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5"/>
  </p:notesMasterIdLst>
  <p:handoutMasterIdLst>
    <p:handoutMasterId r:id="rId16"/>
  </p:handoutMasterIdLst>
  <p:sldIdLst>
    <p:sldId id="260" r:id="rId5"/>
    <p:sldId id="274" r:id="rId6"/>
    <p:sldId id="288" r:id="rId7"/>
    <p:sldId id="286" r:id="rId8"/>
    <p:sldId id="289" r:id="rId9"/>
    <p:sldId id="287" r:id="rId10"/>
    <p:sldId id="283" r:id="rId11"/>
    <p:sldId id="284" r:id="rId12"/>
    <p:sldId id="285" r:id="rId13"/>
    <p:sldId id="280" r:id="rId14"/>
  </p:sldIdLst>
  <p:sldSz cx="12192000" cy="6858000"/>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3E7EF0E3-2381-44B8-BADE-2F2AE13ED74B}">
          <p14:sldIdLst>
            <p14:sldId id="260"/>
            <p14:sldId id="274"/>
            <p14:sldId id="288"/>
            <p14:sldId id="286"/>
            <p14:sldId id="289"/>
            <p14:sldId id="287"/>
            <p14:sldId id="283"/>
            <p14:sldId id="284"/>
            <p14:sldId id="285"/>
            <p14:sldId id="280"/>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asarinLinares, Valeria (LEGN)" initials="PV(" lastIdx="1" clrIdx="0">
    <p:extLst>
      <p:ext uri="{19B8F6BF-5375-455C-9EA6-DF929625EA0E}">
        <p15:presenceInfo xmlns:p15="http://schemas.microsoft.com/office/powerpoint/2012/main" userId="S-1-5-21-1015292416-959602802-1097073633-1104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6600"/>
    <a:srgbClr val="D6F4EF"/>
    <a:srgbClr val="6D92DD"/>
    <a:srgbClr val="FFA54B"/>
    <a:srgbClr val="33CCCC"/>
    <a:srgbClr val="FF6600"/>
    <a:srgbClr val="CCFFCC"/>
    <a:srgbClr val="00CC00"/>
    <a:srgbClr val="33CC33"/>
    <a:srgbClr val="00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DE8EC5E-DF0D-41E5-82F1-1BE8AF4A4702}" v="40" dt="2021-09-07T00:59:20.137"/>
    <p1510:client id="{DE586E64-DEFC-4744-B15A-951EBE4F6134}" v="41" dt="2021-09-07T12:31:31.13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53416" autoAdjust="0"/>
  </p:normalViewPr>
  <p:slideViewPr>
    <p:cSldViewPr snapToGrid="0">
      <p:cViewPr varScale="1">
        <p:scale>
          <a:sx n="45" d="100"/>
          <a:sy n="45" d="100"/>
        </p:scale>
        <p:origin x="2083"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C54C42C-B2B5-4BA4-BBCC-B80979D75958}" type="doc">
      <dgm:prSet loTypeId="urn:microsoft.com/office/officeart/2005/8/layout/hierarchy4" loCatId="list" qsTypeId="urn:microsoft.com/office/officeart/2005/8/quickstyle/simple1" qsCatId="simple" csTypeId="urn:microsoft.com/office/officeart/2005/8/colors/accent1_2" csCatId="accent1" phldr="1"/>
      <dgm:spPr/>
    </dgm:pt>
    <dgm:pt modelId="{70D8FB90-269C-40F2-BAB5-D7EAFCEB7CE2}">
      <dgm:prSet phldrT="[Text]"/>
      <dgm:spPr/>
      <dgm:t>
        <a:bodyPr/>
        <a:lstStyle/>
        <a:p>
          <a:r>
            <a:rPr lang="es-CL" dirty="0"/>
            <a:t>Principios para la inversión responsable en la agricultura y los sistemas alimentarios (2015)</a:t>
          </a:r>
          <a:endParaRPr lang="en-US" dirty="0"/>
        </a:p>
      </dgm:t>
    </dgm:pt>
    <dgm:pt modelId="{A10A8D8E-63A6-4CDF-B526-2D7D7180F10F}" type="parTrans" cxnId="{9E0EBC76-8ED2-4159-BC71-968FAA1481F2}">
      <dgm:prSet/>
      <dgm:spPr/>
      <dgm:t>
        <a:bodyPr/>
        <a:lstStyle/>
        <a:p>
          <a:endParaRPr lang="en-US"/>
        </a:p>
      </dgm:t>
    </dgm:pt>
    <dgm:pt modelId="{7BF7D54C-035F-42D9-BA04-AB7C5059E893}" type="sibTrans" cxnId="{9E0EBC76-8ED2-4159-BC71-968FAA1481F2}">
      <dgm:prSet/>
      <dgm:spPr/>
      <dgm:t>
        <a:bodyPr/>
        <a:lstStyle/>
        <a:p>
          <a:endParaRPr lang="en-US"/>
        </a:p>
      </dgm:t>
    </dgm:pt>
    <dgm:pt modelId="{265D9E5E-4498-47E4-A1F0-62563FF7A621}">
      <dgm:prSet phldrT="[Text]"/>
      <dgm:spPr/>
      <dgm:t>
        <a:bodyPr/>
        <a:lstStyle/>
        <a:p>
          <a:r>
            <a:rPr lang="es-CL" dirty="0"/>
            <a:t>Directrices voluntarias para lograr la sostenibilidad de la pesca en pequeña escala en el contexto de la seguridad alimentaria y la erradicación de la pobreza (2014)</a:t>
          </a:r>
          <a:endParaRPr lang="en-US" dirty="0"/>
        </a:p>
      </dgm:t>
    </dgm:pt>
    <dgm:pt modelId="{0DD6D055-19A6-4BD6-A764-44EBBE87A32D}" type="parTrans" cxnId="{C8192ADC-7F9C-4D2D-84DF-560F374F83ED}">
      <dgm:prSet/>
      <dgm:spPr/>
      <dgm:t>
        <a:bodyPr/>
        <a:lstStyle/>
        <a:p>
          <a:endParaRPr lang="en-US"/>
        </a:p>
      </dgm:t>
    </dgm:pt>
    <dgm:pt modelId="{2928033F-7749-4135-82BA-1A8F02B29471}" type="sibTrans" cxnId="{C8192ADC-7F9C-4D2D-84DF-560F374F83ED}">
      <dgm:prSet/>
      <dgm:spPr/>
      <dgm:t>
        <a:bodyPr/>
        <a:lstStyle/>
        <a:p>
          <a:endParaRPr lang="en-US"/>
        </a:p>
      </dgm:t>
    </dgm:pt>
    <dgm:pt modelId="{36CCFD88-DE2E-4DAF-8E8A-607C39FBFA60}">
      <dgm:prSet phldrT="[Text]"/>
      <dgm:spPr/>
      <dgm:t>
        <a:bodyPr/>
        <a:lstStyle/>
        <a:p>
          <a:r>
            <a:rPr lang="es-CL" dirty="0"/>
            <a:t>Directrices voluntarias sobre la gobernanza responsable de la tenencia de la tierra, la pesca y los bosques en el contexto de la seguridad alimentaria nacional (2012)</a:t>
          </a:r>
          <a:endParaRPr lang="en-US" dirty="0"/>
        </a:p>
      </dgm:t>
    </dgm:pt>
    <dgm:pt modelId="{1D6C8E4B-855A-48B8-991D-BE9AFD10B67E}" type="parTrans" cxnId="{57CE5F89-7B11-4A03-98AD-15F7D506299E}">
      <dgm:prSet/>
      <dgm:spPr/>
      <dgm:t>
        <a:bodyPr/>
        <a:lstStyle/>
        <a:p>
          <a:endParaRPr lang="en-US"/>
        </a:p>
      </dgm:t>
    </dgm:pt>
    <dgm:pt modelId="{3062E83D-4795-4706-B1D3-F71C887B4A3F}" type="sibTrans" cxnId="{57CE5F89-7B11-4A03-98AD-15F7D506299E}">
      <dgm:prSet/>
      <dgm:spPr/>
      <dgm:t>
        <a:bodyPr/>
        <a:lstStyle/>
        <a:p>
          <a:endParaRPr lang="en-US"/>
        </a:p>
      </dgm:t>
    </dgm:pt>
    <dgm:pt modelId="{EF5EF3FB-A9F7-42BE-9146-716CA959277D}">
      <dgm:prSet phldrT="[Text]"/>
      <dgm:spPr/>
      <dgm:t>
        <a:bodyPr/>
        <a:lstStyle/>
        <a:p>
          <a:r>
            <a:rPr lang="es-CL" dirty="0"/>
            <a:t>Marco de acción para la seguridad alimentaria y la nutrición en crisis prolongadas del CSA (2015)</a:t>
          </a:r>
          <a:endParaRPr lang="en-US" dirty="0"/>
        </a:p>
      </dgm:t>
    </dgm:pt>
    <dgm:pt modelId="{047207D9-F8B0-400A-82E4-EAE0372227BF}" type="parTrans" cxnId="{EB9F2B99-04CE-43A7-B0A4-B4060E96CBFE}">
      <dgm:prSet/>
      <dgm:spPr/>
      <dgm:t>
        <a:bodyPr/>
        <a:lstStyle/>
        <a:p>
          <a:endParaRPr lang="en-US"/>
        </a:p>
      </dgm:t>
    </dgm:pt>
    <dgm:pt modelId="{6247DB86-D0C0-41F4-A2D0-36EA0E548314}" type="sibTrans" cxnId="{EB9F2B99-04CE-43A7-B0A4-B4060E96CBFE}">
      <dgm:prSet/>
      <dgm:spPr/>
      <dgm:t>
        <a:bodyPr/>
        <a:lstStyle/>
        <a:p>
          <a:endParaRPr lang="en-US"/>
        </a:p>
      </dgm:t>
    </dgm:pt>
    <dgm:pt modelId="{72FDC715-BD1B-49B5-ADC9-3C286A6666C4}">
      <dgm:prSet phldrT="[Text]"/>
      <dgm:spPr/>
      <dgm:t>
        <a:bodyPr/>
        <a:lstStyle/>
        <a:p>
          <a:r>
            <a:rPr lang="es-CL" dirty="0"/>
            <a:t>Directrices voluntarias del CSA sobre los sistemas alimentarios y la nutrición (2021)</a:t>
          </a:r>
          <a:endParaRPr lang="en-US" dirty="0"/>
        </a:p>
      </dgm:t>
    </dgm:pt>
    <dgm:pt modelId="{E6326722-73A7-449B-9774-E63520833038}" type="parTrans" cxnId="{FCEBDB20-2ADF-48BF-9004-A86E1EE5CDF5}">
      <dgm:prSet/>
      <dgm:spPr/>
      <dgm:t>
        <a:bodyPr/>
        <a:lstStyle/>
        <a:p>
          <a:endParaRPr lang="en-US"/>
        </a:p>
      </dgm:t>
    </dgm:pt>
    <dgm:pt modelId="{22B272C1-2C53-4546-A571-D62854E0B3D9}" type="sibTrans" cxnId="{FCEBDB20-2ADF-48BF-9004-A86E1EE5CDF5}">
      <dgm:prSet/>
      <dgm:spPr/>
      <dgm:t>
        <a:bodyPr/>
        <a:lstStyle/>
        <a:p>
          <a:endParaRPr lang="en-US"/>
        </a:p>
      </dgm:t>
    </dgm:pt>
    <dgm:pt modelId="{0F0D49B3-119B-47E6-8DD9-D225727B52CB}">
      <dgm:prSet phldrT="[Text]"/>
      <dgm:spPr/>
      <dgm:t>
        <a:bodyPr/>
        <a:lstStyle/>
        <a:p>
          <a:r>
            <a:rPr lang="es-CL" dirty="0"/>
            <a:t>Comité de Seguridad Alimentaria</a:t>
          </a:r>
          <a:endParaRPr lang="en-US" dirty="0"/>
        </a:p>
      </dgm:t>
    </dgm:pt>
    <dgm:pt modelId="{C2B1C678-FF11-4DDA-BF21-080A73A03E24}" type="parTrans" cxnId="{3DD71AA3-F7B6-4ECE-9759-CFA3078E19B8}">
      <dgm:prSet/>
      <dgm:spPr/>
      <dgm:t>
        <a:bodyPr/>
        <a:lstStyle/>
        <a:p>
          <a:endParaRPr lang="en-US"/>
        </a:p>
      </dgm:t>
    </dgm:pt>
    <dgm:pt modelId="{AD3D285F-FA43-4F96-B8B9-A476C750DCBD}" type="sibTrans" cxnId="{3DD71AA3-F7B6-4ECE-9759-CFA3078E19B8}">
      <dgm:prSet/>
      <dgm:spPr/>
      <dgm:t>
        <a:bodyPr/>
        <a:lstStyle/>
        <a:p>
          <a:endParaRPr lang="en-US"/>
        </a:p>
      </dgm:t>
    </dgm:pt>
    <dgm:pt modelId="{9B829E48-C7AF-41D7-8612-FB2A4BA2057B}" type="pres">
      <dgm:prSet presAssocID="{EC54C42C-B2B5-4BA4-BBCC-B80979D75958}" presName="Name0" presStyleCnt="0">
        <dgm:presLayoutVars>
          <dgm:chPref val="1"/>
          <dgm:dir/>
          <dgm:animOne val="branch"/>
          <dgm:animLvl val="lvl"/>
          <dgm:resizeHandles/>
        </dgm:presLayoutVars>
      </dgm:prSet>
      <dgm:spPr/>
    </dgm:pt>
    <dgm:pt modelId="{0FEE43F8-CD2F-4E64-9117-FDDF919DA9D1}" type="pres">
      <dgm:prSet presAssocID="{0F0D49B3-119B-47E6-8DD9-D225727B52CB}" presName="vertOne" presStyleCnt="0"/>
      <dgm:spPr/>
    </dgm:pt>
    <dgm:pt modelId="{F8B9BB32-78E2-439F-B7A7-B15E83E98288}" type="pres">
      <dgm:prSet presAssocID="{0F0D49B3-119B-47E6-8DD9-D225727B52CB}" presName="txOne" presStyleLbl="node0" presStyleIdx="0" presStyleCnt="1" custScaleY="17572">
        <dgm:presLayoutVars>
          <dgm:chPref val="3"/>
        </dgm:presLayoutVars>
      </dgm:prSet>
      <dgm:spPr/>
    </dgm:pt>
    <dgm:pt modelId="{69B8F945-BF08-418C-9229-BF42BA929D65}" type="pres">
      <dgm:prSet presAssocID="{0F0D49B3-119B-47E6-8DD9-D225727B52CB}" presName="parTransOne" presStyleCnt="0"/>
      <dgm:spPr/>
    </dgm:pt>
    <dgm:pt modelId="{D5E05CEB-04A4-4E68-A8EB-C72D79CF2E80}" type="pres">
      <dgm:prSet presAssocID="{0F0D49B3-119B-47E6-8DD9-D225727B52CB}" presName="horzOne" presStyleCnt="0"/>
      <dgm:spPr/>
    </dgm:pt>
    <dgm:pt modelId="{487D83B4-08DE-4099-AA46-505B9EF0628D}" type="pres">
      <dgm:prSet presAssocID="{36CCFD88-DE2E-4DAF-8E8A-607C39FBFA60}" presName="vertTwo" presStyleCnt="0"/>
      <dgm:spPr/>
    </dgm:pt>
    <dgm:pt modelId="{78A9EA83-D50D-4078-95D4-01FBEF03D39C}" type="pres">
      <dgm:prSet presAssocID="{36CCFD88-DE2E-4DAF-8E8A-607C39FBFA60}" presName="txTwo" presStyleLbl="node2" presStyleIdx="0" presStyleCnt="5">
        <dgm:presLayoutVars>
          <dgm:chPref val="3"/>
        </dgm:presLayoutVars>
      </dgm:prSet>
      <dgm:spPr/>
    </dgm:pt>
    <dgm:pt modelId="{CC4B7058-CD28-4789-A912-7EB511616811}" type="pres">
      <dgm:prSet presAssocID="{36CCFD88-DE2E-4DAF-8E8A-607C39FBFA60}" presName="horzTwo" presStyleCnt="0"/>
      <dgm:spPr/>
    </dgm:pt>
    <dgm:pt modelId="{D170DAB2-BF4B-4AF4-B5A4-4A1FC9064FCC}" type="pres">
      <dgm:prSet presAssocID="{3062E83D-4795-4706-B1D3-F71C887B4A3F}" presName="sibSpaceTwo" presStyleCnt="0"/>
      <dgm:spPr/>
    </dgm:pt>
    <dgm:pt modelId="{F43FABFC-A1FC-4948-A181-EA90E7B35C1F}" type="pres">
      <dgm:prSet presAssocID="{70D8FB90-269C-40F2-BAB5-D7EAFCEB7CE2}" presName="vertTwo" presStyleCnt="0"/>
      <dgm:spPr/>
    </dgm:pt>
    <dgm:pt modelId="{F6E0A0F2-11D7-456D-82D7-F85CBC5AF6C7}" type="pres">
      <dgm:prSet presAssocID="{70D8FB90-269C-40F2-BAB5-D7EAFCEB7CE2}" presName="txTwo" presStyleLbl="node2" presStyleIdx="1" presStyleCnt="5">
        <dgm:presLayoutVars>
          <dgm:chPref val="3"/>
        </dgm:presLayoutVars>
      </dgm:prSet>
      <dgm:spPr/>
    </dgm:pt>
    <dgm:pt modelId="{A9167A63-8D1D-4AF5-AEE4-3463F1282719}" type="pres">
      <dgm:prSet presAssocID="{70D8FB90-269C-40F2-BAB5-D7EAFCEB7CE2}" presName="horzTwo" presStyleCnt="0"/>
      <dgm:spPr/>
    </dgm:pt>
    <dgm:pt modelId="{12189A21-5332-4345-ABD0-20C9C6CB1AC4}" type="pres">
      <dgm:prSet presAssocID="{7BF7D54C-035F-42D9-BA04-AB7C5059E893}" presName="sibSpaceTwo" presStyleCnt="0"/>
      <dgm:spPr/>
    </dgm:pt>
    <dgm:pt modelId="{74E12465-41A1-48BF-A1BB-3E87236FDE3D}" type="pres">
      <dgm:prSet presAssocID="{265D9E5E-4498-47E4-A1F0-62563FF7A621}" presName="vertTwo" presStyleCnt="0"/>
      <dgm:spPr/>
    </dgm:pt>
    <dgm:pt modelId="{1EFE32EB-241B-47F9-B286-2879DB038982}" type="pres">
      <dgm:prSet presAssocID="{265D9E5E-4498-47E4-A1F0-62563FF7A621}" presName="txTwo" presStyleLbl="node2" presStyleIdx="2" presStyleCnt="5">
        <dgm:presLayoutVars>
          <dgm:chPref val="3"/>
        </dgm:presLayoutVars>
      </dgm:prSet>
      <dgm:spPr/>
    </dgm:pt>
    <dgm:pt modelId="{FA903A15-6982-4025-AB6F-98D2EDB900B5}" type="pres">
      <dgm:prSet presAssocID="{265D9E5E-4498-47E4-A1F0-62563FF7A621}" presName="horzTwo" presStyleCnt="0"/>
      <dgm:spPr/>
    </dgm:pt>
    <dgm:pt modelId="{2259FBB2-07FA-4298-87DC-AD23351FD2DF}" type="pres">
      <dgm:prSet presAssocID="{2928033F-7749-4135-82BA-1A8F02B29471}" presName="sibSpaceTwo" presStyleCnt="0"/>
      <dgm:spPr/>
    </dgm:pt>
    <dgm:pt modelId="{B44148DD-CDD6-489C-9AD8-36CC66EAFA1D}" type="pres">
      <dgm:prSet presAssocID="{EF5EF3FB-A9F7-42BE-9146-716CA959277D}" presName="vertTwo" presStyleCnt="0"/>
      <dgm:spPr/>
    </dgm:pt>
    <dgm:pt modelId="{D0C2150A-0FD8-4A0E-A6FF-F16F94CD87DC}" type="pres">
      <dgm:prSet presAssocID="{EF5EF3FB-A9F7-42BE-9146-716CA959277D}" presName="txTwo" presStyleLbl="node2" presStyleIdx="3" presStyleCnt="5">
        <dgm:presLayoutVars>
          <dgm:chPref val="3"/>
        </dgm:presLayoutVars>
      </dgm:prSet>
      <dgm:spPr/>
    </dgm:pt>
    <dgm:pt modelId="{6785D0B5-AB57-4749-A0B2-3971139170BB}" type="pres">
      <dgm:prSet presAssocID="{EF5EF3FB-A9F7-42BE-9146-716CA959277D}" presName="horzTwo" presStyleCnt="0"/>
      <dgm:spPr/>
    </dgm:pt>
    <dgm:pt modelId="{B5B60499-4860-4455-9636-8C1B9D8C0A86}" type="pres">
      <dgm:prSet presAssocID="{6247DB86-D0C0-41F4-A2D0-36EA0E548314}" presName="sibSpaceTwo" presStyleCnt="0"/>
      <dgm:spPr/>
    </dgm:pt>
    <dgm:pt modelId="{2394D945-A129-481F-B6FE-8417C082B212}" type="pres">
      <dgm:prSet presAssocID="{72FDC715-BD1B-49B5-ADC9-3C286A6666C4}" presName="vertTwo" presStyleCnt="0"/>
      <dgm:spPr/>
    </dgm:pt>
    <dgm:pt modelId="{FAC9AC21-A09D-458A-92FC-B61AB46F4695}" type="pres">
      <dgm:prSet presAssocID="{72FDC715-BD1B-49B5-ADC9-3C286A6666C4}" presName="txTwo" presStyleLbl="node2" presStyleIdx="4" presStyleCnt="5">
        <dgm:presLayoutVars>
          <dgm:chPref val="3"/>
        </dgm:presLayoutVars>
      </dgm:prSet>
      <dgm:spPr/>
    </dgm:pt>
    <dgm:pt modelId="{85B516D5-AA41-4C1F-9527-A2141197D8E0}" type="pres">
      <dgm:prSet presAssocID="{72FDC715-BD1B-49B5-ADC9-3C286A6666C4}" presName="horzTwo" presStyleCnt="0"/>
      <dgm:spPr/>
    </dgm:pt>
  </dgm:ptLst>
  <dgm:cxnLst>
    <dgm:cxn modelId="{47B78504-8E2F-4E05-9965-556F30A4D60E}" type="presOf" srcId="{EC54C42C-B2B5-4BA4-BBCC-B80979D75958}" destId="{9B829E48-C7AF-41D7-8612-FB2A4BA2057B}" srcOrd="0" destOrd="0" presId="urn:microsoft.com/office/officeart/2005/8/layout/hierarchy4"/>
    <dgm:cxn modelId="{FCEBDB20-2ADF-48BF-9004-A86E1EE5CDF5}" srcId="{0F0D49B3-119B-47E6-8DD9-D225727B52CB}" destId="{72FDC715-BD1B-49B5-ADC9-3C286A6666C4}" srcOrd="4" destOrd="0" parTransId="{E6326722-73A7-449B-9774-E63520833038}" sibTransId="{22B272C1-2C53-4546-A571-D62854E0B3D9}"/>
    <dgm:cxn modelId="{627EE92B-EEF2-4C43-A11A-203D7A16569F}" type="presOf" srcId="{70D8FB90-269C-40F2-BAB5-D7EAFCEB7CE2}" destId="{F6E0A0F2-11D7-456D-82D7-F85CBC5AF6C7}" srcOrd="0" destOrd="0" presId="urn:microsoft.com/office/officeart/2005/8/layout/hierarchy4"/>
    <dgm:cxn modelId="{BAB90764-91B0-4829-8ED5-93836235F2BC}" type="presOf" srcId="{36CCFD88-DE2E-4DAF-8E8A-607C39FBFA60}" destId="{78A9EA83-D50D-4078-95D4-01FBEF03D39C}" srcOrd="0" destOrd="0" presId="urn:microsoft.com/office/officeart/2005/8/layout/hierarchy4"/>
    <dgm:cxn modelId="{9E0EBC76-8ED2-4159-BC71-968FAA1481F2}" srcId="{0F0D49B3-119B-47E6-8DD9-D225727B52CB}" destId="{70D8FB90-269C-40F2-BAB5-D7EAFCEB7CE2}" srcOrd="1" destOrd="0" parTransId="{A10A8D8E-63A6-4CDF-B526-2D7D7180F10F}" sibTransId="{7BF7D54C-035F-42D9-BA04-AB7C5059E893}"/>
    <dgm:cxn modelId="{CA5AE880-6502-4FDF-B112-D7E60D49AFE9}" type="presOf" srcId="{265D9E5E-4498-47E4-A1F0-62563FF7A621}" destId="{1EFE32EB-241B-47F9-B286-2879DB038982}" srcOrd="0" destOrd="0" presId="urn:microsoft.com/office/officeart/2005/8/layout/hierarchy4"/>
    <dgm:cxn modelId="{57CE5F89-7B11-4A03-98AD-15F7D506299E}" srcId="{0F0D49B3-119B-47E6-8DD9-D225727B52CB}" destId="{36CCFD88-DE2E-4DAF-8E8A-607C39FBFA60}" srcOrd="0" destOrd="0" parTransId="{1D6C8E4B-855A-48B8-991D-BE9AFD10B67E}" sibTransId="{3062E83D-4795-4706-B1D3-F71C887B4A3F}"/>
    <dgm:cxn modelId="{EB9F2B99-04CE-43A7-B0A4-B4060E96CBFE}" srcId="{0F0D49B3-119B-47E6-8DD9-D225727B52CB}" destId="{EF5EF3FB-A9F7-42BE-9146-716CA959277D}" srcOrd="3" destOrd="0" parTransId="{047207D9-F8B0-400A-82E4-EAE0372227BF}" sibTransId="{6247DB86-D0C0-41F4-A2D0-36EA0E548314}"/>
    <dgm:cxn modelId="{3DD71AA3-F7B6-4ECE-9759-CFA3078E19B8}" srcId="{EC54C42C-B2B5-4BA4-BBCC-B80979D75958}" destId="{0F0D49B3-119B-47E6-8DD9-D225727B52CB}" srcOrd="0" destOrd="0" parTransId="{C2B1C678-FF11-4DDA-BF21-080A73A03E24}" sibTransId="{AD3D285F-FA43-4F96-B8B9-A476C750DCBD}"/>
    <dgm:cxn modelId="{2BE61EC8-3446-4294-8E2E-E42F412F9929}" type="presOf" srcId="{72FDC715-BD1B-49B5-ADC9-3C286A6666C4}" destId="{FAC9AC21-A09D-458A-92FC-B61AB46F4695}" srcOrd="0" destOrd="0" presId="urn:microsoft.com/office/officeart/2005/8/layout/hierarchy4"/>
    <dgm:cxn modelId="{C8192ADC-7F9C-4D2D-84DF-560F374F83ED}" srcId="{0F0D49B3-119B-47E6-8DD9-D225727B52CB}" destId="{265D9E5E-4498-47E4-A1F0-62563FF7A621}" srcOrd="2" destOrd="0" parTransId="{0DD6D055-19A6-4BD6-A764-44EBBE87A32D}" sibTransId="{2928033F-7749-4135-82BA-1A8F02B29471}"/>
    <dgm:cxn modelId="{F418D6F1-FCBE-41E4-A224-42268F53D21A}" type="presOf" srcId="{EF5EF3FB-A9F7-42BE-9146-716CA959277D}" destId="{D0C2150A-0FD8-4A0E-A6FF-F16F94CD87DC}" srcOrd="0" destOrd="0" presId="urn:microsoft.com/office/officeart/2005/8/layout/hierarchy4"/>
    <dgm:cxn modelId="{CA2953FB-EB7E-41AC-9932-ED902284FF7A}" type="presOf" srcId="{0F0D49B3-119B-47E6-8DD9-D225727B52CB}" destId="{F8B9BB32-78E2-439F-B7A7-B15E83E98288}" srcOrd="0" destOrd="0" presId="urn:microsoft.com/office/officeart/2005/8/layout/hierarchy4"/>
    <dgm:cxn modelId="{9EBF41FC-4799-4094-972A-D3780A8A8C85}" type="presParOf" srcId="{9B829E48-C7AF-41D7-8612-FB2A4BA2057B}" destId="{0FEE43F8-CD2F-4E64-9117-FDDF919DA9D1}" srcOrd="0" destOrd="0" presId="urn:microsoft.com/office/officeart/2005/8/layout/hierarchy4"/>
    <dgm:cxn modelId="{BE7B91BB-71B7-4C0B-AA7F-9F37B728D3F7}" type="presParOf" srcId="{0FEE43F8-CD2F-4E64-9117-FDDF919DA9D1}" destId="{F8B9BB32-78E2-439F-B7A7-B15E83E98288}" srcOrd="0" destOrd="0" presId="urn:microsoft.com/office/officeart/2005/8/layout/hierarchy4"/>
    <dgm:cxn modelId="{4B5CBA6A-3459-4D99-ACEA-D7725C919D99}" type="presParOf" srcId="{0FEE43F8-CD2F-4E64-9117-FDDF919DA9D1}" destId="{69B8F945-BF08-418C-9229-BF42BA929D65}" srcOrd="1" destOrd="0" presId="urn:microsoft.com/office/officeart/2005/8/layout/hierarchy4"/>
    <dgm:cxn modelId="{750B32FA-1F1F-4EE0-821D-403E6D6D872C}" type="presParOf" srcId="{0FEE43F8-CD2F-4E64-9117-FDDF919DA9D1}" destId="{D5E05CEB-04A4-4E68-A8EB-C72D79CF2E80}" srcOrd="2" destOrd="0" presId="urn:microsoft.com/office/officeart/2005/8/layout/hierarchy4"/>
    <dgm:cxn modelId="{B63E1B89-3DCE-4FE1-A8E5-F0FA1205D838}" type="presParOf" srcId="{D5E05CEB-04A4-4E68-A8EB-C72D79CF2E80}" destId="{487D83B4-08DE-4099-AA46-505B9EF0628D}" srcOrd="0" destOrd="0" presId="urn:microsoft.com/office/officeart/2005/8/layout/hierarchy4"/>
    <dgm:cxn modelId="{B399E57F-82BA-4ECE-B29D-ECC0F8DADB0B}" type="presParOf" srcId="{487D83B4-08DE-4099-AA46-505B9EF0628D}" destId="{78A9EA83-D50D-4078-95D4-01FBEF03D39C}" srcOrd="0" destOrd="0" presId="urn:microsoft.com/office/officeart/2005/8/layout/hierarchy4"/>
    <dgm:cxn modelId="{46B4E179-D08A-49D0-8F4B-10770D061915}" type="presParOf" srcId="{487D83B4-08DE-4099-AA46-505B9EF0628D}" destId="{CC4B7058-CD28-4789-A912-7EB511616811}" srcOrd="1" destOrd="0" presId="urn:microsoft.com/office/officeart/2005/8/layout/hierarchy4"/>
    <dgm:cxn modelId="{F289055A-5FEF-4069-AF5F-2CE1599A9403}" type="presParOf" srcId="{D5E05CEB-04A4-4E68-A8EB-C72D79CF2E80}" destId="{D170DAB2-BF4B-4AF4-B5A4-4A1FC9064FCC}" srcOrd="1" destOrd="0" presId="urn:microsoft.com/office/officeart/2005/8/layout/hierarchy4"/>
    <dgm:cxn modelId="{D74CA005-4F6C-4925-A9C9-909A3DE87EE7}" type="presParOf" srcId="{D5E05CEB-04A4-4E68-A8EB-C72D79CF2E80}" destId="{F43FABFC-A1FC-4948-A181-EA90E7B35C1F}" srcOrd="2" destOrd="0" presId="urn:microsoft.com/office/officeart/2005/8/layout/hierarchy4"/>
    <dgm:cxn modelId="{42AEDD95-FDDD-4801-A4AD-C5FF89AC5568}" type="presParOf" srcId="{F43FABFC-A1FC-4948-A181-EA90E7B35C1F}" destId="{F6E0A0F2-11D7-456D-82D7-F85CBC5AF6C7}" srcOrd="0" destOrd="0" presId="urn:microsoft.com/office/officeart/2005/8/layout/hierarchy4"/>
    <dgm:cxn modelId="{8652F225-E0D2-460E-8986-06E0C9C370F5}" type="presParOf" srcId="{F43FABFC-A1FC-4948-A181-EA90E7B35C1F}" destId="{A9167A63-8D1D-4AF5-AEE4-3463F1282719}" srcOrd="1" destOrd="0" presId="urn:microsoft.com/office/officeart/2005/8/layout/hierarchy4"/>
    <dgm:cxn modelId="{32A1C15E-E53E-4B88-91A1-A3CF41CCFD02}" type="presParOf" srcId="{D5E05CEB-04A4-4E68-A8EB-C72D79CF2E80}" destId="{12189A21-5332-4345-ABD0-20C9C6CB1AC4}" srcOrd="3" destOrd="0" presId="urn:microsoft.com/office/officeart/2005/8/layout/hierarchy4"/>
    <dgm:cxn modelId="{1D6BC71E-3ED6-4F43-8D45-DDC56F6BCF02}" type="presParOf" srcId="{D5E05CEB-04A4-4E68-A8EB-C72D79CF2E80}" destId="{74E12465-41A1-48BF-A1BB-3E87236FDE3D}" srcOrd="4" destOrd="0" presId="urn:microsoft.com/office/officeart/2005/8/layout/hierarchy4"/>
    <dgm:cxn modelId="{FE1BB5C1-6AD8-4699-893C-49598C45B369}" type="presParOf" srcId="{74E12465-41A1-48BF-A1BB-3E87236FDE3D}" destId="{1EFE32EB-241B-47F9-B286-2879DB038982}" srcOrd="0" destOrd="0" presId="urn:microsoft.com/office/officeart/2005/8/layout/hierarchy4"/>
    <dgm:cxn modelId="{CC83632B-07E1-402D-A254-FF721A243AB3}" type="presParOf" srcId="{74E12465-41A1-48BF-A1BB-3E87236FDE3D}" destId="{FA903A15-6982-4025-AB6F-98D2EDB900B5}" srcOrd="1" destOrd="0" presId="urn:microsoft.com/office/officeart/2005/8/layout/hierarchy4"/>
    <dgm:cxn modelId="{F1435D06-7C95-4896-9B17-4FBB14B9CD9B}" type="presParOf" srcId="{D5E05CEB-04A4-4E68-A8EB-C72D79CF2E80}" destId="{2259FBB2-07FA-4298-87DC-AD23351FD2DF}" srcOrd="5" destOrd="0" presId="urn:microsoft.com/office/officeart/2005/8/layout/hierarchy4"/>
    <dgm:cxn modelId="{2350437B-FEAB-4AA7-86E9-50DFF4A298B8}" type="presParOf" srcId="{D5E05CEB-04A4-4E68-A8EB-C72D79CF2E80}" destId="{B44148DD-CDD6-489C-9AD8-36CC66EAFA1D}" srcOrd="6" destOrd="0" presId="urn:microsoft.com/office/officeart/2005/8/layout/hierarchy4"/>
    <dgm:cxn modelId="{2CF2785A-88E0-403D-99D4-ECA81438F6BC}" type="presParOf" srcId="{B44148DD-CDD6-489C-9AD8-36CC66EAFA1D}" destId="{D0C2150A-0FD8-4A0E-A6FF-F16F94CD87DC}" srcOrd="0" destOrd="0" presId="urn:microsoft.com/office/officeart/2005/8/layout/hierarchy4"/>
    <dgm:cxn modelId="{C6ECB4ED-0306-4A91-BF76-A15747141AC1}" type="presParOf" srcId="{B44148DD-CDD6-489C-9AD8-36CC66EAFA1D}" destId="{6785D0B5-AB57-4749-A0B2-3971139170BB}" srcOrd="1" destOrd="0" presId="urn:microsoft.com/office/officeart/2005/8/layout/hierarchy4"/>
    <dgm:cxn modelId="{FD194F6C-DFBC-4178-871B-48A39F33BC00}" type="presParOf" srcId="{D5E05CEB-04A4-4E68-A8EB-C72D79CF2E80}" destId="{B5B60499-4860-4455-9636-8C1B9D8C0A86}" srcOrd="7" destOrd="0" presId="urn:microsoft.com/office/officeart/2005/8/layout/hierarchy4"/>
    <dgm:cxn modelId="{F76F4B4C-10D2-492A-BC7D-A3841C6B89CA}" type="presParOf" srcId="{D5E05CEB-04A4-4E68-A8EB-C72D79CF2E80}" destId="{2394D945-A129-481F-B6FE-8417C082B212}" srcOrd="8" destOrd="0" presId="urn:microsoft.com/office/officeart/2005/8/layout/hierarchy4"/>
    <dgm:cxn modelId="{25B53A25-A47F-4632-B245-058D684562BF}" type="presParOf" srcId="{2394D945-A129-481F-B6FE-8417C082B212}" destId="{FAC9AC21-A09D-458A-92FC-B61AB46F4695}" srcOrd="0" destOrd="0" presId="urn:microsoft.com/office/officeart/2005/8/layout/hierarchy4"/>
    <dgm:cxn modelId="{B3ADDCF6-0ED2-42BE-8E6E-387472706B8A}" type="presParOf" srcId="{2394D945-A129-481F-B6FE-8417C082B212}" destId="{85B516D5-AA41-4C1F-9527-A2141197D8E0}" srcOrd="1" destOrd="0" presId="urn:microsoft.com/office/officeart/2005/8/layout/hierarchy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B9BB32-78E2-439F-B7A7-B15E83E98288}">
      <dsp:nvSpPr>
        <dsp:cNvPr id="0" name=""/>
        <dsp:cNvSpPr/>
      </dsp:nvSpPr>
      <dsp:spPr>
        <a:xfrm>
          <a:off x="3287" y="1711"/>
          <a:ext cx="8184507" cy="63043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s-CL" sz="2800" kern="1200" dirty="0"/>
            <a:t>Comité de Seguridad Alimentaria</a:t>
          </a:r>
          <a:endParaRPr lang="en-US" sz="2800" kern="1200" dirty="0"/>
        </a:p>
      </dsp:txBody>
      <dsp:txXfrm>
        <a:off x="21752" y="20176"/>
        <a:ext cx="8147577" cy="593509"/>
      </dsp:txXfrm>
    </dsp:sp>
    <dsp:sp modelId="{78A9EA83-D50D-4078-95D4-01FBEF03D39C}">
      <dsp:nvSpPr>
        <dsp:cNvPr id="0" name=""/>
        <dsp:cNvSpPr/>
      </dsp:nvSpPr>
      <dsp:spPr>
        <a:xfrm>
          <a:off x="3287" y="991406"/>
          <a:ext cx="1533828" cy="358774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CL" sz="1600" kern="1200" dirty="0"/>
            <a:t>Directrices voluntarias sobre la gobernanza responsable de la tenencia de la tierra, la pesca y los bosques en el contexto de la seguridad alimentaria nacional (2012)</a:t>
          </a:r>
          <a:endParaRPr lang="en-US" sz="1600" kern="1200" dirty="0"/>
        </a:p>
      </dsp:txBody>
      <dsp:txXfrm>
        <a:off x="48211" y="1036330"/>
        <a:ext cx="1443980" cy="3497901"/>
      </dsp:txXfrm>
    </dsp:sp>
    <dsp:sp modelId="{F6E0A0F2-11D7-456D-82D7-F85CBC5AF6C7}">
      <dsp:nvSpPr>
        <dsp:cNvPr id="0" name=""/>
        <dsp:cNvSpPr/>
      </dsp:nvSpPr>
      <dsp:spPr>
        <a:xfrm>
          <a:off x="1665957" y="991406"/>
          <a:ext cx="1533828" cy="358774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CL" sz="1600" kern="1200" dirty="0"/>
            <a:t>Principios para la inversión responsable en la agricultura y los sistemas alimentarios (2015)</a:t>
          </a:r>
          <a:endParaRPr lang="en-US" sz="1600" kern="1200" dirty="0"/>
        </a:p>
      </dsp:txBody>
      <dsp:txXfrm>
        <a:off x="1710881" y="1036330"/>
        <a:ext cx="1443980" cy="3497901"/>
      </dsp:txXfrm>
    </dsp:sp>
    <dsp:sp modelId="{1EFE32EB-241B-47F9-B286-2879DB038982}">
      <dsp:nvSpPr>
        <dsp:cNvPr id="0" name=""/>
        <dsp:cNvSpPr/>
      </dsp:nvSpPr>
      <dsp:spPr>
        <a:xfrm>
          <a:off x="3328627" y="991406"/>
          <a:ext cx="1533828" cy="358774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CL" sz="1600" kern="1200" dirty="0"/>
            <a:t>Directrices voluntarias para lograr la sostenibilidad de la pesca en pequeña escala en el contexto de la seguridad alimentaria y la erradicación de la pobreza (2014)</a:t>
          </a:r>
          <a:endParaRPr lang="en-US" sz="1600" kern="1200" dirty="0"/>
        </a:p>
      </dsp:txBody>
      <dsp:txXfrm>
        <a:off x="3373551" y="1036330"/>
        <a:ext cx="1443980" cy="3497901"/>
      </dsp:txXfrm>
    </dsp:sp>
    <dsp:sp modelId="{D0C2150A-0FD8-4A0E-A6FF-F16F94CD87DC}">
      <dsp:nvSpPr>
        <dsp:cNvPr id="0" name=""/>
        <dsp:cNvSpPr/>
      </dsp:nvSpPr>
      <dsp:spPr>
        <a:xfrm>
          <a:off x="4991297" y="991406"/>
          <a:ext cx="1533828" cy="358774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CL" sz="1600" kern="1200" dirty="0"/>
            <a:t>Marco de acción para la seguridad alimentaria y la nutrición en crisis prolongadas del CSA (2015)</a:t>
          </a:r>
          <a:endParaRPr lang="en-US" sz="1600" kern="1200" dirty="0"/>
        </a:p>
      </dsp:txBody>
      <dsp:txXfrm>
        <a:off x="5036221" y="1036330"/>
        <a:ext cx="1443980" cy="3497901"/>
      </dsp:txXfrm>
    </dsp:sp>
    <dsp:sp modelId="{FAC9AC21-A09D-458A-92FC-B61AB46F4695}">
      <dsp:nvSpPr>
        <dsp:cNvPr id="0" name=""/>
        <dsp:cNvSpPr/>
      </dsp:nvSpPr>
      <dsp:spPr>
        <a:xfrm>
          <a:off x="6653967" y="991406"/>
          <a:ext cx="1533828" cy="358774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CL" sz="1600" kern="1200" dirty="0"/>
            <a:t>Directrices voluntarias del CSA sobre los sistemas alimentarios y la nutrición (2021)</a:t>
          </a:r>
          <a:endParaRPr lang="en-US" sz="1600" kern="1200" dirty="0"/>
        </a:p>
      </dsp:txBody>
      <dsp:txXfrm>
        <a:off x="6698891" y="1036330"/>
        <a:ext cx="1443980" cy="349790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50443" y="0"/>
            <a:ext cx="2945659" cy="498135"/>
          </a:xfrm>
          <a:prstGeom prst="rect">
            <a:avLst/>
          </a:prstGeom>
        </p:spPr>
        <p:txBody>
          <a:bodyPr vert="horz" lIns="91440" tIns="45720" rIns="91440" bIns="45720" rtlCol="0"/>
          <a:lstStyle>
            <a:lvl1pPr algn="r">
              <a:defRPr sz="1200"/>
            </a:lvl1pPr>
          </a:lstStyle>
          <a:p>
            <a:fld id="{1C8E122D-53A7-4476-8FDF-0138CC4B358D}" type="datetimeFigureOut">
              <a:rPr lang="en-US" smtClean="0"/>
              <a:t>9/7/2021</a:t>
            </a:fld>
            <a:endParaRPr lang="en-US"/>
          </a:p>
        </p:txBody>
      </p:sp>
      <p:sp>
        <p:nvSpPr>
          <p:cNvPr id="4" name="Footer Placeholder 3"/>
          <p:cNvSpPr>
            <a:spLocks noGrp="1"/>
          </p:cNvSpPr>
          <p:nvPr>
            <p:ph type="ftr" sz="quarter" idx="2"/>
          </p:nvPr>
        </p:nvSpPr>
        <p:spPr>
          <a:xfrm>
            <a:off x="0" y="9430091"/>
            <a:ext cx="2945659" cy="498134"/>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50443" y="9430091"/>
            <a:ext cx="2945659" cy="498134"/>
          </a:xfrm>
          <a:prstGeom prst="rect">
            <a:avLst/>
          </a:prstGeom>
        </p:spPr>
        <p:txBody>
          <a:bodyPr vert="horz" lIns="91440" tIns="45720" rIns="91440" bIns="45720" rtlCol="0" anchor="b"/>
          <a:lstStyle>
            <a:lvl1pPr algn="r">
              <a:defRPr sz="1200"/>
            </a:lvl1pPr>
          </a:lstStyle>
          <a:p>
            <a:fld id="{9DA9E0BE-ACCF-43C6-8F2F-E0714F8D9B0B}" type="slidenum">
              <a:rPr lang="en-US" smtClean="0"/>
              <a:t>‹Nº›</a:t>
            </a:fld>
            <a:endParaRPr lang="en-US"/>
          </a:p>
        </p:txBody>
      </p:sp>
    </p:spTree>
    <p:extLst>
      <p:ext uri="{BB962C8B-B14F-4D97-AF65-F5344CB8AC3E}">
        <p14:creationId xmlns:p14="http://schemas.microsoft.com/office/powerpoint/2010/main" val="23949015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698B90A8-E269-41E6-AC89-E59AB8172E6B}" type="datetimeFigureOut">
              <a:rPr lang="en-US" smtClean="0"/>
              <a:t>9/7/2021</a:t>
            </a:fld>
            <a:endParaRPr lang="en-US"/>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4B93B1E0-F1CB-4B39-8304-B9252AD063AD}" type="slidenum">
              <a:rPr lang="en-US" smtClean="0"/>
              <a:t>‹Nº›</a:t>
            </a:fld>
            <a:endParaRPr lang="en-US"/>
          </a:p>
        </p:txBody>
      </p:sp>
    </p:spTree>
    <p:extLst>
      <p:ext uri="{BB962C8B-B14F-4D97-AF65-F5344CB8AC3E}">
        <p14:creationId xmlns:p14="http://schemas.microsoft.com/office/powerpoint/2010/main" val="37592916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CL" dirty="0"/>
          </a:p>
        </p:txBody>
      </p:sp>
      <p:sp>
        <p:nvSpPr>
          <p:cNvPr id="4" name="Slide Number Placeholder 3"/>
          <p:cNvSpPr>
            <a:spLocks noGrp="1"/>
          </p:cNvSpPr>
          <p:nvPr>
            <p:ph type="sldNum" sz="quarter" idx="5"/>
          </p:nvPr>
        </p:nvSpPr>
        <p:spPr/>
        <p:txBody>
          <a:bodyPr/>
          <a:lstStyle/>
          <a:p>
            <a:fld id="{4B93B1E0-F1CB-4B39-8304-B9252AD063AD}" type="slidenum">
              <a:rPr lang="en-US" smtClean="0"/>
              <a:t>1</a:t>
            </a:fld>
            <a:endParaRPr lang="en-US"/>
          </a:p>
        </p:txBody>
      </p:sp>
    </p:spTree>
    <p:extLst>
      <p:ext uri="{BB962C8B-B14F-4D97-AF65-F5344CB8AC3E}">
        <p14:creationId xmlns:p14="http://schemas.microsoft.com/office/powerpoint/2010/main" val="8920388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B93B1E0-F1CB-4B39-8304-B9252AD063AD}" type="slidenum">
              <a:rPr lang="en-US" smtClean="0"/>
              <a:t>2</a:t>
            </a:fld>
            <a:endParaRPr lang="en-US"/>
          </a:p>
        </p:txBody>
      </p:sp>
    </p:spTree>
    <p:extLst>
      <p:ext uri="{BB962C8B-B14F-4D97-AF65-F5344CB8AC3E}">
        <p14:creationId xmlns:p14="http://schemas.microsoft.com/office/powerpoint/2010/main" val="28719950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B93B1E0-F1CB-4B39-8304-B9252AD063AD}" type="slidenum">
              <a:rPr lang="en-US" smtClean="0"/>
              <a:t>3</a:t>
            </a:fld>
            <a:endParaRPr lang="en-US"/>
          </a:p>
        </p:txBody>
      </p:sp>
    </p:spTree>
    <p:extLst>
      <p:ext uri="{BB962C8B-B14F-4D97-AF65-F5344CB8AC3E}">
        <p14:creationId xmlns:p14="http://schemas.microsoft.com/office/powerpoint/2010/main" val="1530555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study aims to support the implementation of the Voluntary Guidelines on Food Systems and Nutrition (</a:t>
            </a:r>
            <a:r>
              <a:rPr lang="en-US" dirty="0" err="1"/>
              <a:t>VGFSyN</a:t>
            </a:r>
            <a:r>
              <a:rPr lang="en-US" dirty="0"/>
              <a:t>).  </a:t>
            </a:r>
            <a:endParaRPr lang="es-CL" dirty="0"/>
          </a:p>
        </p:txBody>
      </p:sp>
      <p:sp>
        <p:nvSpPr>
          <p:cNvPr id="4" name="Slide Number Placeholder 3"/>
          <p:cNvSpPr>
            <a:spLocks noGrp="1"/>
          </p:cNvSpPr>
          <p:nvPr>
            <p:ph type="sldNum" sz="quarter" idx="5"/>
          </p:nvPr>
        </p:nvSpPr>
        <p:spPr/>
        <p:txBody>
          <a:bodyPr/>
          <a:lstStyle/>
          <a:p>
            <a:fld id="{4B93B1E0-F1CB-4B39-8304-B9252AD063AD}" type="slidenum">
              <a:rPr lang="en-US" smtClean="0"/>
              <a:t>6</a:t>
            </a:fld>
            <a:endParaRPr lang="en-US"/>
          </a:p>
        </p:txBody>
      </p:sp>
    </p:spTree>
    <p:extLst>
      <p:ext uri="{BB962C8B-B14F-4D97-AF65-F5344CB8AC3E}">
        <p14:creationId xmlns:p14="http://schemas.microsoft.com/office/powerpoint/2010/main" val="38370649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a:t>Las pérdidas y el desperdicio de alimentos (PDA) son señal del funcionamiento deficiente de los sistemas alimentarios. Se acepta comúnmente que se producen niveles significativos de PDA en la cadena de suministro de alimentos, desde la producción hasta el consumo. Únicamente entre las fases de la postcosecha y la venta minorista se pierde hasta el 14 % de los alimentos que se producen en todo el mundo (FAO, 2019a), mientras que el 17 % del total de la producción mundial de alimentos puede desperdiciarse en las etapas de la venta al por menor, los servicios alimentarios y el consumidor (PNUMA, 2021).</a:t>
            </a:r>
            <a:endParaRPr lang="es-CL" dirty="0"/>
          </a:p>
        </p:txBody>
      </p:sp>
      <p:sp>
        <p:nvSpPr>
          <p:cNvPr id="4" name="Slide Number Placeholder 3"/>
          <p:cNvSpPr>
            <a:spLocks noGrp="1"/>
          </p:cNvSpPr>
          <p:nvPr>
            <p:ph type="sldNum" sz="quarter" idx="5"/>
          </p:nvPr>
        </p:nvSpPr>
        <p:spPr/>
        <p:txBody>
          <a:bodyPr/>
          <a:lstStyle/>
          <a:p>
            <a:fld id="{4B93B1E0-F1CB-4B39-8304-B9252AD063AD}" type="slidenum">
              <a:rPr lang="en-US" smtClean="0"/>
              <a:t>7</a:t>
            </a:fld>
            <a:endParaRPr lang="en-US"/>
          </a:p>
        </p:txBody>
      </p:sp>
    </p:spTree>
    <p:extLst>
      <p:ext uri="{BB962C8B-B14F-4D97-AF65-F5344CB8AC3E}">
        <p14:creationId xmlns:p14="http://schemas.microsoft.com/office/powerpoint/2010/main" val="41160463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a:t>Leyes de donación de alimentos, leyes integrales de PDA (Argentina, Colombia y Perú) y otro tipo de leyes. </a:t>
            </a:r>
            <a:endParaRPr lang="es-CL" dirty="0"/>
          </a:p>
        </p:txBody>
      </p:sp>
      <p:sp>
        <p:nvSpPr>
          <p:cNvPr id="4" name="Slide Number Placeholder 3"/>
          <p:cNvSpPr>
            <a:spLocks noGrp="1"/>
          </p:cNvSpPr>
          <p:nvPr>
            <p:ph type="sldNum" sz="quarter" idx="5"/>
          </p:nvPr>
        </p:nvSpPr>
        <p:spPr/>
        <p:txBody>
          <a:bodyPr/>
          <a:lstStyle/>
          <a:p>
            <a:fld id="{4B93B1E0-F1CB-4B39-8304-B9252AD063AD}" type="slidenum">
              <a:rPr lang="en-US" smtClean="0"/>
              <a:t>8</a:t>
            </a:fld>
            <a:endParaRPr lang="en-US"/>
          </a:p>
        </p:txBody>
      </p:sp>
    </p:spTree>
    <p:extLst>
      <p:ext uri="{BB962C8B-B14F-4D97-AF65-F5344CB8AC3E}">
        <p14:creationId xmlns:p14="http://schemas.microsoft.com/office/powerpoint/2010/main" val="78157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a:t>Artículo 9 de la nueva ley SAN de Perú.  </a:t>
            </a:r>
            <a:endParaRPr lang="es-CL" dirty="0"/>
          </a:p>
          <a:p>
            <a:endParaRPr lang="es-CL"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Notas de orientación jurídica sobre COVID-19: </a:t>
            </a:r>
            <a:endParaRPr lang="en-US" dirty="0"/>
          </a:p>
          <a:p>
            <a:r>
              <a:rPr lang="en-US" dirty="0"/>
              <a:t>FAO. 2020. </a:t>
            </a:r>
            <a:r>
              <a:rPr lang="en-US" dirty="0" err="1"/>
              <a:t>Mecanismos</a:t>
            </a:r>
            <a:r>
              <a:rPr lang="en-US" dirty="0"/>
              <a:t> </a:t>
            </a:r>
            <a:r>
              <a:rPr lang="en-US" dirty="0" err="1"/>
              <a:t>jurídicos</a:t>
            </a:r>
            <a:r>
              <a:rPr lang="en-US" dirty="0"/>
              <a:t> para </a:t>
            </a:r>
            <a:r>
              <a:rPr lang="en-US" dirty="0" err="1"/>
              <a:t>garantizar</a:t>
            </a:r>
            <a:r>
              <a:rPr lang="en-US" baseline="0" dirty="0"/>
              <a:t> </a:t>
            </a:r>
            <a:r>
              <a:rPr lang="en-US" baseline="0" dirty="0" err="1"/>
              <a:t>cadenas</a:t>
            </a:r>
            <a:r>
              <a:rPr lang="en-US" baseline="0" dirty="0"/>
              <a:t> de </a:t>
            </a:r>
            <a:r>
              <a:rPr lang="en-US" baseline="0" dirty="0" err="1"/>
              <a:t>suministro</a:t>
            </a:r>
            <a:r>
              <a:rPr lang="en-US" baseline="0" dirty="0"/>
              <a:t> de </a:t>
            </a:r>
            <a:r>
              <a:rPr lang="en-US" baseline="0" dirty="0" err="1"/>
              <a:t>alimentos</a:t>
            </a:r>
            <a:r>
              <a:rPr lang="en-US" baseline="0" dirty="0"/>
              <a:t> </a:t>
            </a:r>
            <a:r>
              <a:rPr lang="en-US" baseline="0" dirty="0" err="1"/>
              <a:t>seguras</a:t>
            </a:r>
            <a:r>
              <a:rPr lang="en-US" baseline="0" dirty="0"/>
              <a:t> </a:t>
            </a:r>
            <a:r>
              <a:rPr lang="en-US" baseline="0" dirty="0" err="1"/>
              <a:t>en</a:t>
            </a:r>
            <a:r>
              <a:rPr lang="en-US" baseline="0" dirty="0"/>
              <a:t> </a:t>
            </a:r>
            <a:r>
              <a:rPr lang="en-US" baseline="0" dirty="0" err="1"/>
              <a:t>tiempos</a:t>
            </a:r>
            <a:r>
              <a:rPr lang="en-US" baseline="0" dirty="0"/>
              <a:t> del COVID-19. (</a:t>
            </a:r>
            <a:r>
              <a:rPr lang="en-US" baseline="0" dirty="0" err="1"/>
              <a:t>disponible</a:t>
            </a:r>
            <a:r>
              <a:rPr lang="en-US" baseline="0" dirty="0"/>
              <a:t> </a:t>
            </a:r>
            <a:r>
              <a:rPr lang="en-US" baseline="0" dirty="0" err="1"/>
              <a:t>en</a:t>
            </a:r>
            <a:r>
              <a:rPr lang="en-US" baseline="0" dirty="0"/>
              <a:t>: </a:t>
            </a:r>
            <a:r>
              <a:rPr lang="en-US" dirty="0"/>
              <a:t>http://www.fao.org/3/ca9121es/CA9121ES.pdf)</a:t>
            </a:r>
          </a:p>
          <a:p>
            <a:r>
              <a:rPr lang="es-CL" dirty="0"/>
              <a:t>FAO. 2020. Cómo proteger</a:t>
            </a:r>
            <a:r>
              <a:rPr lang="es-CL" baseline="0" dirty="0"/>
              <a:t> los derechos de tenencia de la tierra y los recursos naturales en tiempos del COVID-19, aprendiendo del pasado. (disponible en: http://www.fao.org/3/cb0706es/CB0706ES.pdf) </a:t>
            </a:r>
          </a:p>
          <a:p>
            <a:r>
              <a:rPr lang="es-CL" baseline="0" dirty="0"/>
              <a:t>FAO.2020. Consideraciones jurídicas sobre las respuestas al COVID-19 para mitigar el riesgo de interrupción de los sistemas alimentarios de la pesca y la acuicultura (disponible en: http://www.fao.org/3/ca9421es/ca9421es.pdf) </a:t>
            </a:r>
          </a:p>
          <a:p>
            <a:r>
              <a:rPr lang="es-CL" baseline="0" dirty="0"/>
              <a:t>Notas de orientación de la FAO sobre COVID-19 (no solo jurídicas): http://www.fao.org/2019-ncov/resources/policy-briefs/es/ </a:t>
            </a:r>
            <a:endParaRPr lang="en-US" dirty="0"/>
          </a:p>
        </p:txBody>
      </p:sp>
      <p:sp>
        <p:nvSpPr>
          <p:cNvPr id="4" name="Slide Number Placeholder 3"/>
          <p:cNvSpPr>
            <a:spLocks noGrp="1"/>
          </p:cNvSpPr>
          <p:nvPr>
            <p:ph type="sldNum" sz="quarter" idx="10"/>
          </p:nvPr>
        </p:nvSpPr>
        <p:spPr/>
        <p:txBody>
          <a:bodyPr/>
          <a:lstStyle/>
          <a:p>
            <a:fld id="{4B93B1E0-F1CB-4B39-8304-B9252AD063AD}" type="slidenum">
              <a:rPr lang="en-US" smtClean="0"/>
              <a:t>9</a:t>
            </a:fld>
            <a:endParaRPr lang="en-US"/>
          </a:p>
        </p:txBody>
      </p:sp>
    </p:spTree>
    <p:extLst>
      <p:ext uri="{BB962C8B-B14F-4D97-AF65-F5344CB8AC3E}">
        <p14:creationId xmlns:p14="http://schemas.microsoft.com/office/powerpoint/2010/main" val="25928292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5425" y="808038"/>
            <a:ext cx="7186613" cy="4043362"/>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66DF440-CA08-46D3-90AD-1454E4C0895B}" type="slidenum">
              <a:rPr lang="en-US" smtClean="0"/>
              <a:pPr/>
              <a:t>10</a:t>
            </a:fld>
            <a:endParaRPr lang="en-US"/>
          </a:p>
        </p:txBody>
      </p:sp>
    </p:spTree>
    <p:extLst>
      <p:ext uri="{BB962C8B-B14F-4D97-AF65-F5344CB8AC3E}">
        <p14:creationId xmlns:p14="http://schemas.microsoft.com/office/powerpoint/2010/main" val="40369467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ortada presentación">
    <p:spTree>
      <p:nvGrpSpPr>
        <p:cNvPr id="1" name=""/>
        <p:cNvGrpSpPr/>
        <p:nvPr/>
      </p:nvGrpSpPr>
      <p:grpSpPr>
        <a:xfrm>
          <a:off x="0" y="0"/>
          <a:ext cx="0" cy="0"/>
          <a:chOff x="0" y="0"/>
          <a:chExt cx="0" cy="0"/>
        </a:xfrm>
      </p:grpSpPr>
      <p:pic>
        <p:nvPicPr>
          <p:cNvPr id="16" name="Imagen 1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51713"/>
            <a:ext cx="12192000" cy="1209735"/>
          </a:xfrm>
          <a:prstGeom prst="rect">
            <a:avLst/>
          </a:prstGeom>
          <a:solidFill>
            <a:schemeClr val="bg1">
              <a:alpha val="28000"/>
            </a:schemeClr>
          </a:solidFill>
        </p:spPr>
      </p:pic>
      <p:sp>
        <p:nvSpPr>
          <p:cNvPr id="2" name="Título 1"/>
          <p:cNvSpPr>
            <a:spLocks noGrp="1"/>
          </p:cNvSpPr>
          <p:nvPr>
            <p:ph type="ctrTitle" hasCustomPrompt="1"/>
          </p:nvPr>
        </p:nvSpPr>
        <p:spPr>
          <a:xfrm>
            <a:off x="217396" y="0"/>
            <a:ext cx="5426987" cy="6251712"/>
          </a:xfrm>
          <a:solidFill>
            <a:schemeClr val="accent5">
              <a:lumMod val="25000"/>
              <a:alpha val="27000"/>
            </a:schemeClr>
          </a:solidFill>
        </p:spPr>
        <p:txBody>
          <a:bodyPr/>
          <a:lstStyle>
            <a:lvl1pPr algn="ctr">
              <a:defRPr sz="5500" b="1" baseline="0">
                <a:solidFill>
                  <a:schemeClr val="bg1"/>
                </a:solidFill>
                <a:latin typeface="Calibri" panose="020F0502020204030204" pitchFamily="34" charset="0"/>
              </a:defRPr>
            </a:lvl1pPr>
          </a:lstStyle>
          <a:p>
            <a:r>
              <a:rPr lang="es-ES_tradnl" dirty="0"/>
              <a:t>Título </a:t>
            </a:r>
            <a:br>
              <a:rPr lang="es-ES_tradnl" dirty="0"/>
            </a:br>
            <a:r>
              <a:rPr lang="es-ES_tradnl" dirty="0"/>
              <a:t>Presentación</a:t>
            </a:r>
          </a:p>
        </p:txBody>
      </p:sp>
      <p:pic>
        <p:nvPicPr>
          <p:cNvPr id="13" name="Picture 4"/>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592277" y="6337034"/>
            <a:ext cx="3465312" cy="4763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088221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Subtítulos y cuerpo de texto">
    <p:spTree>
      <p:nvGrpSpPr>
        <p:cNvPr id="1" name=""/>
        <p:cNvGrpSpPr/>
        <p:nvPr/>
      </p:nvGrpSpPr>
      <p:grpSpPr>
        <a:xfrm>
          <a:off x="0" y="0"/>
          <a:ext cx="0" cy="0"/>
          <a:chOff x="0" y="0"/>
          <a:chExt cx="0" cy="0"/>
        </a:xfrm>
      </p:grpSpPr>
      <p:sp>
        <p:nvSpPr>
          <p:cNvPr id="10" name="Rectángulo 11"/>
          <p:cNvSpPr/>
          <p:nvPr userDrawn="1"/>
        </p:nvSpPr>
        <p:spPr>
          <a:xfrm>
            <a:off x="0" y="-27395"/>
            <a:ext cx="12192000" cy="1300422"/>
          </a:xfrm>
          <a:prstGeom prst="rect">
            <a:avLst/>
          </a:prstGeom>
          <a:gradFill flip="none" rotWithShape="1">
            <a:gsLst>
              <a:gs pos="76000">
                <a:srgbClr val="92C2E4"/>
              </a:gs>
              <a:gs pos="0">
                <a:srgbClr val="0070C0"/>
              </a:gs>
              <a:gs pos="100000">
                <a:schemeClr val="bg1"/>
              </a:gs>
            </a:gsLst>
            <a:lin ang="0" scaled="1"/>
            <a:tileRect/>
          </a:gradFill>
          <a:ln>
            <a:noFill/>
          </a:ln>
          <a:effectLst>
            <a:outerShdw blurRad="44450" dist="27940" dir="5400000" algn="ctr">
              <a:srgbClr val="000000">
                <a:alpha val="32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spcBef>
                <a:spcPts val="0"/>
              </a:spcBef>
              <a:spcAft>
                <a:spcPts val="0"/>
              </a:spcAft>
              <a:defRPr/>
            </a:pPr>
            <a:r>
              <a:rPr lang="es-ES_tradnl" sz="1800"/>
              <a:t>  </a:t>
            </a:r>
          </a:p>
        </p:txBody>
      </p:sp>
      <p:sp>
        <p:nvSpPr>
          <p:cNvPr id="3" name="Marcador de contenido 2"/>
          <p:cNvSpPr>
            <a:spLocks noGrp="1"/>
          </p:cNvSpPr>
          <p:nvPr>
            <p:ph idx="1" hasCustomPrompt="1"/>
          </p:nvPr>
        </p:nvSpPr>
        <p:spPr>
          <a:xfrm>
            <a:off x="335360" y="1536653"/>
            <a:ext cx="10972800" cy="4525963"/>
          </a:xfrm>
        </p:spPr>
        <p:txBody>
          <a:bodyPr/>
          <a:lstStyle>
            <a:lvl1pPr marL="0" indent="0">
              <a:buNone/>
              <a:defRPr sz="2400" baseline="0">
                <a:solidFill>
                  <a:schemeClr val="tx1"/>
                </a:solidFill>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_tradnl" dirty="0"/>
              <a:t>Cuerpo de texto</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183C7C8-D35B-4F33-AEB5-AC3D1758BA8F}" type="slidenum">
              <a:rPr lang="en-US"/>
              <a:pPr>
                <a:defRPr/>
              </a:pPr>
              <a:t>‹Nº›</a:t>
            </a:fld>
            <a:endParaRPr lang="en-US"/>
          </a:p>
        </p:txBody>
      </p:sp>
      <p:sp>
        <p:nvSpPr>
          <p:cNvPr id="2" name="Título 1"/>
          <p:cNvSpPr>
            <a:spLocks noGrp="1"/>
          </p:cNvSpPr>
          <p:nvPr>
            <p:ph type="title" hasCustomPrompt="1"/>
          </p:nvPr>
        </p:nvSpPr>
        <p:spPr>
          <a:xfrm>
            <a:off x="431371" y="113198"/>
            <a:ext cx="10972800" cy="982537"/>
          </a:xfrm>
        </p:spPr>
        <p:txBody>
          <a:bodyPr/>
          <a:lstStyle>
            <a:lvl1pPr algn="l">
              <a:defRPr sz="3600" b="1" baseline="0">
                <a:solidFill>
                  <a:schemeClr val="bg1"/>
                </a:solidFill>
                <a:latin typeface="Calibri" panose="020F0502020204030204" pitchFamily="34" charset="0"/>
              </a:defRPr>
            </a:lvl1pPr>
          </a:lstStyle>
          <a:p>
            <a:r>
              <a:rPr lang="es-ES_tradnl" dirty="0"/>
              <a:t>Subtítulos</a:t>
            </a:r>
          </a:p>
        </p:txBody>
      </p:sp>
      <p:pic>
        <p:nvPicPr>
          <p:cNvPr id="12" name="Imagen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6251713"/>
            <a:ext cx="12231756" cy="616226"/>
          </a:xfrm>
          <a:prstGeom prst="rect">
            <a:avLst/>
          </a:prstGeom>
          <a:solidFill>
            <a:schemeClr val="bg1">
              <a:alpha val="28000"/>
            </a:schemeClr>
          </a:solidFill>
        </p:spPr>
      </p:pic>
      <p:pic>
        <p:nvPicPr>
          <p:cNvPr id="13" name="Imagen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163340" y="6301212"/>
            <a:ext cx="3480904" cy="475401"/>
          </a:xfrm>
          <a:prstGeom prst="rect">
            <a:avLst/>
          </a:prstGeom>
        </p:spPr>
      </p:pic>
    </p:spTree>
    <p:extLst>
      <p:ext uri="{BB962C8B-B14F-4D97-AF65-F5344CB8AC3E}">
        <p14:creationId xmlns:p14="http://schemas.microsoft.com/office/powerpoint/2010/main" val="354054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Gráfico, Figura o Imagen">
    <p:spTree>
      <p:nvGrpSpPr>
        <p:cNvPr id="1" name=""/>
        <p:cNvGrpSpPr/>
        <p:nvPr/>
      </p:nvGrpSpPr>
      <p:grpSpPr>
        <a:xfrm>
          <a:off x="0" y="0"/>
          <a:ext cx="0" cy="0"/>
          <a:chOff x="0" y="0"/>
          <a:chExt cx="0" cy="0"/>
        </a:xfrm>
      </p:grpSpPr>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0BBE23C-A572-4076-993F-F32399677562}" type="slidenum">
              <a:rPr lang="en-US"/>
              <a:pPr>
                <a:defRPr/>
              </a:pPr>
              <a:t>‹Nº›</a:t>
            </a:fld>
            <a:endParaRPr lang="en-US"/>
          </a:p>
        </p:txBody>
      </p:sp>
      <p:sp>
        <p:nvSpPr>
          <p:cNvPr id="7" name="Rectángulo 11"/>
          <p:cNvSpPr/>
          <p:nvPr userDrawn="1"/>
        </p:nvSpPr>
        <p:spPr>
          <a:xfrm>
            <a:off x="0" y="-27395"/>
            <a:ext cx="12192000" cy="1300422"/>
          </a:xfrm>
          <a:prstGeom prst="rect">
            <a:avLst/>
          </a:prstGeom>
          <a:gradFill flip="none" rotWithShape="1">
            <a:gsLst>
              <a:gs pos="76000">
                <a:srgbClr val="92C2E4"/>
              </a:gs>
              <a:gs pos="0">
                <a:srgbClr val="0070C0"/>
              </a:gs>
              <a:gs pos="100000">
                <a:schemeClr val="bg1"/>
              </a:gs>
            </a:gsLst>
            <a:lin ang="0" scaled="1"/>
            <a:tileRect/>
          </a:gradFill>
          <a:ln>
            <a:noFill/>
          </a:ln>
          <a:effectLst>
            <a:outerShdw blurRad="44450" dist="27940" dir="5400000" algn="ctr">
              <a:srgbClr val="000000">
                <a:alpha val="32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spcBef>
                <a:spcPts val="0"/>
              </a:spcBef>
              <a:spcAft>
                <a:spcPts val="0"/>
              </a:spcAft>
              <a:defRPr/>
            </a:pPr>
            <a:r>
              <a:rPr lang="es-ES_tradnl" sz="1800"/>
              <a:t>  </a:t>
            </a:r>
          </a:p>
        </p:txBody>
      </p:sp>
      <p:pic>
        <p:nvPicPr>
          <p:cNvPr id="9" name="Imagen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6251713"/>
            <a:ext cx="12231756" cy="616226"/>
          </a:xfrm>
          <a:prstGeom prst="rect">
            <a:avLst/>
          </a:prstGeom>
          <a:solidFill>
            <a:schemeClr val="bg1">
              <a:alpha val="28000"/>
            </a:schemeClr>
          </a:solidFill>
        </p:spPr>
      </p:pic>
      <p:pic>
        <p:nvPicPr>
          <p:cNvPr id="10" name="Imagen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163340" y="6301212"/>
            <a:ext cx="3480904" cy="475401"/>
          </a:xfrm>
          <a:prstGeom prst="rect">
            <a:avLst/>
          </a:prstGeom>
        </p:spPr>
      </p:pic>
      <p:sp>
        <p:nvSpPr>
          <p:cNvPr id="12" name="Marcador de contenido 2"/>
          <p:cNvSpPr>
            <a:spLocks noGrp="1"/>
          </p:cNvSpPr>
          <p:nvPr>
            <p:ph idx="1" hasCustomPrompt="1"/>
          </p:nvPr>
        </p:nvSpPr>
        <p:spPr>
          <a:xfrm>
            <a:off x="335360" y="1536653"/>
            <a:ext cx="10972800" cy="4525963"/>
          </a:xfrm>
        </p:spPr>
        <p:txBody>
          <a:bodyPr/>
          <a:lstStyle>
            <a:lvl1pPr marL="0" indent="0">
              <a:buNone/>
              <a:defRPr sz="2400" baseline="0">
                <a:solidFill>
                  <a:schemeClr val="tx1">
                    <a:lumMod val="75000"/>
                    <a:lumOff val="25000"/>
                  </a:schemeClr>
                </a:solidFill>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_tradnl" dirty="0"/>
              <a:t>Haga </a:t>
            </a:r>
            <a:r>
              <a:rPr lang="es-ES_tradnl" dirty="0" err="1"/>
              <a:t>click</a:t>
            </a:r>
            <a:r>
              <a:rPr lang="es-ES_tradnl" dirty="0"/>
              <a:t> para introducir gráfico, figura o imagen</a:t>
            </a:r>
          </a:p>
        </p:txBody>
      </p:sp>
      <p:sp>
        <p:nvSpPr>
          <p:cNvPr id="13" name="Título 1"/>
          <p:cNvSpPr>
            <a:spLocks noGrp="1"/>
          </p:cNvSpPr>
          <p:nvPr>
            <p:ph type="title" hasCustomPrompt="1"/>
          </p:nvPr>
        </p:nvSpPr>
        <p:spPr>
          <a:xfrm>
            <a:off x="431371" y="113198"/>
            <a:ext cx="10972800" cy="982537"/>
          </a:xfrm>
        </p:spPr>
        <p:txBody>
          <a:bodyPr/>
          <a:lstStyle>
            <a:lvl1pPr algn="l">
              <a:defRPr sz="3600" b="1" baseline="0">
                <a:solidFill>
                  <a:schemeClr val="bg1"/>
                </a:solidFill>
                <a:latin typeface="Calibri" panose="020F0502020204030204" pitchFamily="34" charset="0"/>
              </a:defRPr>
            </a:lvl1pPr>
          </a:lstStyle>
          <a:p>
            <a:r>
              <a:rPr lang="es-ES_tradnl" dirty="0"/>
              <a:t>Título gráfico, figura o imagen</a:t>
            </a:r>
          </a:p>
        </p:txBody>
      </p:sp>
    </p:spTree>
    <p:extLst>
      <p:ext uri="{BB962C8B-B14F-4D97-AF65-F5344CB8AC3E}">
        <p14:creationId xmlns:p14="http://schemas.microsoft.com/office/powerpoint/2010/main" val="13306975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o enumerado  o jerarquizado">
    <p:spTree>
      <p:nvGrpSpPr>
        <p:cNvPr id="1" name=""/>
        <p:cNvGrpSpPr/>
        <p:nvPr/>
      </p:nvGrpSpPr>
      <p:grpSpPr>
        <a:xfrm>
          <a:off x="0" y="0"/>
          <a:ext cx="0" cy="0"/>
          <a:chOff x="0" y="0"/>
          <a:chExt cx="0" cy="0"/>
        </a:xfrm>
      </p:grpSpPr>
      <p:sp>
        <p:nvSpPr>
          <p:cNvPr id="4" name="Marcador de contenido 3"/>
          <p:cNvSpPr>
            <a:spLocks noGrp="1"/>
          </p:cNvSpPr>
          <p:nvPr>
            <p:ph sz="half" idx="2" hasCustomPrompt="1"/>
          </p:nvPr>
        </p:nvSpPr>
        <p:spPr>
          <a:xfrm>
            <a:off x="711200" y="1548458"/>
            <a:ext cx="5384800" cy="4525963"/>
          </a:xfrm>
        </p:spPr>
        <p:txBody>
          <a:bodyPr/>
          <a:lstStyle>
            <a:lvl1pPr>
              <a:defRPr sz="2800" baseline="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es-ES_tradnl" dirty="0"/>
              <a:t>Texto enumerado o jerarquizado</a:t>
            </a:r>
          </a:p>
          <a:p>
            <a:pPr lvl="1"/>
            <a:r>
              <a:rPr lang="es-ES_tradnl" dirty="0"/>
              <a:t>Segundo nivel</a:t>
            </a:r>
          </a:p>
          <a:p>
            <a:pPr lvl="2"/>
            <a:r>
              <a:rPr lang="es-ES_tradnl" dirty="0"/>
              <a:t>Tercer nivel</a:t>
            </a:r>
          </a:p>
          <a:p>
            <a:pPr lvl="3"/>
            <a:r>
              <a:rPr lang="es-ES_tradnl" dirty="0"/>
              <a:t>Cuarto nivel</a:t>
            </a:r>
          </a:p>
          <a:p>
            <a:pPr lvl="4"/>
            <a:r>
              <a:rPr lang="es-ES_tradnl" dirty="0"/>
              <a:t>Quinto nivel</a:t>
            </a:r>
          </a:p>
        </p:txBody>
      </p:sp>
      <p:sp>
        <p:nvSpPr>
          <p:cNvPr id="8" name="Rectángulo 11"/>
          <p:cNvSpPr/>
          <p:nvPr userDrawn="1"/>
        </p:nvSpPr>
        <p:spPr>
          <a:xfrm>
            <a:off x="0" y="-27395"/>
            <a:ext cx="12192000" cy="1300422"/>
          </a:xfrm>
          <a:prstGeom prst="rect">
            <a:avLst/>
          </a:prstGeom>
          <a:gradFill flip="none" rotWithShape="1">
            <a:gsLst>
              <a:gs pos="76000">
                <a:srgbClr val="92C2E4"/>
              </a:gs>
              <a:gs pos="0">
                <a:srgbClr val="0070C0"/>
              </a:gs>
              <a:gs pos="100000">
                <a:schemeClr val="bg1"/>
              </a:gs>
            </a:gsLst>
            <a:lin ang="0" scaled="1"/>
            <a:tileRect/>
          </a:gradFill>
          <a:ln>
            <a:noFill/>
          </a:ln>
          <a:effectLst>
            <a:outerShdw blurRad="44450" dist="27940" dir="5400000" algn="ctr">
              <a:srgbClr val="000000">
                <a:alpha val="32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spcBef>
                <a:spcPts val="0"/>
              </a:spcBef>
              <a:spcAft>
                <a:spcPts val="0"/>
              </a:spcAft>
              <a:defRPr/>
            </a:pPr>
            <a:r>
              <a:rPr lang="es-ES_tradnl" sz="1800"/>
              <a:t>  </a:t>
            </a:r>
          </a:p>
        </p:txBody>
      </p:sp>
      <p:pic>
        <p:nvPicPr>
          <p:cNvPr id="10" name="Imagen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6251713"/>
            <a:ext cx="12231756" cy="616226"/>
          </a:xfrm>
          <a:prstGeom prst="rect">
            <a:avLst/>
          </a:prstGeom>
          <a:gradFill>
            <a:gsLst>
              <a:gs pos="100000">
                <a:srgbClr val="92C2E4"/>
              </a:gs>
              <a:gs pos="0">
                <a:srgbClr val="0070C0"/>
              </a:gs>
              <a:gs pos="100000">
                <a:schemeClr val="bg1"/>
              </a:gs>
            </a:gsLst>
            <a:lin ang="4800000" scaled="0"/>
          </a:gradFill>
        </p:spPr>
      </p:pic>
      <p:pic>
        <p:nvPicPr>
          <p:cNvPr id="11" name="Imagen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163340" y="6301212"/>
            <a:ext cx="3480904" cy="475401"/>
          </a:xfrm>
          <a:prstGeom prst="rect">
            <a:avLst/>
          </a:prstGeom>
        </p:spPr>
      </p:pic>
      <p:sp>
        <p:nvSpPr>
          <p:cNvPr id="12" name="Título 1"/>
          <p:cNvSpPr>
            <a:spLocks noGrp="1"/>
          </p:cNvSpPr>
          <p:nvPr>
            <p:ph type="title" hasCustomPrompt="1"/>
          </p:nvPr>
        </p:nvSpPr>
        <p:spPr>
          <a:xfrm>
            <a:off x="431371" y="113198"/>
            <a:ext cx="10972800" cy="982537"/>
          </a:xfrm>
        </p:spPr>
        <p:txBody>
          <a:bodyPr/>
          <a:lstStyle>
            <a:lvl1pPr algn="l">
              <a:defRPr sz="3600" b="1" baseline="0">
                <a:solidFill>
                  <a:schemeClr val="bg1"/>
                </a:solidFill>
                <a:latin typeface="Calibri" panose="020F0502020204030204" pitchFamily="34" charset="0"/>
              </a:defRPr>
            </a:lvl1pPr>
          </a:lstStyle>
          <a:p>
            <a:r>
              <a:rPr lang="es-ES_tradnl" dirty="0"/>
              <a:t>Subtítulos</a:t>
            </a:r>
          </a:p>
        </p:txBody>
      </p:sp>
    </p:spTree>
    <p:extLst>
      <p:ext uri="{BB962C8B-B14F-4D97-AF65-F5344CB8AC3E}">
        <p14:creationId xmlns:p14="http://schemas.microsoft.com/office/powerpoint/2010/main" val="18562815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in presentación">
    <p:spTree>
      <p:nvGrpSpPr>
        <p:cNvPr id="1" name=""/>
        <p:cNvGrpSpPr/>
        <p:nvPr/>
      </p:nvGrpSpPr>
      <p:grpSpPr>
        <a:xfrm>
          <a:off x="0" y="0"/>
          <a:ext cx="0" cy="0"/>
          <a:chOff x="0" y="0"/>
          <a:chExt cx="0" cy="0"/>
        </a:xfrm>
      </p:grpSpPr>
      <p:sp>
        <p:nvSpPr>
          <p:cNvPr id="10" name="Rectángulo 11"/>
          <p:cNvSpPr/>
          <p:nvPr userDrawn="1"/>
        </p:nvSpPr>
        <p:spPr>
          <a:xfrm>
            <a:off x="0" y="1"/>
            <a:ext cx="12192000" cy="7128803"/>
          </a:xfrm>
          <a:prstGeom prst="rect">
            <a:avLst/>
          </a:prstGeom>
          <a:gradFill flip="none" rotWithShape="1">
            <a:gsLst>
              <a:gs pos="73000">
                <a:srgbClr val="92C2E4"/>
              </a:gs>
              <a:gs pos="0">
                <a:srgbClr val="0070C0"/>
              </a:gs>
              <a:gs pos="100000">
                <a:schemeClr val="bg1"/>
              </a:gs>
            </a:gsLst>
            <a:lin ang="4800000" scaled="0"/>
            <a:tileRect/>
          </a:gradFill>
          <a:ln>
            <a:noFill/>
          </a:ln>
          <a:effectLst>
            <a:outerShdw blurRad="44450" dist="27940" dir="5400000" algn="ctr">
              <a:srgbClr val="000000">
                <a:alpha val="32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spcBef>
                <a:spcPts val="0"/>
              </a:spcBef>
              <a:spcAft>
                <a:spcPts val="0"/>
              </a:spcAft>
              <a:defRPr/>
            </a:pPr>
            <a:r>
              <a:rPr lang="es-ES_tradnl" sz="1800"/>
              <a:t>  </a:t>
            </a:r>
          </a:p>
        </p:txBody>
      </p:sp>
      <p:pic>
        <p:nvPicPr>
          <p:cNvPr id="11" name="Imagen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976579" y="3002968"/>
            <a:ext cx="6238844" cy="852064"/>
          </a:xfrm>
          <a:prstGeom prst="rect">
            <a:avLst/>
          </a:prstGeom>
        </p:spPr>
      </p:pic>
    </p:spTree>
    <p:extLst>
      <p:ext uri="{BB962C8B-B14F-4D97-AF65-F5344CB8AC3E}">
        <p14:creationId xmlns:p14="http://schemas.microsoft.com/office/powerpoint/2010/main" val="17013090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481329"/>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6197600" y="1481329"/>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AE4D3D91-2AAC-4378-9A63-521361B4DD98}" type="datetimeFigureOut">
              <a:rPr lang="en-GB" smtClean="0"/>
              <a:t>07/09/2021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E7F27D8-74DF-495A-BE14-7AFAD448C3E6}" type="slidenum">
              <a:rPr lang="en-GB" smtClean="0"/>
              <a:t>‹Nº›</a:t>
            </a:fld>
            <a:endParaRPr lang="en-GB"/>
          </a:p>
        </p:txBody>
      </p:sp>
      <p:sp>
        <p:nvSpPr>
          <p:cNvPr id="8" name="Title 7"/>
          <p:cNvSpPr>
            <a:spLocks noGrp="1"/>
          </p:cNvSpPr>
          <p:nvPr>
            <p:ph type="title"/>
          </p:nvPr>
        </p:nvSpPr>
        <p:spPr/>
        <p:txBody>
          <a:bodyPr rtlCol="0"/>
          <a:lstStyle/>
          <a:p>
            <a:r>
              <a:rPr kumimoji="0" lang="en-US"/>
              <a:t>Click to edit Master title style</a:t>
            </a:r>
          </a:p>
        </p:txBody>
      </p:sp>
    </p:spTree>
    <p:extLst>
      <p:ext uri="{BB962C8B-B14F-4D97-AF65-F5344CB8AC3E}">
        <p14:creationId xmlns:p14="http://schemas.microsoft.com/office/powerpoint/2010/main" val="226290255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ea typeface="+mn-ea"/>
                <a:cs typeface="+mn-cs"/>
              </a:defRPr>
            </a:lvl1pPr>
          </a:lstStyle>
          <a:p>
            <a:pPr>
              <a:defRPr/>
            </a:pPr>
            <a:endParaRPr lang="en-US"/>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ea typeface="+mn-ea"/>
                <a:cs typeface="+mn-cs"/>
              </a:defRPr>
            </a:lvl1pPr>
          </a:lstStyle>
          <a:p>
            <a:pPr>
              <a:defRPr/>
            </a:pPr>
            <a:endParaRPr lang="en-US"/>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pitchFamily="34" charset="0"/>
                <a:ea typeface="ＭＳ Ｐゴシック"/>
                <a:cs typeface="ＭＳ Ｐゴシック"/>
              </a:defRPr>
            </a:lvl1pPr>
          </a:lstStyle>
          <a:p>
            <a:pPr>
              <a:defRPr/>
            </a:pPr>
            <a:fld id="{6FDB297A-0E52-4851-A768-A7F40389B633}" type="slidenum">
              <a:rPr lang="en-US"/>
              <a:pPr>
                <a:defRPr/>
              </a:pPr>
              <a:t>‹Nº›</a:t>
            </a:fld>
            <a:endParaRPr lang="en-US"/>
          </a:p>
        </p:txBody>
      </p:sp>
    </p:spTree>
    <p:extLst>
      <p:ext uri="{BB962C8B-B14F-4D97-AF65-F5344CB8AC3E}">
        <p14:creationId xmlns:p14="http://schemas.microsoft.com/office/powerpoint/2010/main" val="113661873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xStyles>
    <p:titleStyle>
      <a:lvl1pPr algn="ctr" rtl="0" eaLnBrk="0" fontAlgn="base" hangingPunct="0">
        <a:spcBef>
          <a:spcPct val="0"/>
        </a:spcBef>
        <a:spcAft>
          <a:spcPct val="0"/>
        </a:spcAft>
        <a:defRPr sz="4400">
          <a:solidFill>
            <a:schemeClr val="tx2"/>
          </a:solidFill>
          <a:latin typeface="+mj-lt"/>
          <a:ea typeface="ＭＳ Ｐゴシック"/>
          <a:cs typeface="ＭＳ Ｐゴシック"/>
        </a:defRPr>
      </a:lvl1pPr>
      <a:lvl2pPr algn="ctr" rtl="0" eaLnBrk="0" fontAlgn="base" hangingPunct="0">
        <a:spcBef>
          <a:spcPct val="0"/>
        </a:spcBef>
        <a:spcAft>
          <a:spcPct val="0"/>
        </a:spcAft>
        <a:defRPr sz="4400">
          <a:solidFill>
            <a:schemeClr val="tx2"/>
          </a:solidFill>
          <a:latin typeface="Arial" charset="0"/>
          <a:ea typeface="ＭＳ Ｐゴシック"/>
          <a:cs typeface="ＭＳ Ｐゴシック"/>
        </a:defRPr>
      </a:lvl2pPr>
      <a:lvl3pPr algn="ctr" rtl="0" eaLnBrk="0" fontAlgn="base" hangingPunct="0">
        <a:spcBef>
          <a:spcPct val="0"/>
        </a:spcBef>
        <a:spcAft>
          <a:spcPct val="0"/>
        </a:spcAft>
        <a:defRPr sz="4400">
          <a:solidFill>
            <a:schemeClr val="tx2"/>
          </a:solidFill>
          <a:latin typeface="Arial" charset="0"/>
          <a:ea typeface="ＭＳ Ｐゴシック"/>
          <a:cs typeface="ＭＳ Ｐゴシック"/>
        </a:defRPr>
      </a:lvl3pPr>
      <a:lvl4pPr algn="ctr" rtl="0" eaLnBrk="0" fontAlgn="base" hangingPunct="0">
        <a:spcBef>
          <a:spcPct val="0"/>
        </a:spcBef>
        <a:spcAft>
          <a:spcPct val="0"/>
        </a:spcAft>
        <a:defRPr sz="4400">
          <a:solidFill>
            <a:schemeClr val="tx2"/>
          </a:solidFill>
          <a:latin typeface="Arial" charset="0"/>
          <a:ea typeface="ＭＳ Ｐゴシック"/>
          <a:cs typeface="ＭＳ Ｐゴシック"/>
        </a:defRPr>
      </a:lvl4pPr>
      <a:lvl5pPr algn="ctr" rtl="0" eaLnBrk="0" fontAlgn="base" hangingPunct="0">
        <a:spcBef>
          <a:spcPct val="0"/>
        </a:spcBef>
        <a:spcAft>
          <a:spcPct val="0"/>
        </a:spcAft>
        <a:defRPr sz="4400">
          <a:solidFill>
            <a:schemeClr val="tx2"/>
          </a:solidFill>
          <a:latin typeface="Arial" charset="0"/>
          <a:ea typeface="ＭＳ Ｐゴシック"/>
          <a:cs typeface="ＭＳ Ｐゴシック"/>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a:cs typeface="ＭＳ Ｐゴシック"/>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cs typeface="ＭＳ Ｐゴシック"/>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cs typeface="ＭＳ Ｐゴシック"/>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cs typeface="ＭＳ Ｐゴシック"/>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cs typeface="ＭＳ Ｐゴシック"/>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s-ES_trad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8.png"/><Relationship Id="rId7" Type="http://schemas.openxmlformats.org/officeDocument/2006/relationships/diagramQuickStyle" Target="../diagrams/quickStyle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9.png"/><Relationship Id="rId9" Type="http://schemas.microsoft.com/office/2007/relationships/diagramDrawing" Target="../diagrams/drawing1.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png"/></Relationships>
</file>

<file path=ppt/slides/_rels/slide10.xml.rels><?xml version="1.0" encoding="UTF-8" standalone="yes"?>
<Relationships xmlns="http://schemas.openxmlformats.org/package/2006/relationships"><Relationship Id="rId3" Type="http://schemas.openxmlformats.org/officeDocument/2006/relationships/hyperlink" Target="mailto:Manuela.cuvi@fao.org" TargetMode="External"/><Relationship Id="rId7" Type="http://schemas.openxmlformats.org/officeDocument/2006/relationships/image" Target="../media/image31.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hyperlink" Target="http://lwd.fao.msgfocus.com/k/14HDbKLeENB0" TargetMode="External"/><Relationship Id="rId5" Type="http://schemas.openxmlformats.org/officeDocument/2006/relationships/hyperlink" Target="http://faolex.fao.org/" TargetMode="External"/><Relationship Id="rId4" Type="http://schemas.openxmlformats.org/officeDocument/2006/relationships/hyperlink" Target="http://www.fao.org/lega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31371" y="4642298"/>
            <a:ext cx="10787614" cy="1346522"/>
          </a:xfrm>
          <a:prstGeom prst="rect">
            <a:avLst/>
          </a:prstGeom>
          <a:noFill/>
        </p:spPr>
        <p:txBody>
          <a:bodyPr wrap="square" rtlCol="0">
            <a:spAutoFit/>
          </a:bodyPr>
          <a:lstStyle/>
          <a:p>
            <a:pPr algn="ctr"/>
            <a:r>
              <a:rPr lang="es-ES" dirty="0"/>
              <a:t>Manuela Cuvi, LL.M.</a:t>
            </a:r>
          </a:p>
          <a:p>
            <a:pPr algn="ctr"/>
            <a:endParaRPr lang="es-ES" sz="1000" dirty="0"/>
          </a:p>
          <a:p>
            <a:pPr algn="ctr"/>
            <a:r>
              <a:rPr lang="es-ES" sz="1450" dirty="0">
                <a:solidFill>
                  <a:schemeClr val="bg2">
                    <a:lumMod val="75000"/>
                  </a:schemeClr>
                </a:solidFill>
              </a:rPr>
              <a:t>Oficial Jurista del Servicio de Derecho para el Desarrollo (LEGN) </a:t>
            </a:r>
          </a:p>
          <a:p>
            <a:pPr algn="ctr"/>
            <a:r>
              <a:rPr lang="es-ES" sz="1450" dirty="0">
                <a:solidFill>
                  <a:schemeClr val="bg2">
                    <a:lumMod val="75000"/>
                  </a:schemeClr>
                </a:solidFill>
              </a:rPr>
              <a:t>Oficina Regional para América Latina y el Caribe</a:t>
            </a:r>
          </a:p>
          <a:p>
            <a:pPr algn="ctr"/>
            <a:endParaRPr lang="es-ES" sz="1000" dirty="0"/>
          </a:p>
          <a:p>
            <a:pPr algn="ctr"/>
            <a:r>
              <a:rPr lang="es-CL" sz="1450" dirty="0"/>
              <a:t>7 de septiembre de 2021</a:t>
            </a:r>
          </a:p>
        </p:txBody>
      </p:sp>
      <p:sp>
        <p:nvSpPr>
          <p:cNvPr id="3" name="Title 2"/>
          <p:cNvSpPr>
            <a:spLocks noGrp="1"/>
          </p:cNvSpPr>
          <p:nvPr>
            <p:ph type="title"/>
          </p:nvPr>
        </p:nvSpPr>
        <p:spPr>
          <a:xfrm>
            <a:off x="431371" y="113198"/>
            <a:ext cx="10972800" cy="1126558"/>
          </a:xfrm>
        </p:spPr>
        <p:txBody>
          <a:bodyPr/>
          <a:lstStyle/>
          <a:p>
            <a:pPr algn="ctr"/>
            <a:r>
              <a:rPr lang="es-CL" sz="2800" b="1" dirty="0">
                <a:effectLst/>
                <a:latin typeface="Calibri" panose="020F0502020204030204" pitchFamily="34" charset="0"/>
                <a:ea typeface="Calibri" panose="020F0502020204030204" pitchFamily="34" charset="0"/>
                <a:cs typeface="Times New Roman" panose="02020603050405020304" pitchFamily="18" charset="0"/>
              </a:rPr>
              <a:t>NUEVOS INSTRUMENTOS INTERNACIONALES VINCULADOS AL DERECHO </a:t>
            </a:r>
            <a:br>
              <a:rPr lang="es-CL" sz="2800" b="1" dirty="0">
                <a:effectLst/>
                <a:latin typeface="Calibri" panose="020F0502020204030204" pitchFamily="34" charset="0"/>
                <a:ea typeface="Calibri" panose="020F0502020204030204" pitchFamily="34" charset="0"/>
                <a:cs typeface="Times New Roman" panose="02020603050405020304" pitchFamily="18" charset="0"/>
              </a:rPr>
            </a:br>
            <a:r>
              <a:rPr lang="es-CL" sz="2800" b="1" dirty="0">
                <a:effectLst/>
                <a:latin typeface="Calibri" panose="020F0502020204030204" pitchFamily="34" charset="0"/>
                <a:ea typeface="Calibri" panose="020F0502020204030204" pitchFamily="34" charset="0"/>
                <a:cs typeface="Times New Roman" panose="02020603050405020304" pitchFamily="18" charset="0"/>
              </a:rPr>
              <a:t>A UNA ALIMENTACIÓN ADECUADA EN CONTEXTO DE COVID-19</a:t>
            </a:r>
            <a:endParaRPr lang="en-US" sz="2800" dirty="0"/>
          </a:p>
        </p:txBody>
      </p:sp>
      <p:pic>
        <p:nvPicPr>
          <p:cNvPr id="1026" name="Picture 2" descr="Photo: ©FAO/Fredrik Lerneryd / FAO">
            <a:extLst>
              <a:ext uri="{FF2B5EF4-FFF2-40B4-BE49-F238E27FC236}">
                <a16:creationId xmlns:a16="http://schemas.microsoft.com/office/drawing/2014/main" id="{4265B2CA-1223-4FA4-861E-30CF4DC3BB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95481" y="1565031"/>
            <a:ext cx="4252279" cy="283884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EF3218C2-A26A-444B-B054-20E941BEE00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27882" y="1565031"/>
            <a:ext cx="4266413" cy="28300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46579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s-CL" sz="3700" dirty="0"/>
              <a:t>FAO: Servicios Jurídicos para el desarrollo </a:t>
            </a:r>
            <a:endParaRPr lang="en-US" sz="3700" dirty="0"/>
          </a:p>
        </p:txBody>
      </p:sp>
      <p:sp>
        <p:nvSpPr>
          <p:cNvPr id="14" name="Content Placeholder 1"/>
          <p:cNvSpPr>
            <a:spLocks noGrp="1"/>
          </p:cNvSpPr>
          <p:nvPr>
            <p:ph idx="1"/>
          </p:nvPr>
        </p:nvSpPr>
        <p:spPr>
          <a:xfrm>
            <a:off x="655959" y="3102427"/>
            <a:ext cx="6096000" cy="3208419"/>
          </a:xfrm>
        </p:spPr>
        <p:txBody>
          <a:bodyPr>
            <a:noAutofit/>
          </a:bodyPr>
          <a:lstStyle/>
          <a:p>
            <a:r>
              <a:rPr lang="es-ES" sz="2300" b="1" dirty="0">
                <a:solidFill>
                  <a:schemeClr val="tx1"/>
                </a:solidFill>
              </a:rPr>
              <a:t>Naturaleza del asesoramiento y la asistencia legal de la FAO</a:t>
            </a:r>
          </a:p>
          <a:p>
            <a:pPr lvl="1"/>
            <a:r>
              <a:rPr lang="es-ES" sz="2300" dirty="0"/>
              <a:t>Evaluación de marcos normativos</a:t>
            </a:r>
          </a:p>
          <a:p>
            <a:pPr lvl="1"/>
            <a:r>
              <a:rPr lang="es-ES" sz="2300" dirty="0"/>
              <a:t>Preparación de proyectos legislativos/textos (leyes, reglamentos, acuerdos y otro tipo de actos jurídicos)</a:t>
            </a:r>
          </a:p>
          <a:p>
            <a:pPr lvl="1"/>
            <a:r>
              <a:rPr lang="es-ES" sz="2300" dirty="0"/>
              <a:t>Desarrollo de capacidades</a:t>
            </a:r>
          </a:p>
        </p:txBody>
      </p:sp>
      <p:pic>
        <p:nvPicPr>
          <p:cNvPr id="23" name="Picture 2" descr="http://www.fao.org/fileadmin/templates/legal/img/banner/dev_law.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81869" y="3123340"/>
            <a:ext cx="4746891" cy="2846104"/>
          </a:xfrm>
          <a:prstGeom prst="rect">
            <a:avLst/>
          </a:prstGeom>
          <a:noFill/>
          <a:extLst>
            <a:ext uri="{909E8E84-426E-40DD-AFC4-6F175D3DCCD1}">
              <a14:hiddenFill xmlns:a14="http://schemas.microsoft.com/office/drawing/2010/main">
                <a:solidFill>
                  <a:srgbClr val="FFFFFF"/>
                </a:solidFill>
              </a14:hiddenFill>
            </a:ext>
          </a:extLst>
        </p:spPr>
      </p:pic>
      <p:sp>
        <p:nvSpPr>
          <p:cNvPr id="22" name="Rectangle 21"/>
          <p:cNvSpPr/>
          <p:nvPr/>
        </p:nvSpPr>
        <p:spPr>
          <a:xfrm>
            <a:off x="3578468" y="1547446"/>
            <a:ext cx="7675685" cy="1131079"/>
          </a:xfrm>
          <a:prstGeom prst="rect">
            <a:avLst/>
          </a:prstGeom>
        </p:spPr>
        <p:txBody>
          <a:bodyPr wrap="square">
            <a:spAutoFit/>
          </a:bodyPr>
          <a:lstStyle/>
          <a:p>
            <a:pPr lvl="0" algn="ctr" defTabSz="889000">
              <a:lnSpc>
                <a:spcPct val="90000"/>
              </a:lnSpc>
              <a:spcBef>
                <a:spcPct val="0"/>
              </a:spcBef>
              <a:spcAft>
                <a:spcPct val="35000"/>
              </a:spcAft>
            </a:pPr>
            <a:r>
              <a:rPr lang="es-CL" sz="2500" b="1" dirty="0">
                <a:solidFill>
                  <a:srgbClr val="7030A0"/>
                </a:solidFill>
                <a:latin typeface="Calibri" panose="020F0502020204030204" pitchFamily="34" charset="0"/>
                <a:ea typeface="Calibri" panose="020F0502020204030204" pitchFamily="34" charset="0"/>
                <a:cs typeface="Calibri" panose="020F0502020204030204" pitchFamily="34" charset="0"/>
              </a:rPr>
              <a:t>El Servicio del Derecho para el Desarrollo de la Oficina Jurídica de la FAO (LEGN) es el punto focal </a:t>
            </a:r>
            <a:r>
              <a:rPr lang="es-ES" sz="2500" b="1" dirty="0">
                <a:solidFill>
                  <a:srgbClr val="7030A0"/>
                </a:solidFill>
                <a:latin typeface="Calibri" panose="020F0502020204030204" pitchFamily="34" charset="0"/>
                <a:cs typeface="Calibri" panose="020F0502020204030204" pitchFamily="34" charset="0"/>
              </a:rPr>
              <a:t>responsable de los aspectos jurídicos relativos al desarrollo</a:t>
            </a:r>
          </a:p>
        </p:txBody>
      </p:sp>
      <p:pic>
        <p:nvPicPr>
          <p:cNvPr id="6" name="Content Placeholder 3">
            <a:extLst>
              <a:ext uri="{FF2B5EF4-FFF2-40B4-BE49-F238E27FC236}">
                <a16:creationId xmlns:a16="http://schemas.microsoft.com/office/drawing/2014/main" id="{32F42410-8C0B-4F40-A1C9-6355BEBBA410}"/>
              </a:ext>
            </a:extLst>
          </p:cNvPr>
          <p:cNvPicPr>
            <a:picLocks noChangeAspect="1"/>
          </p:cNvPicPr>
          <p:nvPr/>
        </p:nvPicPr>
        <p:blipFill>
          <a:blip r:embed="rId4"/>
          <a:stretch>
            <a:fillRect/>
          </a:stretch>
        </p:blipFill>
        <p:spPr bwMode="auto">
          <a:xfrm>
            <a:off x="937847" y="1519637"/>
            <a:ext cx="2198056" cy="1483884"/>
          </a:xfrm>
          <a:prstGeom prst="rect">
            <a:avLst/>
          </a:prstGeom>
          <a:noFill/>
          <a:ln w="9525">
            <a:noFill/>
            <a:miter lim="800000"/>
            <a:headEnd/>
            <a:tailEnd/>
          </a:ln>
        </p:spPr>
      </p:pic>
    </p:spTree>
    <p:extLst>
      <p:ext uri="{BB962C8B-B14F-4D97-AF65-F5344CB8AC3E}">
        <p14:creationId xmlns:p14="http://schemas.microsoft.com/office/powerpoint/2010/main" val="29674224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0B778FE-E99D-4649-9FE9-D61A6C02FE85}"/>
              </a:ext>
            </a:extLst>
          </p:cNvPr>
          <p:cNvSpPr>
            <a:spLocks noGrp="1"/>
          </p:cNvSpPr>
          <p:nvPr>
            <p:ph idx="1"/>
          </p:nvPr>
        </p:nvSpPr>
        <p:spPr>
          <a:xfrm>
            <a:off x="6901962" y="1635369"/>
            <a:ext cx="4406197" cy="4427247"/>
          </a:xfrm>
        </p:spPr>
        <p:txBody>
          <a:bodyPr/>
          <a:lstStyle/>
          <a:p>
            <a:endParaRPr lang="es-CL" dirty="0"/>
          </a:p>
        </p:txBody>
      </p:sp>
      <p:sp>
        <p:nvSpPr>
          <p:cNvPr id="3" name="Title 2">
            <a:extLst>
              <a:ext uri="{FF2B5EF4-FFF2-40B4-BE49-F238E27FC236}">
                <a16:creationId xmlns:a16="http://schemas.microsoft.com/office/drawing/2014/main" id="{34BFF88F-CD93-43EB-8FAB-119F69BA8926}"/>
              </a:ext>
            </a:extLst>
          </p:cNvPr>
          <p:cNvSpPr>
            <a:spLocks noGrp="1"/>
          </p:cNvSpPr>
          <p:nvPr>
            <p:ph type="title"/>
          </p:nvPr>
        </p:nvSpPr>
        <p:spPr/>
        <p:txBody>
          <a:bodyPr/>
          <a:lstStyle/>
          <a:p>
            <a:r>
              <a:rPr lang="es-ES" dirty="0"/>
              <a:t>Tratados e instrumentos internacionales adoptados en el seno de la FAO o del CSA</a:t>
            </a:r>
            <a:endParaRPr lang="es-CL" dirty="0"/>
          </a:p>
        </p:txBody>
      </p:sp>
      <p:pic>
        <p:nvPicPr>
          <p:cNvPr id="7" name="Picture 6">
            <a:extLst>
              <a:ext uri="{FF2B5EF4-FFF2-40B4-BE49-F238E27FC236}">
                <a16:creationId xmlns:a16="http://schemas.microsoft.com/office/drawing/2014/main" id="{9B560BA0-0AC1-49F3-97F8-E94EE0C5F8D2}"/>
              </a:ext>
            </a:extLst>
          </p:cNvPr>
          <p:cNvPicPr>
            <a:picLocks noChangeAspect="1"/>
          </p:cNvPicPr>
          <p:nvPr/>
        </p:nvPicPr>
        <p:blipFill>
          <a:blip r:embed="rId3"/>
          <a:stretch>
            <a:fillRect/>
          </a:stretch>
        </p:blipFill>
        <p:spPr>
          <a:xfrm>
            <a:off x="446025" y="1635369"/>
            <a:ext cx="3048264" cy="2194750"/>
          </a:xfrm>
          <a:prstGeom prst="rect">
            <a:avLst/>
          </a:prstGeom>
        </p:spPr>
      </p:pic>
      <p:pic>
        <p:nvPicPr>
          <p:cNvPr id="9" name="Picture 8">
            <a:extLst>
              <a:ext uri="{FF2B5EF4-FFF2-40B4-BE49-F238E27FC236}">
                <a16:creationId xmlns:a16="http://schemas.microsoft.com/office/drawing/2014/main" id="{33F4CDDC-61AC-46A8-A45C-ED1018E01A94}"/>
              </a:ext>
            </a:extLst>
          </p:cNvPr>
          <p:cNvPicPr>
            <a:picLocks noChangeAspect="1"/>
          </p:cNvPicPr>
          <p:nvPr/>
        </p:nvPicPr>
        <p:blipFill>
          <a:blip r:embed="rId4"/>
          <a:stretch>
            <a:fillRect/>
          </a:stretch>
        </p:blipFill>
        <p:spPr>
          <a:xfrm>
            <a:off x="431371" y="4216132"/>
            <a:ext cx="3086367" cy="1661304"/>
          </a:xfrm>
          <a:prstGeom prst="rect">
            <a:avLst/>
          </a:prstGeom>
        </p:spPr>
      </p:pic>
      <p:graphicFrame>
        <p:nvGraphicFramePr>
          <p:cNvPr id="6" name="Diagram 5"/>
          <p:cNvGraphicFramePr/>
          <p:nvPr>
            <p:extLst>
              <p:ext uri="{D42A27DB-BD31-4B8C-83A1-F6EECF244321}">
                <p14:modId xmlns:p14="http://schemas.microsoft.com/office/powerpoint/2010/main" val="2804389569"/>
              </p:ext>
            </p:extLst>
          </p:nvPr>
        </p:nvGraphicFramePr>
        <p:xfrm>
          <a:off x="3878997" y="1402396"/>
          <a:ext cx="8191083" cy="458086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226347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DEA2E76B-DA66-41ED-95C0-90C485CCA84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07525" y="1469117"/>
            <a:ext cx="2123818" cy="301582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4BFD33A5-AAF0-4227-9173-A9060A20AED7}"/>
              </a:ext>
            </a:extLst>
          </p:cNvPr>
          <p:cNvPicPr>
            <a:picLocks noChangeAspect="1"/>
          </p:cNvPicPr>
          <p:nvPr/>
        </p:nvPicPr>
        <p:blipFill>
          <a:blip r:embed="rId3"/>
          <a:stretch>
            <a:fillRect/>
          </a:stretch>
        </p:blipFill>
        <p:spPr>
          <a:xfrm>
            <a:off x="2269434" y="181519"/>
            <a:ext cx="6271803" cy="845893"/>
          </a:xfrm>
          <a:prstGeom prst="rect">
            <a:avLst/>
          </a:prstGeom>
        </p:spPr>
      </p:pic>
      <p:pic>
        <p:nvPicPr>
          <p:cNvPr id="7" name="Picture 6">
            <a:extLst>
              <a:ext uri="{FF2B5EF4-FFF2-40B4-BE49-F238E27FC236}">
                <a16:creationId xmlns:a16="http://schemas.microsoft.com/office/drawing/2014/main" id="{DEF7BE8C-7F8A-4E6C-9E4A-69800BB9A55E}"/>
              </a:ext>
            </a:extLst>
          </p:cNvPr>
          <p:cNvPicPr>
            <a:picLocks noChangeAspect="1"/>
          </p:cNvPicPr>
          <p:nvPr/>
        </p:nvPicPr>
        <p:blipFill>
          <a:blip r:embed="rId4"/>
          <a:stretch>
            <a:fillRect/>
          </a:stretch>
        </p:blipFill>
        <p:spPr>
          <a:xfrm>
            <a:off x="4397396" y="1387284"/>
            <a:ext cx="3049033" cy="2339205"/>
          </a:xfrm>
          <a:prstGeom prst="rect">
            <a:avLst/>
          </a:prstGeom>
        </p:spPr>
      </p:pic>
      <p:pic>
        <p:nvPicPr>
          <p:cNvPr id="9" name="Picture 8">
            <a:extLst>
              <a:ext uri="{FF2B5EF4-FFF2-40B4-BE49-F238E27FC236}">
                <a16:creationId xmlns:a16="http://schemas.microsoft.com/office/drawing/2014/main" id="{5B56C7BD-454A-4C80-93C9-8501896830C5}"/>
              </a:ext>
            </a:extLst>
          </p:cNvPr>
          <p:cNvPicPr>
            <a:picLocks noChangeAspect="1"/>
          </p:cNvPicPr>
          <p:nvPr/>
        </p:nvPicPr>
        <p:blipFill>
          <a:blip r:embed="rId5"/>
          <a:stretch>
            <a:fillRect/>
          </a:stretch>
        </p:blipFill>
        <p:spPr>
          <a:xfrm>
            <a:off x="7782129" y="1405887"/>
            <a:ext cx="3878038" cy="4752397"/>
          </a:xfrm>
          <a:prstGeom prst="rect">
            <a:avLst/>
          </a:prstGeom>
        </p:spPr>
      </p:pic>
      <p:pic>
        <p:nvPicPr>
          <p:cNvPr id="11" name="Picture 10">
            <a:extLst>
              <a:ext uri="{FF2B5EF4-FFF2-40B4-BE49-F238E27FC236}">
                <a16:creationId xmlns:a16="http://schemas.microsoft.com/office/drawing/2014/main" id="{52ACF00A-C028-4B58-A820-968B3DE490BA}"/>
              </a:ext>
            </a:extLst>
          </p:cNvPr>
          <p:cNvPicPr>
            <a:picLocks noChangeAspect="1"/>
          </p:cNvPicPr>
          <p:nvPr/>
        </p:nvPicPr>
        <p:blipFill>
          <a:blip r:embed="rId6"/>
          <a:stretch>
            <a:fillRect/>
          </a:stretch>
        </p:blipFill>
        <p:spPr>
          <a:xfrm>
            <a:off x="4397396" y="3775224"/>
            <a:ext cx="3049033" cy="2383060"/>
          </a:xfrm>
          <a:prstGeom prst="rect">
            <a:avLst/>
          </a:prstGeom>
        </p:spPr>
      </p:pic>
      <p:pic>
        <p:nvPicPr>
          <p:cNvPr id="13" name="Picture 12">
            <a:extLst>
              <a:ext uri="{FF2B5EF4-FFF2-40B4-BE49-F238E27FC236}">
                <a16:creationId xmlns:a16="http://schemas.microsoft.com/office/drawing/2014/main" id="{7C18ADF4-3893-4B08-A747-5F66F1E96633}"/>
              </a:ext>
            </a:extLst>
          </p:cNvPr>
          <p:cNvPicPr>
            <a:picLocks noChangeAspect="1"/>
          </p:cNvPicPr>
          <p:nvPr/>
        </p:nvPicPr>
        <p:blipFill>
          <a:blip r:embed="rId7"/>
          <a:stretch>
            <a:fillRect/>
          </a:stretch>
        </p:blipFill>
        <p:spPr>
          <a:xfrm>
            <a:off x="800864" y="4733506"/>
            <a:ext cx="3063505" cy="1310754"/>
          </a:xfrm>
          <a:prstGeom prst="rect">
            <a:avLst/>
          </a:prstGeom>
        </p:spPr>
      </p:pic>
    </p:spTree>
    <p:extLst>
      <p:ext uri="{BB962C8B-B14F-4D97-AF65-F5344CB8AC3E}">
        <p14:creationId xmlns:p14="http://schemas.microsoft.com/office/powerpoint/2010/main" val="19842120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BFD33A5-AAF0-4227-9173-A9060A20AED7}"/>
              </a:ext>
            </a:extLst>
          </p:cNvPr>
          <p:cNvPicPr>
            <a:picLocks noChangeAspect="1"/>
          </p:cNvPicPr>
          <p:nvPr/>
        </p:nvPicPr>
        <p:blipFill>
          <a:blip r:embed="rId2"/>
          <a:stretch>
            <a:fillRect/>
          </a:stretch>
        </p:blipFill>
        <p:spPr>
          <a:xfrm>
            <a:off x="2269434" y="181519"/>
            <a:ext cx="6271803" cy="845893"/>
          </a:xfrm>
          <a:prstGeom prst="rect">
            <a:avLst/>
          </a:prstGeom>
        </p:spPr>
      </p:pic>
      <p:pic>
        <p:nvPicPr>
          <p:cNvPr id="13" name="Picture 12">
            <a:extLst>
              <a:ext uri="{FF2B5EF4-FFF2-40B4-BE49-F238E27FC236}">
                <a16:creationId xmlns:a16="http://schemas.microsoft.com/office/drawing/2014/main" id="{E829F350-6A1A-4329-8284-F9E06D7654EF}"/>
              </a:ext>
            </a:extLst>
          </p:cNvPr>
          <p:cNvPicPr>
            <a:picLocks noChangeAspect="1"/>
          </p:cNvPicPr>
          <p:nvPr/>
        </p:nvPicPr>
        <p:blipFill>
          <a:blip r:embed="rId3"/>
          <a:stretch>
            <a:fillRect/>
          </a:stretch>
        </p:blipFill>
        <p:spPr>
          <a:xfrm>
            <a:off x="3788975" y="2128894"/>
            <a:ext cx="3943997" cy="3098854"/>
          </a:xfrm>
          <a:prstGeom prst="rect">
            <a:avLst/>
          </a:prstGeom>
        </p:spPr>
      </p:pic>
      <p:pic>
        <p:nvPicPr>
          <p:cNvPr id="15" name="Picture 14">
            <a:extLst>
              <a:ext uri="{FF2B5EF4-FFF2-40B4-BE49-F238E27FC236}">
                <a16:creationId xmlns:a16="http://schemas.microsoft.com/office/drawing/2014/main" id="{709ECBCD-D352-4B88-8768-AAFF39108A48}"/>
              </a:ext>
            </a:extLst>
          </p:cNvPr>
          <p:cNvPicPr>
            <a:picLocks noChangeAspect="1"/>
          </p:cNvPicPr>
          <p:nvPr/>
        </p:nvPicPr>
        <p:blipFill>
          <a:blip r:embed="rId4"/>
          <a:stretch>
            <a:fillRect/>
          </a:stretch>
        </p:blipFill>
        <p:spPr>
          <a:xfrm>
            <a:off x="7993670" y="1545235"/>
            <a:ext cx="3888816" cy="3682513"/>
          </a:xfrm>
          <a:prstGeom prst="rect">
            <a:avLst/>
          </a:prstGeom>
        </p:spPr>
      </p:pic>
      <p:pic>
        <p:nvPicPr>
          <p:cNvPr id="17" name="Picture 16">
            <a:extLst>
              <a:ext uri="{FF2B5EF4-FFF2-40B4-BE49-F238E27FC236}">
                <a16:creationId xmlns:a16="http://schemas.microsoft.com/office/drawing/2014/main" id="{458181E2-D731-4D5A-A248-2654E2465C00}"/>
              </a:ext>
            </a:extLst>
          </p:cNvPr>
          <p:cNvPicPr>
            <a:picLocks noChangeAspect="1"/>
          </p:cNvPicPr>
          <p:nvPr/>
        </p:nvPicPr>
        <p:blipFill>
          <a:blip r:embed="rId5"/>
          <a:stretch>
            <a:fillRect/>
          </a:stretch>
        </p:blipFill>
        <p:spPr>
          <a:xfrm>
            <a:off x="347564" y="1336959"/>
            <a:ext cx="3180713" cy="2573255"/>
          </a:xfrm>
          <a:prstGeom prst="rect">
            <a:avLst/>
          </a:prstGeom>
        </p:spPr>
      </p:pic>
      <p:pic>
        <p:nvPicPr>
          <p:cNvPr id="19" name="Picture 18">
            <a:extLst>
              <a:ext uri="{FF2B5EF4-FFF2-40B4-BE49-F238E27FC236}">
                <a16:creationId xmlns:a16="http://schemas.microsoft.com/office/drawing/2014/main" id="{BB11CD4E-09EA-4BE1-B9C3-E9FB889217D4}"/>
              </a:ext>
            </a:extLst>
          </p:cNvPr>
          <p:cNvPicPr>
            <a:picLocks noChangeAspect="1"/>
          </p:cNvPicPr>
          <p:nvPr/>
        </p:nvPicPr>
        <p:blipFill>
          <a:blip r:embed="rId6"/>
          <a:stretch>
            <a:fillRect/>
          </a:stretch>
        </p:blipFill>
        <p:spPr>
          <a:xfrm>
            <a:off x="347563" y="4043220"/>
            <a:ext cx="3180713" cy="2075478"/>
          </a:xfrm>
          <a:prstGeom prst="rect">
            <a:avLst/>
          </a:prstGeom>
        </p:spPr>
      </p:pic>
      <p:pic>
        <p:nvPicPr>
          <p:cNvPr id="21" name="Picture 20">
            <a:extLst>
              <a:ext uri="{FF2B5EF4-FFF2-40B4-BE49-F238E27FC236}">
                <a16:creationId xmlns:a16="http://schemas.microsoft.com/office/drawing/2014/main" id="{7A38B459-A135-42AE-8227-90A98FDC00B0}"/>
              </a:ext>
            </a:extLst>
          </p:cNvPr>
          <p:cNvPicPr>
            <a:picLocks noChangeAspect="1"/>
          </p:cNvPicPr>
          <p:nvPr/>
        </p:nvPicPr>
        <p:blipFill>
          <a:blip r:embed="rId7"/>
          <a:stretch>
            <a:fillRect/>
          </a:stretch>
        </p:blipFill>
        <p:spPr>
          <a:xfrm>
            <a:off x="5760974" y="5436023"/>
            <a:ext cx="6083459" cy="481607"/>
          </a:xfrm>
          <a:prstGeom prst="rect">
            <a:avLst/>
          </a:prstGeom>
        </p:spPr>
      </p:pic>
    </p:spTree>
    <p:extLst>
      <p:ext uri="{BB962C8B-B14F-4D97-AF65-F5344CB8AC3E}">
        <p14:creationId xmlns:p14="http://schemas.microsoft.com/office/powerpoint/2010/main" val="28220944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4D5E175-9EBC-4773-8221-9BB5F3F7178C}"/>
              </a:ext>
            </a:extLst>
          </p:cNvPr>
          <p:cNvSpPr>
            <a:spLocks noGrp="1"/>
          </p:cNvSpPr>
          <p:nvPr>
            <p:ph type="title"/>
          </p:nvPr>
        </p:nvSpPr>
        <p:spPr/>
        <p:txBody>
          <a:bodyPr/>
          <a:lstStyle/>
          <a:p>
            <a:r>
              <a:rPr lang="es-ES" dirty="0"/>
              <a:t>Intervenciones normativas para transformar los sistemas alimentarios</a:t>
            </a:r>
            <a:endParaRPr lang="es-CL" dirty="0"/>
          </a:p>
        </p:txBody>
      </p:sp>
      <p:pic>
        <p:nvPicPr>
          <p:cNvPr id="5" name="Picture 4">
            <a:extLst>
              <a:ext uri="{FF2B5EF4-FFF2-40B4-BE49-F238E27FC236}">
                <a16:creationId xmlns:a16="http://schemas.microsoft.com/office/drawing/2014/main" id="{364A43C1-12D8-447E-9EE3-E2BE62B12C27}"/>
              </a:ext>
            </a:extLst>
          </p:cNvPr>
          <p:cNvPicPr>
            <a:picLocks noChangeAspect="1"/>
          </p:cNvPicPr>
          <p:nvPr/>
        </p:nvPicPr>
        <p:blipFill>
          <a:blip r:embed="rId3"/>
          <a:stretch>
            <a:fillRect/>
          </a:stretch>
        </p:blipFill>
        <p:spPr>
          <a:xfrm>
            <a:off x="573377" y="1819883"/>
            <a:ext cx="7055074" cy="2963131"/>
          </a:xfrm>
          <a:prstGeom prst="rect">
            <a:avLst/>
          </a:prstGeom>
        </p:spPr>
      </p:pic>
      <p:pic>
        <p:nvPicPr>
          <p:cNvPr id="9" name="Picture 8">
            <a:extLst>
              <a:ext uri="{FF2B5EF4-FFF2-40B4-BE49-F238E27FC236}">
                <a16:creationId xmlns:a16="http://schemas.microsoft.com/office/drawing/2014/main" id="{67A310A3-2144-494F-805C-D41FA26AF3FA}"/>
              </a:ext>
            </a:extLst>
          </p:cNvPr>
          <p:cNvPicPr>
            <a:picLocks noChangeAspect="1"/>
          </p:cNvPicPr>
          <p:nvPr/>
        </p:nvPicPr>
        <p:blipFill>
          <a:blip r:embed="rId4"/>
          <a:stretch>
            <a:fillRect/>
          </a:stretch>
        </p:blipFill>
        <p:spPr>
          <a:xfrm>
            <a:off x="7337230" y="3191608"/>
            <a:ext cx="4351732" cy="2634361"/>
          </a:xfrm>
          <a:prstGeom prst="rect">
            <a:avLst/>
          </a:prstGeom>
        </p:spPr>
      </p:pic>
      <p:sp>
        <p:nvSpPr>
          <p:cNvPr id="10" name="TextBox 9">
            <a:extLst>
              <a:ext uri="{FF2B5EF4-FFF2-40B4-BE49-F238E27FC236}">
                <a16:creationId xmlns:a16="http://schemas.microsoft.com/office/drawing/2014/main" id="{9240CC53-97AF-4A78-B061-AA01C2A2DEEE}"/>
              </a:ext>
            </a:extLst>
          </p:cNvPr>
          <p:cNvSpPr txBox="1"/>
          <p:nvPr/>
        </p:nvSpPr>
        <p:spPr>
          <a:xfrm>
            <a:off x="431371" y="5276463"/>
            <a:ext cx="5162605" cy="830997"/>
          </a:xfrm>
          <a:prstGeom prst="rect">
            <a:avLst/>
          </a:prstGeom>
          <a:noFill/>
        </p:spPr>
        <p:txBody>
          <a:bodyPr wrap="square" rtlCol="0">
            <a:spAutoFit/>
          </a:bodyPr>
          <a:lstStyle/>
          <a:p>
            <a:r>
              <a:rPr lang="es-ES" sz="1600" dirty="0">
                <a:solidFill>
                  <a:schemeClr val="accent1">
                    <a:lumMod val="50000"/>
                  </a:schemeClr>
                </a:solidFill>
              </a:rPr>
              <a:t>Sugerencias, incluyendo ejemplos de intervenciones normativas transformadoras pueden enviarse a: </a:t>
            </a:r>
            <a:r>
              <a:rPr lang="en-US" sz="1600" dirty="0">
                <a:solidFill>
                  <a:schemeClr val="accent1">
                    <a:lumMod val="50000"/>
                  </a:schemeClr>
                </a:solidFill>
              </a:rPr>
              <a:t>Legislativestudycomments@fao.org</a:t>
            </a:r>
            <a:r>
              <a:rPr lang="es-ES" sz="1600" dirty="0">
                <a:solidFill>
                  <a:schemeClr val="accent1">
                    <a:lumMod val="50000"/>
                  </a:schemeClr>
                </a:solidFill>
              </a:rPr>
              <a:t> </a:t>
            </a:r>
            <a:endParaRPr lang="es-CL" sz="1600" dirty="0">
              <a:solidFill>
                <a:schemeClr val="accent1">
                  <a:lumMod val="50000"/>
                </a:schemeClr>
              </a:solidFill>
            </a:endParaRPr>
          </a:p>
        </p:txBody>
      </p:sp>
    </p:spTree>
    <p:extLst>
      <p:ext uri="{BB962C8B-B14F-4D97-AF65-F5344CB8AC3E}">
        <p14:creationId xmlns:p14="http://schemas.microsoft.com/office/powerpoint/2010/main" val="29394572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3276267-8FB8-42BC-AE98-9EFED9CC2A45}"/>
              </a:ext>
            </a:extLst>
          </p:cNvPr>
          <p:cNvSpPr>
            <a:spLocks noGrp="1"/>
          </p:cNvSpPr>
          <p:nvPr>
            <p:ph idx="1"/>
          </p:nvPr>
        </p:nvSpPr>
        <p:spPr>
          <a:xfrm>
            <a:off x="4724400" y="1414211"/>
            <a:ext cx="6583759" cy="4648406"/>
          </a:xfrm>
        </p:spPr>
        <p:txBody>
          <a:bodyPr/>
          <a:lstStyle/>
          <a:p>
            <a:pPr marL="342900" marR="0" lvl="0" indent="-342900">
              <a:spcBef>
                <a:spcPts val="0"/>
              </a:spcBef>
              <a:spcAft>
                <a:spcPts val="1200"/>
              </a:spcAft>
              <a:buFont typeface="Symbol" panose="05050102010706020507" pitchFamily="18" charset="2"/>
              <a:buChar char=""/>
            </a:pPr>
            <a:r>
              <a:rPr lang="es-CL" sz="1800" dirty="0">
                <a:solidFill>
                  <a:srgbClr val="000000"/>
                </a:solidFill>
                <a:effectLst/>
                <a:latin typeface="Calibri" panose="020F0502020204030204" pitchFamily="34" charset="0"/>
                <a:ea typeface="Times New Roman" panose="02020603050405020304" pitchFamily="18" charset="0"/>
              </a:rPr>
              <a:t>El código está organizado en 6 artículos que abordan: </a:t>
            </a:r>
            <a:endParaRPr lang="es-CL" sz="1800" dirty="0">
              <a:effectLst/>
              <a:latin typeface="Times New Roman" panose="02020603050405020304" pitchFamily="18" charset="0"/>
              <a:ea typeface="Times New Roman" panose="02020603050405020304" pitchFamily="18" charset="0"/>
            </a:endParaRPr>
          </a:p>
          <a:p>
            <a:pPr marL="742950" marR="0" lvl="1" indent="-285750">
              <a:spcBef>
                <a:spcPts val="0"/>
              </a:spcBef>
              <a:spcAft>
                <a:spcPts val="1200"/>
              </a:spcAft>
              <a:buFont typeface="Courier New" panose="02070309020205020404" pitchFamily="49" charset="0"/>
              <a:buChar char="o"/>
            </a:pPr>
            <a:r>
              <a:rPr lang="es-CL" sz="1800" dirty="0">
                <a:solidFill>
                  <a:srgbClr val="000000"/>
                </a:solidFill>
                <a:effectLst/>
                <a:latin typeface="Calibri" panose="020F0502020204030204" pitchFamily="34" charset="0"/>
                <a:ea typeface="Times New Roman" panose="02020603050405020304" pitchFamily="18" charset="0"/>
              </a:rPr>
              <a:t>Art. 1: Objetivos, naturaleza (voluntario), ámbito de aplicación (mundial) y destinatarios</a:t>
            </a:r>
            <a:endParaRPr lang="es-CL" sz="1800" dirty="0">
              <a:effectLst/>
              <a:latin typeface="Times New Roman" panose="02020603050405020304" pitchFamily="18" charset="0"/>
              <a:ea typeface="Times New Roman" panose="02020603050405020304" pitchFamily="18" charset="0"/>
            </a:endParaRPr>
          </a:p>
          <a:p>
            <a:pPr marL="742950" marR="0" lvl="1" indent="-285750">
              <a:spcBef>
                <a:spcPts val="0"/>
              </a:spcBef>
              <a:spcAft>
                <a:spcPts val="1200"/>
              </a:spcAft>
              <a:buFont typeface="Courier New" panose="02070309020205020404" pitchFamily="49" charset="0"/>
              <a:buChar char="o"/>
            </a:pPr>
            <a:r>
              <a:rPr lang="es-CL" sz="1800" dirty="0">
                <a:solidFill>
                  <a:srgbClr val="000000"/>
                </a:solidFill>
                <a:effectLst/>
                <a:latin typeface="Calibri" panose="020F0502020204030204" pitchFamily="34" charset="0"/>
                <a:ea typeface="Times New Roman" panose="02020603050405020304" pitchFamily="18" charset="0"/>
              </a:rPr>
              <a:t>Art. 2: Términos clave, incluyendo PDA, sistemas alimentarios, índices de PDA</a:t>
            </a:r>
            <a:endParaRPr lang="es-CL" sz="1800" dirty="0">
              <a:effectLst/>
              <a:latin typeface="Times New Roman" panose="02020603050405020304" pitchFamily="18" charset="0"/>
              <a:ea typeface="Times New Roman" panose="02020603050405020304" pitchFamily="18" charset="0"/>
            </a:endParaRPr>
          </a:p>
          <a:p>
            <a:pPr marL="742950" marR="0" lvl="1" indent="-285750">
              <a:spcBef>
                <a:spcPts val="0"/>
              </a:spcBef>
              <a:spcAft>
                <a:spcPts val="1200"/>
              </a:spcAft>
              <a:buFont typeface="Courier New" panose="02070309020205020404" pitchFamily="49" charset="0"/>
              <a:buChar char="o"/>
            </a:pPr>
            <a:r>
              <a:rPr lang="es-CL" sz="1800" dirty="0">
                <a:solidFill>
                  <a:srgbClr val="000000"/>
                </a:solidFill>
                <a:effectLst/>
                <a:latin typeface="Calibri" panose="020F0502020204030204" pitchFamily="34" charset="0"/>
                <a:ea typeface="Times New Roman" panose="02020603050405020304" pitchFamily="18" charset="0"/>
              </a:rPr>
              <a:t>Art. 3: Principios rectores: contribuir a los ODS</a:t>
            </a:r>
            <a:endParaRPr lang="es-CL" sz="1800" dirty="0">
              <a:effectLst/>
              <a:latin typeface="Times New Roman" panose="02020603050405020304" pitchFamily="18" charset="0"/>
              <a:ea typeface="Times New Roman" panose="02020603050405020304" pitchFamily="18" charset="0"/>
            </a:endParaRPr>
          </a:p>
          <a:p>
            <a:pPr marL="742950" marR="0" lvl="1" indent="-285750">
              <a:spcBef>
                <a:spcPts val="0"/>
              </a:spcBef>
              <a:spcAft>
                <a:spcPts val="1200"/>
              </a:spcAft>
              <a:buFont typeface="Courier New" panose="02070309020205020404" pitchFamily="49" charset="0"/>
              <a:buChar char="o"/>
            </a:pPr>
            <a:r>
              <a:rPr lang="es-CL" sz="1800" dirty="0">
                <a:solidFill>
                  <a:srgbClr val="000000"/>
                </a:solidFill>
                <a:effectLst/>
                <a:latin typeface="Calibri" panose="020F0502020204030204" pitchFamily="34" charset="0"/>
                <a:ea typeface="Times New Roman" panose="02020603050405020304" pitchFamily="18" charset="0"/>
              </a:rPr>
              <a:t>Art. 4: Medidas para abordar las causas secundarias y sistémicas de las pérdidas y el desperdicio de alimentos</a:t>
            </a:r>
            <a:endParaRPr lang="es-CL" sz="1800" dirty="0">
              <a:effectLst/>
              <a:latin typeface="Times New Roman" panose="02020603050405020304" pitchFamily="18" charset="0"/>
              <a:ea typeface="Times New Roman" panose="02020603050405020304" pitchFamily="18" charset="0"/>
            </a:endParaRPr>
          </a:p>
          <a:p>
            <a:pPr marL="742950" marR="0" lvl="1" indent="-285750">
              <a:buFont typeface="Courier New" panose="02070309020205020404" pitchFamily="49" charset="0"/>
              <a:buChar char="o"/>
            </a:pPr>
            <a:r>
              <a:rPr lang="es-CL" sz="1800" dirty="0">
                <a:solidFill>
                  <a:srgbClr val="000000"/>
                </a:solidFill>
                <a:effectLst/>
                <a:latin typeface="Calibri" panose="020F0502020204030204" pitchFamily="34" charset="0"/>
                <a:ea typeface="Times New Roman" panose="02020603050405020304" pitchFamily="18" charset="0"/>
              </a:rPr>
              <a:t>Art. 5: Prácticas e inversiones para abordar las causas directas de las pérdidas y el desperdicio de alimentos</a:t>
            </a:r>
          </a:p>
          <a:p>
            <a:pPr marL="457200" marR="0" lvl="1" indent="0">
              <a:buNone/>
            </a:pPr>
            <a:endParaRPr lang="es-CL" sz="1800" dirty="0">
              <a:effectLst/>
              <a:latin typeface="Times New Roman" panose="02020603050405020304" pitchFamily="18" charset="0"/>
              <a:ea typeface="Times New Roman" panose="02020603050405020304" pitchFamily="18" charset="0"/>
            </a:endParaRPr>
          </a:p>
          <a:p>
            <a:pPr marL="742950" marR="0" lvl="1" indent="-285750">
              <a:spcBef>
                <a:spcPts val="0"/>
              </a:spcBef>
              <a:spcAft>
                <a:spcPts val="1200"/>
              </a:spcAft>
              <a:buFont typeface="Courier New" panose="02070309020205020404" pitchFamily="49" charset="0"/>
              <a:buChar char="o"/>
            </a:pPr>
            <a:r>
              <a:rPr lang="es-CL" sz="1800" dirty="0">
                <a:solidFill>
                  <a:srgbClr val="000000"/>
                </a:solidFill>
                <a:effectLst/>
                <a:latin typeface="Calibri" panose="020F0502020204030204" pitchFamily="34" charset="0"/>
                <a:ea typeface="Times New Roman" panose="02020603050405020304" pitchFamily="18" charset="0"/>
              </a:rPr>
              <a:t>Art. 6: Aplicación, seguimiento y evaluación</a:t>
            </a:r>
            <a:endParaRPr lang="es-CL" sz="1800" dirty="0">
              <a:effectLst/>
              <a:latin typeface="Times New Roman" panose="02020603050405020304" pitchFamily="18" charset="0"/>
              <a:ea typeface="Times New Roman" panose="02020603050405020304" pitchFamily="18" charset="0"/>
            </a:endParaRPr>
          </a:p>
          <a:p>
            <a:endParaRPr lang="es-CL" dirty="0"/>
          </a:p>
        </p:txBody>
      </p:sp>
      <p:sp>
        <p:nvSpPr>
          <p:cNvPr id="3" name="Title 2">
            <a:extLst>
              <a:ext uri="{FF2B5EF4-FFF2-40B4-BE49-F238E27FC236}">
                <a16:creationId xmlns:a16="http://schemas.microsoft.com/office/drawing/2014/main" id="{BF47C443-6766-466F-B31F-3B0C60BA7F58}"/>
              </a:ext>
            </a:extLst>
          </p:cNvPr>
          <p:cNvSpPr>
            <a:spLocks noGrp="1"/>
          </p:cNvSpPr>
          <p:nvPr>
            <p:ph type="title"/>
          </p:nvPr>
        </p:nvSpPr>
        <p:spPr/>
        <p:txBody>
          <a:bodyPr/>
          <a:lstStyle/>
          <a:p>
            <a:r>
              <a:rPr lang="es-ES" dirty="0"/>
              <a:t>Código internacional de Conducta PDA</a:t>
            </a:r>
            <a:endParaRPr lang="es-CL" dirty="0"/>
          </a:p>
        </p:txBody>
      </p:sp>
      <p:pic>
        <p:nvPicPr>
          <p:cNvPr id="5" name="Picture 4">
            <a:extLst>
              <a:ext uri="{FF2B5EF4-FFF2-40B4-BE49-F238E27FC236}">
                <a16:creationId xmlns:a16="http://schemas.microsoft.com/office/drawing/2014/main" id="{FC4C8D3B-8160-4F04-B60C-756F293B0D68}"/>
              </a:ext>
            </a:extLst>
          </p:cNvPr>
          <p:cNvPicPr>
            <a:picLocks noChangeAspect="1"/>
          </p:cNvPicPr>
          <p:nvPr/>
        </p:nvPicPr>
        <p:blipFill>
          <a:blip r:embed="rId3"/>
          <a:stretch>
            <a:fillRect/>
          </a:stretch>
        </p:blipFill>
        <p:spPr>
          <a:xfrm>
            <a:off x="431371" y="1414210"/>
            <a:ext cx="3749365" cy="4549534"/>
          </a:xfrm>
          <a:prstGeom prst="rect">
            <a:avLst/>
          </a:prstGeom>
        </p:spPr>
      </p:pic>
    </p:spTree>
    <p:extLst>
      <p:ext uri="{BB962C8B-B14F-4D97-AF65-F5344CB8AC3E}">
        <p14:creationId xmlns:p14="http://schemas.microsoft.com/office/powerpoint/2010/main" val="5899682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326315B-268D-4F12-866C-EBDB6BB7D5A7}"/>
              </a:ext>
            </a:extLst>
          </p:cNvPr>
          <p:cNvSpPr>
            <a:spLocks noGrp="1"/>
          </p:cNvSpPr>
          <p:nvPr>
            <p:ph type="title"/>
          </p:nvPr>
        </p:nvSpPr>
        <p:spPr/>
        <p:txBody>
          <a:bodyPr/>
          <a:lstStyle/>
          <a:p>
            <a:r>
              <a:rPr lang="es-ES" dirty="0"/>
              <a:t>En la región de LAC</a:t>
            </a:r>
            <a:endParaRPr lang="es-CL" dirty="0"/>
          </a:p>
        </p:txBody>
      </p:sp>
      <p:pic>
        <p:nvPicPr>
          <p:cNvPr id="5" name="Picture 4">
            <a:extLst>
              <a:ext uri="{FF2B5EF4-FFF2-40B4-BE49-F238E27FC236}">
                <a16:creationId xmlns:a16="http://schemas.microsoft.com/office/drawing/2014/main" id="{540B5040-22ED-43C7-9434-5489CA731FA4}"/>
              </a:ext>
            </a:extLst>
          </p:cNvPr>
          <p:cNvPicPr>
            <a:picLocks noChangeAspect="1"/>
          </p:cNvPicPr>
          <p:nvPr/>
        </p:nvPicPr>
        <p:blipFill>
          <a:blip r:embed="rId3"/>
          <a:stretch>
            <a:fillRect/>
          </a:stretch>
        </p:blipFill>
        <p:spPr>
          <a:xfrm>
            <a:off x="505771" y="1387217"/>
            <a:ext cx="3027939" cy="4538799"/>
          </a:xfrm>
          <a:prstGeom prst="rect">
            <a:avLst/>
          </a:prstGeom>
        </p:spPr>
      </p:pic>
      <p:pic>
        <p:nvPicPr>
          <p:cNvPr id="7" name="Picture 6">
            <a:extLst>
              <a:ext uri="{FF2B5EF4-FFF2-40B4-BE49-F238E27FC236}">
                <a16:creationId xmlns:a16="http://schemas.microsoft.com/office/drawing/2014/main" id="{42DE35E0-54DB-45E0-9FE0-7CBD0827F9D5}"/>
              </a:ext>
            </a:extLst>
          </p:cNvPr>
          <p:cNvPicPr>
            <a:picLocks noChangeAspect="1"/>
          </p:cNvPicPr>
          <p:nvPr/>
        </p:nvPicPr>
        <p:blipFill>
          <a:blip r:embed="rId4"/>
          <a:stretch>
            <a:fillRect/>
          </a:stretch>
        </p:blipFill>
        <p:spPr>
          <a:xfrm>
            <a:off x="4205222" y="4361603"/>
            <a:ext cx="3075600" cy="1458600"/>
          </a:xfrm>
          <a:prstGeom prst="rect">
            <a:avLst/>
          </a:prstGeom>
        </p:spPr>
      </p:pic>
      <p:pic>
        <p:nvPicPr>
          <p:cNvPr id="6" name="Picture 5">
            <a:extLst>
              <a:ext uri="{FF2B5EF4-FFF2-40B4-BE49-F238E27FC236}">
                <a16:creationId xmlns:a16="http://schemas.microsoft.com/office/drawing/2014/main" id="{FDFDF251-5519-48A5-BA31-2A6174EC02D8}"/>
              </a:ext>
            </a:extLst>
          </p:cNvPr>
          <p:cNvPicPr>
            <a:picLocks noChangeAspect="1"/>
          </p:cNvPicPr>
          <p:nvPr/>
        </p:nvPicPr>
        <p:blipFill>
          <a:blip r:embed="rId5"/>
          <a:stretch>
            <a:fillRect/>
          </a:stretch>
        </p:blipFill>
        <p:spPr>
          <a:xfrm>
            <a:off x="3691235" y="1387217"/>
            <a:ext cx="4138019" cy="2766300"/>
          </a:xfrm>
          <a:prstGeom prst="rect">
            <a:avLst/>
          </a:prstGeom>
        </p:spPr>
      </p:pic>
      <p:pic>
        <p:nvPicPr>
          <p:cNvPr id="11" name="Picture 10">
            <a:extLst>
              <a:ext uri="{FF2B5EF4-FFF2-40B4-BE49-F238E27FC236}">
                <a16:creationId xmlns:a16="http://schemas.microsoft.com/office/drawing/2014/main" id="{0E0C7726-40B2-4E9A-82FC-E1DC275E0405}"/>
              </a:ext>
            </a:extLst>
          </p:cNvPr>
          <p:cNvPicPr>
            <a:picLocks noChangeAspect="1"/>
          </p:cNvPicPr>
          <p:nvPr/>
        </p:nvPicPr>
        <p:blipFill>
          <a:blip r:embed="rId6"/>
          <a:stretch>
            <a:fillRect/>
          </a:stretch>
        </p:blipFill>
        <p:spPr>
          <a:xfrm>
            <a:off x="7986779" y="1387217"/>
            <a:ext cx="4020615" cy="4432986"/>
          </a:xfrm>
          <a:prstGeom prst="rect">
            <a:avLst/>
          </a:prstGeom>
        </p:spPr>
      </p:pic>
    </p:spTree>
    <p:extLst>
      <p:ext uri="{BB962C8B-B14F-4D97-AF65-F5344CB8AC3E}">
        <p14:creationId xmlns:p14="http://schemas.microsoft.com/office/powerpoint/2010/main" val="33050234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1AFDC18-C619-4F8E-92DB-13124CA1FB84}"/>
              </a:ext>
            </a:extLst>
          </p:cNvPr>
          <p:cNvSpPr>
            <a:spLocks noGrp="1"/>
          </p:cNvSpPr>
          <p:nvPr>
            <p:ph idx="1"/>
          </p:nvPr>
        </p:nvSpPr>
        <p:spPr/>
        <p:txBody>
          <a:bodyPr/>
          <a:lstStyle/>
          <a:p>
            <a:endParaRPr lang="es-CL" dirty="0"/>
          </a:p>
        </p:txBody>
      </p:sp>
      <p:sp>
        <p:nvSpPr>
          <p:cNvPr id="3" name="Title 2">
            <a:extLst>
              <a:ext uri="{FF2B5EF4-FFF2-40B4-BE49-F238E27FC236}">
                <a16:creationId xmlns:a16="http://schemas.microsoft.com/office/drawing/2014/main" id="{C25A6815-A991-4133-96F6-AC2D733BBDB4}"/>
              </a:ext>
            </a:extLst>
          </p:cNvPr>
          <p:cNvSpPr>
            <a:spLocks noGrp="1"/>
          </p:cNvSpPr>
          <p:nvPr>
            <p:ph type="title"/>
          </p:nvPr>
        </p:nvSpPr>
        <p:spPr/>
        <p:txBody>
          <a:bodyPr/>
          <a:lstStyle/>
          <a:p>
            <a:r>
              <a:rPr lang="es-ES" dirty="0"/>
              <a:t>Legislación de emergencia en contexto de la pandemia</a:t>
            </a:r>
            <a:endParaRPr lang="es-CL" dirty="0"/>
          </a:p>
        </p:txBody>
      </p:sp>
      <p:pic>
        <p:nvPicPr>
          <p:cNvPr id="4" name="Picture 3"/>
          <p:cNvPicPr>
            <a:picLocks noChangeAspect="1"/>
          </p:cNvPicPr>
          <p:nvPr/>
        </p:nvPicPr>
        <p:blipFill>
          <a:blip r:embed="rId3"/>
          <a:stretch>
            <a:fillRect/>
          </a:stretch>
        </p:blipFill>
        <p:spPr>
          <a:xfrm>
            <a:off x="431371" y="1489309"/>
            <a:ext cx="3224213" cy="4573307"/>
          </a:xfrm>
          <a:prstGeom prst="rect">
            <a:avLst/>
          </a:prstGeom>
        </p:spPr>
      </p:pic>
      <p:pic>
        <p:nvPicPr>
          <p:cNvPr id="5" name="Picture 4"/>
          <p:cNvPicPr/>
          <p:nvPr/>
        </p:nvPicPr>
        <p:blipFill>
          <a:blip r:embed="rId4"/>
          <a:stretch>
            <a:fillRect/>
          </a:stretch>
        </p:blipFill>
        <p:spPr>
          <a:xfrm>
            <a:off x="3856682" y="1489308"/>
            <a:ext cx="4190038" cy="4246473"/>
          </a:xfrm>
          <a:prstGeom prst="rect">
            <a:avLst/>
          </a:prstGeom>
        </p:spPr>
      </p:pic>
      <p:pic>
        <p:nvPicPr>
          <p:cNvPr id="6" name="Picture 5"/>
          <p:cNvPicPr>
            <a:picLocks noChangeAspect="1"/>
          </p:cNvPicPr>
          <p:nvPr/>
        </p:nvPicPr>
        <p:blipFill>
          <a:blip r:embed="rId5"/>
          <a:stretch>
            <a:fillRect/>
          </a:stretch>
        </p:blipFill>
        <p:spPr>
          <a:xfrm>
            <a:off x="7963510" y="1449715"/>
            <a:ext cx="3629505" cy="4612901"/>
          </a:xfrm>
          <a:prstGeom prst="rect">
            <a:avLst/>
          </a:prstGeom>
        </p:spPr>
      </p:pic>
    </p:spTree>
    <p:extLst>
      <p:ext uri="{BB962C8B-B14F-4D97-AF65-F5344CB8AC3E}">
        <p14:creationId xmlns:p14="http://schemas.microsoft.com/office/powerpoint/2010/main" val="17666156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627131"/>
            <a:ext cx="7429500" cy="4308872"/>
          </a:xfrm>
          <a:prstGeom prst="rect">
            <a:avLst/>
          </a:prstGeom>
        </p:spPr>
        <p:txBody>
          <a:bodyPr wrap="square">
            <a:spAutoFit/>
          </a:bodyPr>
          <a:lstStyle/>
          <a:p>
            <a:pPr algn="ctr">
              <a:buNone/>
            </a:pPr>
            <a:endParaRPr lang="en-US" sz="2400" i="1" dirty="0">
              <a:solidFill>
                <a:srgbClr val="4D4D4D"/>
              </a:solidFill>
            </a:endParaRPr>
          </a:p>
          <a:p>
            <a:pPr algn="ctr">
              <a:buNone/>
            </a:pPr>
            <a:endParaRPr lang="en-US" sz="1000" i="1" dirty="0">
              <a:solidFill>
                <a:srgbClr val="4D4D4D"/>
              </a:solidFill>
            </a:endParaRPr>
          </a:p>
          <a:p>
            <a:pPr algn="ctr">
              <a:buNone/>
            </a:pPr>
            <a:r>
              <a:rPr lang="en-US" sz="2400" dirty="0">
                <a:solidFill>
                  <a:srgbClr val="4D4D4D"/>
                </a:solidFill>
              </a:rPr>
              <a:t>Para mayor </a:t>
            </a:r>
            <a:r>
              <a:rPr lang="en-US" sz="2400" dirty="0" err="1">
                <a:solidFill>
                  <a:srgbClr val="4D4D4D"/>
                </a:solidFill>
              </a:rPr>
              <a:t>información</a:t>
            </a:r>
            <a:r>
              <a:rPr lang="en-US" sz="2400" dirty="0">
                <a:solidFill>
                  <a:srgbClr val="4D4D4D"/>
                </a:solidFill>
              </a:rPr>
              <a:t>, </a:t>
            </a:r>
            <a:r>
              <a:rPr lang="en-US" sz="2400" dirty="0" err="1">
                <a:solidFill>
                  <a:srgbClr val="4D4D4D"/>
                </a:solidFill>
              </a:rPr>
              <a:t>pueden</a:t>
            </a:r>
            <a:r>
              <a:rPr lang="en-US" sz="2400" dirty="0">
                <a:solidFill>
                  <a:srgbClr val="4D4D4D"/>
                </a:solidFill>
              </a:rPr>
              <a:t> </a:t>
            </a:r>
            <a:r>
              <a:rPr lang="en-US" sz="2400" dirty="0" err="1">
                <a:solidFill>
                  <a:srgbClr val="4D4D4D"/>
                </a:solidFill>
              </a:rPr>
              <a:t>contactar</a:t>
            </a:r>
            <a:r>
              <a:rPr lang="en-US" sz="2400" dirty="0">
                <a:solidFill>
                  <a:srgbClr val="4D4D4D"/>
                </a:solidFill>
              </a:rPr>
              <a:t>:</a:t>
            </a:r>
          </a:p>
          <a:p>
            <a:pPr algn="ctr">
              <a:buNone/>
            </a:pPr>
            <a:r>
              <a:rPr lang="en-US" sz="2400" dirty="0">
                <a:solidFill>
                  <a:srgbClr val="4D4D4D"/>
                </a:solidFill>
                <a:hlinkClick r:id="rId3"/>
              </a:rPr>
              <a:t>Manuela.cuvi@fao.org</a:t>
            </a:r>
            <a:endParaRPr lang="en-US" sz="2400" dirty="0">
              <a:solidFill>
                <a:srgbClr val="4D4D4D"/>
              </a:solidFill>
            </a:endParaRPr>
          </a:p>
          <a:p>
            <a:pPr algn="ctr">
              <a:buNone/>
            </a:pPr>
            <a:endParaRPr lang="en-US" sz="2400" dirty="0">
              <a:solidFill>
                <a:srgbClr val="4D4D4D"/>
              </a:solidFill>
            </a:endParaRPr>
          </a:p>
          <a:p>
            <a:pPr algn="ctr">
              <a:buNone/>
            </a:pPr>
            <a:r>
              <a:rPr lang="en-US" sz="2400" dirty="0" err="1">
                <a:solidFill>
                  <a:srgbClr val="4D4D4D"/>
                </a:solidFill>
              </a:rPr>
              <a:t>Visitar</a:t>
            </a:r>
            <a:r>
              <a:rPr lang="en-US" sz="2400" dirty="0">
                <a:solidFill>
                  <a:srgbClr val="4D4D4D"/>
                </a:solidFill>
              </a:rPr>
              <a:t> </a:t>
            </a:r>
            <a:r>
              <a:rPr lang="en-US" sz="2400" dirty="0" err="1">
                <a:solidFill>
                  <a:srgbClr val="4D4D4D"/>
                </a:solidFill>
              </a:rPr>
              <a:t>nuestro</a:t>
            </a:r>
            <a:r>
              <a:rPr lang="en-US" sz="2400" dirty="0">
                <a:solidFill>
                  <a:srgbClr val="4D4D4D"/>
                </a:solidFill>
              </a:rPr>
              <a:t> </a:t>
            </a:r>
            <a:r>
              <a:rPr lang="en-US" sz="2400" dirty="0" err="1">
                <a:solidFill>
                  <a:srgbClr val="4D4D4D"/>
                </a:solidFill>
              </a:rPr>
              <a:t>sitio</a:t>
            </a:r>
            <a:r>
              <a:rPr lang="en-US" sz="2400" dirty="0">
                <a:solidFill>
                  <a:srgbClr val="4D4D4D"/>
                </a:solidFill>
              </a:rPr>
              <a:t> web:</a:t>
            </a:r>
          </a:p>
          <a:p>
            <a:pPr algn="ctr">
              <a:buNone/>
            </a:pPr>
            <a:r>
              <a:rPr lang="en-US" sz="2400" dirty="0">
                <a:solidFill>
                  <a:srgbClr val="4D4D4D"/>
                </a:solidFill>
                <a:hlinkClick r:id="rId4"/>
              </a:rPr>
              <a:t>www.fao.org/legal</a:t>
            </a:r>
            <a:r>
              <a:rPr lang="en-US" sz="2400" dirty="0">
                <a:solidFill>
                  <a:srgbClr val="4D4D4D"/>
                </a:solidFill>
              </a:rPr>
              <a:t> </a:t>
            </a:r>
          </a:p>
          <a:p>
            <a:pPr algn="ctr">
              <a:buNone/>
            </a:pPr>
            <a:r>
              <a:rPr lang="en-US" sz="2400" dirty="0">
                <a:solidFill>
                  <a:srgbClr val="4D4D4D"/>
                </a:solidFill>
                <a:hlinkClick r:id="rId5"/>
              </a:rPr>
              <a:t>http://faolex.fao.org/</a:t>
            </a:r>
            <a:r>
              <a:rPr lang="en-US" sz="2400" dirty="0">
                <a:solidFill>
                  <a:srgbClr val="4D4D4D"/>
                </a:solidFill>
              </a:rPr>
              <a:t> </a:t>
            </a:r>
          </a:p>
          <a:p>
            <a:pPr algn="ctr">
              <a:buNone/>
            </a:pPr>
            <a:endParaRPr lang="en-GB" sz="2400" dirty="0">
              <a:solidFill>
                <a:srgbClr val="4D4D4D"/>
              </a:solidFill>
            </a:endParaRPr>
          </a:p>
          <a:p>
            <a:pPr algn="ctr">
              <a:buNone/>
            </a:pPr>
            <a:r>
              <a:rPr lang="en-US" sz="2400" dirty="0" err="1">
                <a:solidFill>
                  <a:srgbClr val="4D4D4D"/>
                </a:solidFill>
              </a:rPr>
              <a:t>Subscribirse</a:t>
            </a:r>
            <a:r>
              <a:rPr lang="en-US" sz="2400" dirty="0">
                <a:solidFill>
                  <a:srgbClr val="4D4D4D"/>
                </a:solidFill>
              </a:rPr>
              <a:t> para </a:t>
            </a:r>
            <a:r>
              <a:rPr lang="en-US" sz="2400" dirty="0" err="1">
                <a:solidFill>
                  <a:srgbClr val="4D4D4D"/>
                </a:solidFill>
              </a:rPr>
              <a:t>recibir</a:t>
            </a:r>
            <a:r>
              <a:rPr lang="en-US" sz="2400" dirty="0">
                <a:solidFill>
                  <a:srgbClr val="4D4D4D"/>
                </a:solidFill>
              </a:rPr>
              <a:t> </a:t>
            </a:r>
            <a:r>
              <a:rPr lang="en-US" sz="2400" dirty="0" err="1">
                <a:solidFill>
                  <a:srgbClr val="4D4D4D"/>
                </a:solidFill>
              </a:rPr>
              <a:t>nuestra</a:t>
            </a:r>
            <a:r>
              <a:rPr lang="en-US" sz="2400" dirty="0">
                <a:solidFill>
                  <a:srgbClr val="4D4D4D"/>
                </a:solidFill>
              </a:rPr>
              <a:t> </a:t>
            </a:r>
            <a:r>
              <a:rPr lang="en-US" sz="2400" dirty="0" err="1">
                <a:solidFill>
                  <a:srgbClr val="4D4D4D"/>
                </a:solidFill>
              </a:rPr>
              <a:t>revista</a:t>
            </a:r>
            <a:r>
              <a:rPr lang="en-US" sz="2400" dirty="0">
                <a:solidFill>
                  <a:srgbClr val="4D4D4D"/>
                </a:solidFill>
              </a:rPr>
              <a:t> Development Law:</a:t>
            </a:r>
          </a:p>
          <a:p>
            <a:pPr algn="ctr">
              <a:buNone/>
            </a:pPr>
            <a:r>
              <a:rPr lang="en-US" sz="2400" dirty="0">
                <a:solidFill>
                  <a:srgbClr val="4D4D4D"/>
                </a:solidFill>
                <a:hlinkClick r:id="rId6"/>
              </a:rPr>
              <a:t>http://lwd.fao.msgfocus.com/k/14HDbKLeENB0</a:t>
            </a:r>
            <a:r>
              <a:rPr lang="en-US" sz="2400" dirty="0">
                <a:solidFill>
                  <a:srgbClr val="4D4D4D"/>
                </a:solidFill>
              </a:rPr>
              <a:t> </a:t>
            </a:r>
          </a:p>
        </p:txBody>
      </p:sp>
      <p:pic>
        <p:nvPicPr>
          <p:cNvPr id="3" name="Content Placeholder 3"/>
          <p:cNvPicPr>
            <a:picLocks noGrp="1" noChangeAspect="1"/>
          </p:cNvPicPr>
          <p:nvPr>
            <p:ph idx="1"/>
          </p:nvPr>
        </p:nvPicPr>
        <p:blipFill>
          <a:blip r:embed="rId7">
            <a:extLst>
              <a:ext uri="{28A0092B-C50C-407E-A947-70E740481C1C}">
                <a14:useLocalDpi xmlns:a14="http://schemas.microsoft.com/office/drawing/2010/main" val="0"/>
              </a:ext>
            </a:extLst>
          </a:blip>
          <a:stretch>
            <a:fillRect/>
          </a:stretch>
        </p:blipFill>
        <p:spPr>
          <a:xfrm>
            <a:off x="7263182" y="2583654"/>
            <a:ext cx="4613221" cy="2549819"/>
          </a:xfrm>
          <a:prstGeom prst="rect">
            <a:avLst/>
          </a:prstGeom>
        </p:spPr>
      </p:pic>
      <p:sp>
        <p:nvSpPr>
          <p:cNvPr id="5" name="Title 4"/>
          <p:cNvSpPr>
            <a:spLocks noGrp="1"/>
          </p:cNvSpPr>
          <p:nvPr>
            <p:ph type="title"/>
          </p:nvPr>
        </p:nvSpPr>
        <p:spPr/>
        <p:txBody>
          <a:bodyPr/>
          <a:lstStyle/>
          <a:p>
            <a:pPr algn="ctr"/>
            <a:br>
              <a:rPr lang="es-CL" i="1" dirty="0">
                <a:solidFill>
                  <a:schemeClr val="accent1">
                    <a:lumMod val="25000"/>
                  </a:schemeClr>
                </a:solidFill>
              </a:rPr>
            </a:br>
            <a:r>
              <a:rPr lang="es-CL" i="1" dirty="0">
                <a:solidFill>
                  <a:schemeClr val="accent1">
                    <a:lumMod val="25000"/>
                  </a:schemeClr>
                </a:solidFill>
              </a:rPr>
              <a:t>¡Muchas gracias!</a:t>
            </a:r>
            <a:br>
              <a:rPr lang="en-US" i="1" dirty="0">
                <a:solidFill>
                  <a:srgbClr val="006600"/>
                </a:solidFill>
              </a:rPr>
            </a:br>
            <a:endParaRPr lang="en-US" dirty="0"/>
          </a:p>
        </p:txBody>
      </p:sp>
    </p:spTree>
    <p:extLst>
      <p:ext uri="{BB962C8B-B14F-4D97-AF65-F5344CB8AC3E}">
        <p14:creationId xmlns:p14="http://schemas.microsoft.com/office/powerpoint/2010/main" val="369940202"/>
      </p:ext>
    </p:extLst>
  </p:cSld>
  <p:clrMapOvr>
    <a:masterClrMapping/>
  </p:clrMapOvr>
</p:sld>
</file>

<file path=ppt/theme/theme1.xml><?xml version="1.0" encoding="utf-8"?>
<a:theme xmlns:a="http://schemas.openxmlformats.org/drawingml/2006/main" name="Default Design">
  <a:themeElements>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fontScheme name="Default Design">
      <a:majorFont>
        <a:latin typeface="Arial"/>
        <a:ea typeface=""/>
        <a:cs typeface=""/>
      </a:majorFont>
      <a:minorFont>
        <a:latin typeface="Arial"/>
        <a:ea typeface=""/>
        <a:cs typeface=""/>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D8E627DF0443394FBFE7B08062F1F3A8" ma:contentTypeVersion="12" ma:contentTypeDescription="Creare un nuovo documento." ma:contentTypeScope="" ma:versionID="7d833a95e2b80a795947c008ce1421a8">
  <xsd:schema xmlns:xsd="http://www.w3.org/2001/XMLSchema" xmlns:xs="http://www.w3.org/2001/XMLSchema" xmlns:p="http://schemas.microsoft.com/office/2006/metadata/properties" xmlns:ns2="34893d2b-7ba7-4b59-b86f-ae3fc6ba06f1" xmlns:ns3="f65240d6-bbd5-4b2d-a4ed-7acf5cafa170" targetNamespace="http://schemas.microsoft.com/office/2006/metadata/properties" ma:root="true" ma:fieldsID="539b5865dc53797f80500b5488b2d020" ns2:_="" ns3:_="">
    <xsd:import namespace="34893d2b-7ba7-4b59-b86f-ae3fc6ba06f1"/>
    <xsd:import namespace="f65240d6-bbd5-4b2d-a4ed-7acf5cafa170"/>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LengthInSeconds"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4893d2b-7ba7-4b59-b86f-ae3fc6ba06f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Length (seconds)"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65240d6-bbd5-4b2d-a4ed-7acf5cafa170" elementFormDefault="qualified">
    <xsd:import namespace="http://schemas.microsoft.com/office/2006/documentManagement/types"/>
    <xsd:import namespace="http://schemas.microsoft.com/office/infopath/2007/PartnerControls"/>
    <xsd:element name="SharedWithUsers" ma:index="12" nillable="true" ma:displayName="Condivis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Condiviso con dettagli"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i contenuto"/>
        <xsd:element ref="dc:title" minOccurs="0" maxOccurs="1" ma:index="4" ma:displayName="Tito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f65240d6-bbd5-4b2d-a4ed-7acf5cafa170">
      <UserInfo>
        <DisplayName/>
        <AccountId xsi:nil="true"/>
        <AccountType/>
      </UserInfo>
    </SharedWithUsers>
    <MediaLengthInSeconds xmlns="34893d2b-7ba7-4b59-b86f-ae3fc6ba06f1"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B988BC8-E287-4A3B-AA33-5F5E6EFF230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4893d2b-7ba7-4b59-b86f-ae3fc6ba06f1"/>
    <ds:schemaRef ds:uri="f65240d6-bbd5-4b2d-a4ed-7acf5cafa17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9C27D39-9F25-4D15-BB51-07550B1E0C15}">
  <ds:schemaRefs>
    <ds:schemaRef ds:uri="http://purl.org/dc/elements/1.1/"/>
    <ds:schemaRef ds:uri="http://schemas.microsoft.com/office/2006/metadata/properties"/>
    <ds:schemaRef ds:uri="34893d2b-7ba7-4b59-b86f-ae3fc6ba06f1"/>
    <ds:schemaRef ds:uri="f65240d6-bbd5-4b2d-a4ed-7acf5cafa170"/>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www.w3.org/XML/1998/namespace"/>
    <ds:schemaRef ds:uri="http://purl.org/dc/dcmitype/"/>
  </ds:schemaRefs>
</ds:datastoreItem>
</file>

<file path=customXml/itemProps3.xml><?xml version="1.0" encoding="utf-8"?>
<ds:datastoreItem xmlns:ds="http://schemas.openxmlformats.org/officeDocument/2006/customXml" ds:itemID="{ABD9FF13-A287-4BA6-AB91-754CD94FFDD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1545</TotalTime>
  <Words>789</Words>
  <Application>Microsoft Office PowerPoint</Application>
  <PresentationFormat>Panorámica</PresentationFormat>
  <Paragraphs>63</Paragraphs>
  <Slides>10</Slides>
  <Notes>8</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10</vt:i4>
      </vt:variant>
    </vt:vector>
  </HeadingPairs>
  <TitlesOfParts>
    <vt:vector size="16" baseType="lpstr">
      <vt:lpstr>Arial</vt:lpstr>
      <vt:lpstr>Calibri</vt:lpstr>
      <vt:lpstr>Courier New</vt:lpstr>
      <vt:lpstr>Symbol</vt:lpstr>
      <vt:lpstr>Times New Roman</vt:lpstr>
      <vt:lpstr>Default Design</vt:lpstr>
      <vt:lpstr>NUEVOS INSTRUMENTOS INTERNACIONALES VINCULADOS AL DERECHO  A UNA ALIMENTACIÓN ADECUADA EN CONTEXTO DE COVID-19</vt:lpstr>
      <vt:lpstr>FAO: Servicios Jurídicos para el desarrollo </vt:lpstr>
      <vt:lpstr>Tratados e instrumentos internacionales adoptados en el seno de la FAO o del CSA</vt:lpstr>
      <vt:lpstr>Presentación de PowerPoint</vt:lpstr>
      <vt:lpstr>Presentación de PowerPoint</vt:lpstr>
      <vt:lpstr>Intervenciones normativas para transformar los sistemas alimentarios</vt:lpstr>
      <vt:lpstr>Código internacional de Conducta PDA</vt:lpstr>
      <vt:lpstr>En la región de LAC</vt:lpstr>
      <vt:lpstr>Legislación de emergencia en contexto de la pandemia</vt:lpstr>
      <vt:lpstr> ¡Muchas gracias! </vt:lpstr>
    </vt:vector>
  </TitlesOfParts>
  <Company>FAO of the UN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Pérdidas y desperdicios de alimentos en América Latina y el Caribe</dc:title>
  <dc:creator>PasarinLinares, Valeria (LEGN)</dc:creator>
  <cp:lastModifiedBy>Sara Martinez-Cañavate Benitez</cp:lastModifiedBy>
  <cp:revision>119</cp:revision>
  <cp:lastPrinted>2019-03-07T18:30:23Z</cp:lastPrinted>
  <dcterms:created xsi:type="dcterms:W3CDTF">2018-05-17T20:48:02Z</dcterms:created>
  <dcterms:modified xsi:type="dcterms:W3CDTF">2021-09-07T12:45:27Z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0x010100D8E627DF0443394FBFE7B08062F1F3A8</vt:lpwstr>
  </property>
  <property fmtid="{D5CDD505-2E9C-101B-9397-08002B2CF9AE}" pid="3" name="IsMyDocuments">
    <vt:bool>true</vt:bool>
  </property>
  <property fmtid="{D5CDD505-2E9C-101B-9397-08002B2CF9AE}" pid="4" name="Order">
    <vt:r8>23641200</vt:r8>
  </property>
  <property fmtid="{D5CDD505-2E9C-101B-9397-08002B2CF9AE}" pid="5" name="_ExtendedDescription">
    <vt:lpwstr/>
  </property>
  <property fmtid="{D5CDD505-2E9C-101B-9397-08002B2CF9AE}" pid="6" name="ComplianceAssetId">
    <vt:lpwstr/>
  </property>
</Properties>
</file>