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rts/chart1.xml" ContentType="application/vnd.openxmlformats-officedocument.drawingml.chart+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10" r:id="rId4"/>
    <p:sldMasterId id="2147484022" r:id="rId5"/>
  </p:sldMasterIdLst>
  <p:sldIdLst>
    <p:sldId id="256" r:id="rId6"/>
    <p:sldId id="260" r:id="rId7"/>
    <p:sldId id="261" r:id="rId8"/>
    <p:sldId id="262" r:id="rId9"/>
    <p:sldId id="263" r:id="rId10"/>
    <p:sldId id="264" r:id="rId11"/>
    <p:sldId id="265" r:id="rId12"/>
    <p:sldId id="266" r:id="rId13"/>
    <p:sldId id="277" r:id="rId14"/>
    <p:sldId id="278" r:id="rId15"/>
    <p:sldId id="279" r:id="rId16"/>
    <p:sldId id="270" r:id="rId17"/>
    <p:sldId id="281" r:id="rId18"/>
    <p:sldId id="272" r:id="rId19"/>
    <p:sldId id="273" r:id="rId20"/>
    <p:sldId id="274" r:id="rId21"/>
    <p:sldId id="275" r:id="rId22"/>
    <p:sldId id="280" r:id="rId23"/>
    <p:sldId id="259" r:id="rId24"/>
  </p:sldIdLst>
  <p:sldSz cx="12192000" cy="6858000"/>
  <p:notesSz cx="6858000" cy="9144000"/>
  <p:defaultTextStyle>
    <a:defPPr>
      <a:defRPr lang="en-US"/>
    </a:defPPr>
    <a:lvl1pPr marL="0" algn="l" defTabSz="457182" rtl="0" eaLnBrk="1" latinLnBrk="0" hangingPunct="1">
      <a:defRPr sz="1800" kern="1200">
        <a:solidFill>
          <a:schemeClr val="tx1"/>
        </a:solidFill>
        <a:latin typeface="+mn-lt"/>
        <a:ea typeface="+mn-ea"/>
        <a:cs typeface="+mn-cs"/>
      </a:defRPr>
    </a:lvl1pPr>
    <a:lvl2pPr marL="457182" algn="l" defTabSz="457182" rtl="0" eaLnBrk="1" latinLnBrk="0" hangingPunct="1">
      <a:defRPr sz="1800" kern="1200">
        <a:solidFill>
          <a:schemeClr val="tx1"/>
        </a:solidFill>
        <a:latin typeface="+mn-lt"/>
        <a:ea typeface="+mn-ea"/>
        <a:cs typeface="+mn-cs"/>
      </a:defRPr>
    </a:lvl2pPr>
    <a:lvl3pPr marL="914363" algn="l" defTabSz="457182" rtl="0" eaLnBrk="1" latinLnBrk="0" hangingPunct="1">
      <a:defRPr sz="1800" kern="1200">
        <a:solidFill>
          <a:schemeClr val="tx1"/>
        </a:solidFill>
        <a:latin typeface="+mn-lt"/>
        <a:ea typeface="+mn-ea"/>
        <a:cs typeface="+mn-cs"/>
      </a:defRPr>
    </a:lvl3pPr>
    <a:lvl4pPr marL="1371545" algn="l" defTabSz="457182" rtl="0" eaLnBrk="1" latinLnBrk="0" hangingPunct="1">
      <a:defRPr sz="1800" kern="1200">
        <a:solidFill>
          <a:schemeClr val="tx1"/>
        </a:solidFill>
        <a:latin typeface="+mn-lt"/>
        <a:ea typeface="+mn-ea"/>
        <a:cs typeface="+mn-cs"/>
      </a:defRPr>
    </a:lvl4pPr>
    <a:lvl5pPr marL="1828727" algn="l" defTabSz="457182" rtl="0" eaLnBrk="1" latinLnBrk="0" hangingPunct="1">
      <a:defRPr sz="1800" kern="1200">
        <a:solidFill>
          <a:schemeClr val="tx1"/>
        </a:solidFill>
        <a:latin typeface="+mn-lt"/>
        <a:ea typeface="+mn-ea"/>
        <a:cs typeface="+mn-cs"/>
      </a:defRPr>
    </a:lvl5pPr>
    <a:lvl6pPr marL="2285909" algn="l" defTabSz="457182" rtl="0" eaLnBrk="1" latinLnBrk="0" hangingPunct="1">
      <a:defRPr sz="1800" kern="1200">
        <a:solidFill>
          <a:schemeClr val="tx1"/>
        </a:solidFill>
        <a:latin typeface="+mn-lt"/>
        <a:ea typeface="+mn-ea"/>
        <a:cs typeface="+mn-cs"/>
      </a:defRPr>
    </a:lvl6pPr>
    <a:lvl7pPr marL="2743090" algn="l" defTabSz="457182" rtl="0" eaLnBrk="1" latinLnBrk="0" hangingPunct="1">
      <a:defRPr sz="1800" kern="1200">
        <a:solidFill>
          <a:schemeClr val="tx1"/>
        </a:solidFill>
        <a:latin typeface="+mn-lt"/>
        <a:ea typeface="+mn-ea"/>
        <a:cs typeface="+mn-cs"/>
      </a:defRPr>
    </a:lvl7pPr>
    <a:lvl8pPr marL="3200272" algn="l" defTabSz="457182" rtl="0" eaLnBrk="1" latinLnBrk="0" hangingPunct="1">
      <a:defRPr sz="1800" kern="1200">
        <a:solidFill>
          <a:schemeClr val="tx1"/>
        </a:solidFill>
        <a:latin typeface="+mn-lt"/>
        <a:ea typeface="+mn-ea"/>
        <a:cs typeface="+mn-cs"/>
      </a:defRPr>
    </a:lvl8pPr>
    <a:lvl9pPr marL="3657454" algn="l" defTabSz="457182"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501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987" autoAdjust="0"/>
    <p:restoredTop sz="94608"/>
  </p:normalViewPr>
  <p:slideViewPr>
    <p:cSldViewPr snapToGrid="0" snapToObjects="1">
      <p:cViewPr>
        <p:scale>
          <a:sx n="80" d="100"/>
          <a:sy n="80" d="100"/>
        </p:scale>
        <p:origin x="-662" y="-158"/>
      </p:cViewPr>
      <p:guideLst>
        <p:guide orient="horz" pos="2160"/>
        <p:guide pos="3840"/>
      </p:guideLst>
    </p:cSldViewPr>
  </p:slideViewPr>
  <p:notesTextViewPr>
    <p:cViewPr>
      <p:scale>
        <a:sx n="1" d="1"/>
        <a:sy n="1" d="1"/>
      </p:scale>
      <p:origin x="0" y="0"/>
    </p:cViewPr>
  </p:notesTextViewPr>
  <p:sorterViewPr>
    <p:cViewPr>
      <p:scale>
        <a:sx n="120" d="100"/>
        <a:sy n="12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52553\Documents\IVET\ODA.%202020\Presupuesto%20programas%20alimentario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embeddings/oleObject1.bin"/></Relationships>
</file>

<file path=ppt/charts/_rels/chart3.xml.rels><?xml version="1.0" encoding="UTF-8" standalone="yes"?>
<Relationships xmlns="http://schemas.openxmlformats.org/package/2006/relationships"><Relationship Id="rId1" Type="http://schemas.openxmlformats.org/officeDocument/2006/relationships/oleObject" Target="file:///C:\Users\52553\Documents\IVET\ODA.%202020\ODA%20graficos.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52553\Documents\IVET\ODA.%202020\ODA%20graficos.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52553\Documents\IVET\ODA.%202020\ODA%20graficos.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52553\Documents\IVET\ODA.%202020\ODA%20graficos.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52553\Documents\IVET\ODA.%202020\ODA%20graficos.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about:blank"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52553\Documents\IVET\ODA.%202020\ODA%20grafico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Hoja3!$B$87</c:f>
              <c:strCache>
                <c:ptCount val="1"/>
                <c:pt idx="0">
                  <c:v>% participación</c:v>
                </c:pt>
              </c:strCache>
            </c:strRef>
          </c:tx>
          <c:spPr>
            <a:ln w="28575" cap="rnd">
              <a:solidFill>
                <a:schemeClr val="accent1"/>
              </a:solidFill>
              <a:round/>
            </a:ln>
            <a:effectLst/>
          </c:spPr>
          <c:marker>
            <c:symbol val="circle"/>
            <c:size val="7"/>
            <c:spPr>
              <a:solidFill>
                <a:schemeClr val="accent1"/>
              </a:solidFill>
              <a:ln w="9525">
                <a:solidFill>
                  <a:schemeClr val="accent1"/>
                </a:solidFill>
              </a:ln>
              <a:effectLst/>
            </c:spPr>
          </c:marker>
          <c:cat>
            <c:numRef>
              <c:f>Hoja3!$A$88:$A$93</c:f>
              <c:numCache>
                <c:formatCode>General</c:formatCode>
                <c:ptCount val="6"/>
                <c:pt idx="0">
                  <c:v>2013</c:v>
                </c:pt>
                <c:pt idx="1">
                  <c:v>2014</c:v>
                </c:pt>
                <c:pt idx="2">
                  <c:v>2015</c:v>
                </c:pt>
                <c:pt idx="3">
                  <c:v>2016</c:v>
                </c:pt>
                <c:pt idx="4">
                  <c:v>2017</c:v>
                </c:pt>
                <c:pt idx="5">
                  <c:v>2018</c:v>
                </c:pt>
              </c:numCache>
            </c:numRef>
          </c:cat>
          <c:val>
            <c:numRef>
              <c:f>Hoja3!$B$88:$B$93</c:f>
              <c:numCache>
                <c:formatCode>#,##0.0</c:formatCode>
                <c:ptCount val="6"/>
                <c:pt idx="0">
                  <c:v>2.2999999999999998</c:v>
                </c:pt>
                <c:pt idx="1">
                  <c:v>3.7</c:v>
                </c:pt>
                <c:pt idx="2">
                  <c:v>2.1</c:v>
                </c:pt>
                <c:pt idx="3">
                  <c:v>3.5</c:v>
                </c:pt>
                <c:pt idx="4">
                  <c:v>3.4</c:v>
                </c:pt>
                <c:pt idx="5">
                  <c:v>2.2999999999999998</c:v>
                </c:pt>
              </c:numCache>
            </c:numRef>
          </c:val>
          <c:smooth val="0"/>
          <c:extLst xmlns:c16r2="http://schemas.microsoft.com/office/drawing/2015/06/chart">
            <c:ext xmlns:c16="http://schemas.microsoft.com/office/drawing/2014/chart" uri="{C3380CC4-5D6E-409C-BE32-E72D297353CC}">
              <c16:uniqueId val="{00000000-238B-45F8-9DB5-1F006776EFD2}"/>
            </c:ext>
          </c:extLst>
        </c:ser>
        <c:dLbls>
          <c:showLegendKey val="0"/>
          <c:showVal val="0"/>
          <c:showCatName val="0"/>
          <c:showSerName val="0"/>
          <c:showPercent val="0"/>
          <c:showBubbleSize val="0"/>
        </c:dLbls>
        <c:marker val="1"/>
        <c:smooth val="0"/>
        <c:axId val="124948480"/>
        <c:axId val="124950400"/>
      </c:lineChart>
      <c:catAx>
        <c:axId val="124948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Narrow" panose="020B0606020202030204" pitchFamily="34" charset="0"/>
                <a:ea typeface="+mn-ea"/>
                <a:cs typeface="+mn-cs"/>
              </a:defRPr>
            </a:pPr>
            <a:endParaRPr lang="es-MX"/>
          </a:p>
        </c:txPr>
        <c:crossAx val="124950400"/>
        <c:crosses val="autoZero"/>
        <c:auto val="1"/>
        <c:lblAlgn val="ctr"/>
        <c:lblOffset val="100"/>
        <c:noMultiLvlLbl val="0"/>
      </c:catAx>
      <c:valAx>
        <c:axId val="124950400"/>
        <c:scaling>
          <c:orientation val="minMax"/>
          <c:max val="10"/>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Narrow" panose="020B0606020202030204" pitchFamily="34" charset="0"/>
                <a:ea typeface="+mn-ea"/>
                <a:cs typeface="+mn-cs"/>
              </a:defRPr>
            </a:pPr>
            <a:endParaRPr lang="es-MX"/>
          </a:p>
        </c:txPr>
        <c:crossAx val="124948480"/>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tx1">
          <a:lumMod val="15000"/>
          <a:lumOff val="85000"/>
        </a:schemeClr>
      </a:solidFill>
      <a:round/>
    </a:ln>
    <a:effectLst/>
  </c:spPr>
  <c:txPr>
    <a:bodyPr/>
    <a:lstStyle/>
    <a:p>
      <a:pPr>
        <a:defRPr>
          <a:latin typeface="Arial Narrow" panose="020B0606020202030204" pitchFamily="34" charset="0"/>
        </a:defRPr>
      </a:pPr>
      <a:endParaRPr lang="es-MX"/>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7"/>
          <c:order val="6"/>
          <c:tx>
            <c:strRef>
              <c:f>'AaR02'!$A$36</c:f>
              <c:strCache>
                <c:ptCount val="1"/>
                <c:pt idx="0">
                  <c:v>Promedio nacional</c:v>
                </c:pt>
              </c:strCache>
            </c:strRef>
          </c:tx>
          <c:spPr>
            <a:solidFill>
              <a:schemeClr val="accent6">
                <a:lumMod val="60000"/>
                <a:lumOff val="40000"/>
              </a:schemeClr>
            </a:solidFill>
            <a:ln>
              <a:noFill/>
            </a:ln>
            <a:effectLst/>
          </c:spPr>
          <c:invertIfNegative val="0"/>
          <c:dLbls>
            <c:spPr>
              <a:noFill/>
              <a:ln>
                <a:noFill/>
              </a:ln>
              <a:effectLst/>
            </c:spPr>
            <c:txPr>
              <a:bodyPr/>
              <a:lstStyle/>
              <a:p>
                <a:pPr>
                  <a:defRPr sz="1200" b="1"/>
                </a:pPr>
                <a:endParaRPr lang="es-MX"/>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cat>
            <c:numRef>
              <c:f>'AaR02'!$B$29:$C$29</c:f>
              <c:numCache>
                <c:formatCode>General</c:formatCode>
                <c:ptCount val="2"/>
                <c:pt idx="0">
                  <c:v>2012</c:v>
                </c:pt>
                <c:pt idx="1">
                  <c:v>2018</c:v>
                </c:pt>
              </c:numCache>
            </c:numRef>
          </c:cat>
          <c:val>
            <c:numRef>
              <c:f>'AaR02'!$B$36:$C$36</c:f>
              <c:numCache>
                <c:formatCode>General</c:formatCode>
                <c:ptCount val="2"/>
                <c:pt idx="0">
                  <c:v>23.3</c:v>
                </c:pt>
                <c:pt idx="1">
                  <c:v>20.399999999999999</c:v>
                </c:pt>
              </c:numCache>
            </c:numRef>
          </c:val>
          <c:extLst xmlns:c16r2="http://schemas.microsoft.com/office/drawing/2015/06/chart">
            <c:ext xmlns:c16="http://schemas.microsoft.com/office/drawing/2014/chart" uri="{C3380CC4-5D6E-409C-BE32-E72D297353CC}">
              <c16:uniqueId val="{00000002-BD90-41C7-A899-96E059502221}"/>
            </c:ext>
          </c:extLst>
        </c:ser>
        <c:ser>
          <c:idx val="0"/>
          <c:order val="0"/>
          <c:tx>
            <c:strRef>
              <c:f>'AaR02'!$A$30</c:f>
              <c:strCache>
                <c:ptCount val="1"/>
                <c:pt idx="0">
                  <c:v>Mujeres</c:v>
                </c:pt>
              </c:strCache>
            </c:strRef>
          </c:tx>
          <c:spPr>
            <a:ln w="28575" cap="rnd">
              <a:noFill/>
              <a:round/>
            </a:ln>
            <a:effectLst/>
          </c:spPr>
          <c:invertIfNegative val="0"/>
          <c:dLbls>
            <c:spPr>
              <a:noFill/>
              <a:ln>
                <a:noFill/>
              </a:ln>
              <a:effectLst/>
            </c:spPr>
            <c:txPr>
              <a:bodyPr/>
              <a:lstStyle/>
              <a:p>
                <a:pPr>
                  <a:defRPr sz="1200" b="1"/>
                </a:pPr>
                <a:endParaRPr lang="es-MX"/>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cat>
            <c:numRef>
              <c:f>'AaR02'!$B$29:$C$29</c:f>
              <c:numCache>
                <c:formatCode>General</c:formatCode>
                <c:ptCount val="2"/>
                <c:pt idx="0">
                  <c:v>2012</c:v>
                </c:pt>
                <c:pt idx="1">
                  <c:v>2018</c:v>
                </c:pt>
              </c:numCache>
            </c:numRef>
          </c:cat>
          <c:val>
            <c:numRef>
              <c:f>'AaR02'!$B$30:$C$30</c:f>
              <c:numCache>
                <c:formatCode>General</c:formatCode>
                <c:ptCount val="2"/>
                <c:pt idx="0">
                  <c:v>23.4</c:v>
                </c:pt>
                <c:pt idx="1">
                  <c:v>20.3</c:v>
                </c:pt>
              </c:numCache>
            </c:numRef>
          </c:val>
          <c:extLst xmlns:c16r2="http://schemas.microsoft.com/office/drawing/2015/06/chart">
            <c:ext xmlns:c16="http://schemas.microsoft.com/office/drawing/2014/chart" uri="{C3380CC4-5D6E-409C-BE32-E72D297353CC}">
              <c16:uniqueId val="{00000005-BD90-41C7-A899-96E059502221}"/>
            </c:ext>
          </c:extLst>
        </c:ser>
        <c:ser>
          <c:idx val="2"/>
          <c:order val="1"/>
          <c:tx>
            <c:strRef>
              <c:f>'AaR02'!$A$31</c:f>
              <c:strCache>
                <c:ptCount val="1"/>
                <c:pt idx="0">
                  <c:v>Menores de 18 años</c:v>
                </c:pt>
              </c:strCache>
            </c:strRef>
          </c:tx>
          <c:spPr>
            <a:ln w="28575" cap="rnd">
              <a:noFill/>
              <a:round/>
            </a:ln>
            <a:effectLst/>
          </c:spPr>
          <c:invertIfNegative val="0"/>
          <c:dLbls>
            <c:spPr>
              <a:noFill/>
              <a:ln>
                <a:noFill/>
              </a:ln>
              <a:effectLst/>
            </c:spPr>
            <c:txPr>
              <a:bodyPr/>
              <a:lstStyle/>
              <a:p>
                <a:pPr>
                  <a:defRPr sz="1200" b="1"/>
                </a:pPr>
                <a:endParaRPr lang="es-MX"/>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cat>
            <c:numRef>
              <c:f>'AaR02'!$B$29:$C$29</c:f>
              <c:numCache>
                <c:formatCode>General</c:formatCode>
                <c:ptCount val="2"/>
                <c:pt idx="0">
                  <c:v>2012</c:v>
                </c:pt>
                <c:pt idx="1">
                  <c:v>2018</c:v>
                </c:pt>
              </c:numCache>
            </c:numRef>
          </c:cat>
          <c:val>
            <c:numRef>
              <c:f>'AaR02'!$B$31:$C$31</c:f>
              <c:numCache>
                <c:formatCode>General</c:formatCode>
                <c:ptCount val="2"/>
                <c:pt idx="0">
                  <c:v>28.2</c:v>
                </c:pt>
                <c:pt idx="1">
                  <c:v>23.9</c:v>
                </c:pt>
              </c:numCache>
            </c:numRef>
          </c:val>
          <c:extLst xmlns:c16r2="http://schemas.microsoft.com/office/drawing/2015/06/chart">
            <c:ext xmlns:c16="http://schemas.microsoft.com/office/drawing/2014/chart" uri="{C3380CC4-5D6E-409C-BE32-E72D297353CC}">
              <c16:uniqueId val="{00000006-BD90-41C7-A899-96E059502221}"/>
            </c:ext>
          </c:extLst>
        </c:ser>
        <c:ser>
          <c:idx val="3"/>
          <c:order val="2"/>
          <c:tx>
            <c:strRef>
              <c:f>'AaR02'!$A$32</c:f>
              <c:strCache>
                <c:ptCount val="1"/>
                <c:pt idx="0">
                  <c:v>Población de 65 años y más</c:v>
                </c:pt>
              </c:strCache>
            </c:strRef>
          </c:tx>
          <c:spPr>
            <a:ln w="28575" cap="rnd">
              <a:noFill/>
              <a:round/>
            </a:ln>
            <a:effectLst/>
          </c:spPr>
          <c:invertIfNegative val="0"/>
          <c:dLbls>
            <c:spPr>
              <a:noFill/>
              <a:ln>
                <a:noFill/>
              </a:ln>
              <a:effectLst/>
            </c:spPr>
            <c:txPr>
              <a:bodyPr/>
              <a:lstStyle/>
              <a:p>
                <a:pPr>
                  <a:defRPr sz="1200" b="1"/>
                </a:pPr>
                <a:endParaRPr lang="es-MX"/>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cat>
            <c:numRef>
              <c:f>'AaR02'!$B$29:$C$29</c:f>
              <c:numCache>
                <c:formatCode>General</c:formatCode>
                <c:ptCount val="2"/>
                <c:pt idx="0">
                  <c:v>2012</c:v>
                </c:pt>
                <c:pt idx="1">
                  <c:v>2018</c:v>
                </c:pt>
              </c:numCache>
            </c:numRef>
          </c:cat>
          <c:val>
            <c:numRef>
              <c:f>'AaR02'!$B$32:$C$32</c:f>
              <c:numCache>
                <c:formatCode>General</c:formatCode>
                <c:ptCount val="2"/>
                <c:pt idx="0">
                  <c:v>19.899999999999999</c:v>
                </c:pt>
                <c:pt idx="1">
                  <c:v>18.2</c:v>
                </c:pt>
              </c:numCache>
            </c:numRef>
          </c:val>
          <c:extLst xmlns:c16r2="http://schemas.microsoft.com/office/drawing/2015/06/chart">
            <c:ext xmlns:c16="http://schemas.microsoft.com/office/drawing/2014/chart" uri="{C3380CC4-5D6E-409C-BE32-E72D297353CC}">
              <c16:uniqueId val="{00000007-BD90-41C7-A899-96E059502221}"/>
            </c:ext>
          </c:extLst>
        </c:ser>
        <c:ser>
          <c:idx val="4"/>
          <c:order val="3"/>
          <c:tx>
            <c:strRef>
              <c:f>'AaR02'!$A$33</c:f>
              <c:strCache>
                <c:ptCount val="1"/>
                <c:pt idx="0">
                  <c:v>Población indígena</c:v>
                </c:pt>
              </c:strCache>
            </c:strRef>
          </c:tx>
          <c:spPr>
            <a:ln w="28575" cap="rnd">
              <a:noFill/>
              <a:round/>
            </a:ln>
            <a:effectLst/>
          </c:spPr>
          <c:invertIfNegative val="0"/>
          <c:dLbls>
            <c:spPr>
              <a:noFill/>
              <a:ln>
                <a:noFill/>
              </a:ln>
              <a:effectLst/>
            </c:spPr>
            <c:txPr>
              <a:bodyPr/>
              <a:lstStyle/>
              <a:p>
                <a:pPr>
                  <a:defRPr sz="1200" b="1"/>
                </a:pPr>
                <a:endParaRPr lang="es-MX"/>
              </a:p>
            </c:txPr>
            <c:dLblPos val="ctr"/>
            <c:showLegendKey val="0"/>
            <c:showVal val="1"/>
            <c:showCatName val="0"/>
            <c:showSerName val="0"/>
            <c:showPercent val="0"/>
            <c:showBubbleSize val="0"/>
            <c:separator>. </c:separator>
            <c:showLeaderLines val="0"/>
            <c:extLst xmlns:c16r2="http://schemas.microsoft.com/office/drawing/2015/06/chart">
              <c:ext xmlns:c15="http://schemas.microsoft.com/office/drawing/2012/chart" uri="{CE6537A1-D6FC-4f65-9D91-7224C49458BB}">
                <c15:showLeaderLines val="1"/>
              </c:ext>
            </c:extLst>
          </c:dLbls>
          <c:cat>
            <c:numRef>
              <c:f>'AaR02'!$B$29:$C$29</c:f>
              <c:numCache>
                <c:formatCode>General</c:formatCode>
                <c:ptCount val="2"/>
                <c:pt idx="0">
                  <c:v>2012</c:v>
                </c:pt>
                <c:pt idx="1">
                  <c:v>2018</c:v>
                </c:pt>
              </c:numCache>
            </c:numRef>
          </c:cat>
          <c:val>
            <c:numRef>
              <c:f>'AaR02'!$B$33:$C$33</c:f>
              <c:numCache>
                <c:formatCode>General</c:formatCode>
                <c:ptCount val="2"/>
                <c:pt idx="0">
                  <c:v>34.4</c:v>
                </c:pt>
                <c:pt idx="1">
                  <c:v>31.5</c:v>
                </c:pt>
              </c:numCache>
            </c:numRef>
          </c:val>
          <c:extLst xmlns:c16r2="http://schemas.microsoft.com/office/drawing/2015/06/chart">
            <c:ext xmlns:c16="http://schemas.microsoft.com/office/drawing/2014/chart" uri="{C3380CC4-5D6E-409C-BE32-E72D297353CC}">
              <c16:uniqueId val="{00000008-BD90-41C7-A899-96E059502221}"/>
            </c:ext>
          </c:extLst>
        </c:ser>
        <c:ser>
          <c:idx val="5"/>
          <c:order val="4"/>
          <c:tx>
            <c:strRef>
              <c:f>'AaR02'!$A$34</c:f>
              <c:strCache>
                <c:ptCount val="1"/>
                <c:pt idx="0">
                  <c:v>Población con discapacidad</c:v>
                </c:pt>
              </c:strCache>
            </c:strRef>
          </c:tx>
          <c:spPr>
            <a:ln w="28575" cap="rnd">
              <a:noFill/>
              <a:round/>
            </a:ln>
            <a:effectLst/>
          </c:spPr>
          <c:invertIfNegative val="0"/>
          <c:dLbls>
            <c:spPr>
              <a:noFill/>
              <a:ln>
                <a:noFill/>
              </a:ln>
              <a:effectLst/>
            </c:spPr>
            <c:txPr>
              <a:bodyPr/>
              <a:lstStyle/>
              <a:p>
                <a:pPr>
                  <a:defRPr sz="1200" b="1"/>
                </a:pPr>
                <a:endParaRPr lang="es-MX"/>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cat>
            <c:numRef>
              <c:f>'AaR02'!$B$29:$C$29</c:f>
              <c:numCache>
                <c:formatCode>General</c:formatCode>
                <c:ptCount val="2"/>
                <c:pt idx="0">
                  <c:v>2012</c:v>
                </c:pt>
                <c:pt idx="1">
                  <c:v>2018</c:v>
                </c:pt>
              </c:numCache>
            </c:numRef>
          </c:cat>
          <c:val>
            <c:numRef>
              <c:f>'AaR02'!$B$34:$C$34</c:f>
              <c:numCache>
                <c:formatCode>General</c:formatCode>
                <c:ptCount val="2"/>
                <c:pt idx="0">
                  <c:v>31.2</c:v>
                </c:pt>
                <c:pt idx="1">
                  <c:v>27.8</c:v>
                </c:pt>
              </c:numCache>
            </c:numRef>
          </c:val>
          <c:extLst xmlns:c16r2="http://schemas.microsoft.com/office/drawing/2015/06/chart">
            <c:ext xmlns:c16="http://schemas.microsoft.com/office/drawing/2014/chart" uri="{C3380CC4-5D6E-409C-BE32-E72D297353CC}">
              <c16:uniqueId val="{00000009-BD90-41C7-A899-96E059502221}"/>
            </c:ext>
          </c:extLst>
        </c:ser>
        <c:ser>
          <c:idx val="6"/>
          <c:order val="5"/>
          <c:tx>
            <c:strRef>
              <c:f>'AaR02'!$A$35</c:f>
              <c:strCache>
                <c:ptCount val="1"/>
                <c:pt idx="0">
                  <c:v>Población rural</c:v>
                </c:pt>
              </c:strCache>
            </c:strRef>
          </c:tx>
          <c:spPr>
            <a:ln w="28575" cap="rnd">
              <a:noFill/>
              <a:round/>
            </a:ln>
            <a:effectLst/>
          </c:spPr>
          <c:invertIfNegative val="0"/>
          <c:dLbls>
            <c:spPr>
              <a:noFill/>
              <a:ln>
                <a:noFill/>
              </a:ln>
              <a:effectLst/>
            </c:spPr>
            <c:txPr>
              <a:bodyPr/>
              <a:lstStyle/>
              <a:p>
                <a:pPr>
                  <a:defRPr sz="1200" b="1"/>
                </a:pPr>
                <a:endParaRPr lang="es-MX"/>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cat>
            <c:numRef>
              <c:f>'AaR02'!$B$29:$C$29</c:f>
              <c:numCache>
                <c:formatCode>General</c:formatCode>
                <c:ptCount val="2"/>
                <c:pt idx="0">
                  <c:v>2012</c:v>
                </c:pt>
                <c:pt idx="1">
                  <c:v>2018</c:v>
                </c:pt>
              </c:numCache>
            </c:numRef>
          </c:cat>
          <c:val>
            <c:numRef>
              <c:f>'AaR02'!$B$35:$C$35</c:f>
              <c:numCache>
                <c:formatCode>General</c:formatCode>
                <c:ptCount val="2"/>
                <c:pt idx="0">
                  <c:v>30.9</c:v>
                </c:pt>
                <c:pt idx="1">
                  <c:v>25.8</c:v>
                </c:pt>
              </c:numCache>
            </c:numRef>
          </c:val>
          <c:extLst xmlns:c16r2="http://schemas.microsoft.com/office/drawing/2015/06/chart">
            <c:ext xmlns:c16="http://schemas.microsoft.com/office/drawing/2014/chart" uri="{C3380CC4-5D6E-409C-BE32-E72D297353CC}">
              <c16:uniqueId val="{0000000B-BD90-41C7-A899-96E059502221}"/>
            </c:ext>
          </c:extLst>
        </c:ser>
        <c:dLbls>
          <c:dLblPos val="outEnd"/>
          <c:showLegendKey val="0"/>
          <c:showVal val="1"/>
          <c:showCatName val="0"/>
          <c:showSerName val="0"/>
          <c:showPercent val="0"/>
          <c:showBubbleSize val="0"/>
        </c:dLbls>
        <c:gapWidth val="150"/>
        <c:axId val="128242432"/>
        <c:axId val="128243968"/>
      </c:barChart>
      <c:catAx>
        <c:axId val="1282424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sz="1400" b="1"/>
            </a:pPr>
            <a:endParaRPr lang="es-MX"/>
          </a:p>
        </c:txPr>
        <c:crossAx val="128243968"/>
        <c:crosses val="autoZero"/>
        <c:auto val="1"/>
        <c:lblAlgn val="ctr"/>
        <c:lblOffset val="100"/>
        <c:noMultiLvlLbl val="0"/>
      </c:catAx>
      <c:valAx>
        <c:axId val="1282439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vert="horz"/>
          <a:lstStyle/>
          <a:p>
            <a:pPr>
              <a:defRPr/>
            </a:pPr>
            <a:endParaRPr lang="es-MX"/>
          </a:p>
        </c:txPr>
        <c:crossAx val="128242432"/>
        <c:crosses val="autoZero"/>
        <c:crossBetween val="between"/>
      </c:valAx>
      <c:spPr>
        <a:noFill/>
        <a:ln>
          <a:noFill/>
        </a:ln>
        <a:effectLst/>
      </c:spPr>
    </c:plotArea>
    <c:legend>
      <c:legendPos val="r"/>
      <c:layout>
        <c:manualLayout>
          <c:xMode val="edge"/>
          <c:yMode val="edge"/>
          <c:x val="0.78633151598724416"/>
          <c:y val="3.0702815937505217E-2"/>
          <c:w val="0.20421408239324898"/>
          <c:h val="0.9032627726125364"/>
        </c:manualLayout>
      </c:layout>
      <c:overlay val="0"/>
      <c:spPr>
        <a:noFill/>
        <a:ln>
          <a:noFill/>
        </a:ln>
        <a:effectLst/>
      </c:spPr>
      <c:txPr>
        <a:bodyPr rot="0" vert="horz"/>
        <a:lstStyle/>
        <a:p>
          <a:pPr>
            <a:defRPr sz="1400"/>
          </a:pPr>
          <a:endParaRPr lang="es-MX"/>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tx1">
          <a:lumMod val="15000"/>
          <a:lumOff val="85000"/>
        </a:schemeClr>
      </a:solidFill>
      <a:round/>
    </a:ln>
    <a:effectLst/>
  </c:spPr>
  <c:txPr>
    <a:bodyPr/>
    <a:lstStyle/>
    <a:p>
      <a:pPr>
        <a:defRPr sz="800">
          <a:latin typeface="Arial Narrow" panose="020B0606020202030204" pitchFamily="34" charset="0"/>
        </a:defRPr>
      </a:pPr>
      <a:endParaRPr lang="es-MX"/>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4"/>
          <c:order val="3"/>
          <c:tx>
            <c:strRef>
              <c:f>AaR06a!$A$31</c:f>
              <c:strCache>
                <c:ptCount val="1"/>
                <c:pt idx="0">
                  <c:v>Total nacional</c:v>
                </c:pt>
              </c:strCache>
            </c:strRef>
          </c:tx>
          <c:spPr>
            <a:solidFill>
              <a:schemeClr val="accent3"/>
            </a:solidFill>
            <a:ln w="25400">
              <a:noFill/>
            </a:ln>
            <a:effectLst/>
          </c:spPr>
          <c:invertIfNegative val="0"/>
          <c:dLbls>
            <c:spPr>
              <a:noFill/>
              <a:ln>
                <a:noFill/>
              </a:ln>
              <a:effectLst/>
            </c:spPr>
            <c:txPr>
              <a:bodyPr/>
              <a:lstStyle/>
              <a:p>
                <a:pPr>
                  <a:defRPr sz="1200" b="1"/>
                </a:pPr>
                <a:endParaRPr lang="es-MX"/>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cat>
            <c:numRef>
              <c:f>AaR06a!$B$27:$C$27</c:f>
              <c:numCache>
                <c:formatCode>General</c:formatCode>
                <c:ptCount val="2"/>
                <c:pt idx="0">
                  <c:v>2012</c:v>
                </c:pt>
                <c:pt idx="1">
                  <c:v>2018</c:v>
                </c:pt>
              </c:numCache>
            </c:numRef>
          </c:cat>
          <c:val>
            <c:numRef>
              <c:f>AaR06a!$B$31:$C$31</c:f>
              <c:numCache>
                <c:formatCode>General</c:formatCode>
                <c:ptCount val="2"/>
                <c:pt idx="0">
                  <c:v>13.6</c:v>
                </c:pt>
                <c:pt idx="1">
                  <c:v>14.2</c:v>
                </c:pt>
              </c:numCache>
            </c:numRef>
          </c:val>
          <c:extLst xmlns:c16r2="http://schemas.microsoft.com/office/drawing/2015/06/chart">
            <c:ext xmlns:c16="http://schemas.microsoft.com/office/drawing/2014/chart" uri="{C3380CC4-5D6E-409C-BE32-E72D297353CC}">
              <c16:uniqueId val="{00000002-42AC-47E6-9B95-992B33F22FC6}"/>
            </c:ext>
          </c:extLst>
        </c:ser>
        <c:dLbls>
          <c:dLblPos val="outEnd"/>
          <c:showLegendKey val="0"/>
          <c:showVal val="1"/>
          <c:showCatName val="0"/>
          <c:showSerName val="0"/>
          <c:showPercent val="0"/>
          <c:showBubbleSize val="0"/>
        </c:dLbls>
        <c:gapWidth val="219"/>
        <c:axId val="127921536"/>
        <c:axId val="128205952"/>
      </c:barChart>
      <c:lineChart>
        <c:grouping val="standard"/>
        <c:varyColors val="0"/>
        <c:ser>
          <c:idx val="0"/>
          <c:order val="0"/>
          <c:tx>
            <c:strRef>
              <c:f>AaR06a!$A$28</c:f>
              <c:strCache>
                <c:ptCount val="1"/>
                <c:pt idx="0">
                  <c:v>Urbano</c:v>
                </c:pt>
              </c:strCache>
            </c:strRef>
          </c:tx>
          <c:spPr>
            <a:ln w="28575" cap="rnd">
              <a:noFill/>
              <a:round/>
            </a:ln>
            <a:effectLst/>
          </c:spPr>
          <c:marker>
            <c:symbol val="circle"/>
            <c:size val="10"/>
            <c:spPr>
              <a:solidFill>
                <a:schemeClr val="accent6">
                  <a:lumMod val="20000"/>
                  <a:lumOff val="80000"/>
                </a:schemeClr>
              </a:solidFill>
              <a:ln w="9525">
                <a:solidFill>
                  <a:schemeClr val="accent6">
                    <a:lumMod val="20000"/>
                    <a:lumOff val="80000"/>
                  </a:schemeClr>
                </a:solidFill>
              </a:ln>
              <a:effectLst/>
            </c:spPr>
          </c:marker>
          <c:dLbls>
            <c:dLbl>
              <c:idx val="0"/>
              <c:layout>
                <c:manualLayout>
                  <c:x val="5.5555555555555455E-2"/>
                  <c:y val="-2.5477707006369428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42AC-47E6-9B95-992B33F22FC6}"/>
                </c:ext>
              </c:extLst>
            </c:dLbl>
            <c:dLbl>
              <c:idx val="1"/>
              <c:layout>
                <c:manualLayout>
                  <c:x val="7.7777777777777682E-2"/>
                  <c:y val="-7.7847649883434352E-17"/>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42AC-47E6-9B95-992B33F22FC6}"/>
                </c:ext>
              </c:extLst>
            </c:dLbl>
            <c:spPr>
              <a:noFill/>
              <a:ln>
                <a:noFill/>
              </a:ln>
              <a:effectLst/>
            </c:spPr>
            <c:txPr>
              <a:bodyPr/>
              <a:lstStyle/>
              <a:p>
                <a:pPr>
                  <a:defRPr b="1"/>
                </a:pPr>
                <a:endParaRPr lang="es-MX"/>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cat>
            <c:numRef>
              <c:f>AaR06a!$B$27:$C$27</c:f>
              <c:numCache>
                <c:formatCode>General</c:formatCode>
                <c:ptCount val="2"/>
                <c:pt idx="0">
                  <c:v>2012</c:v>
                </c:pt>
                <c:pt idx="1">
                  <c:v>2018</c:v>
                </c:pt>
              </c:numCache>
            </c:numRef>
          </c:cat>
          <c:val>
            <c:numRef>
              <c:f>AaR06a!$B$28:$C$28</c:f>
              <c:numCache>
                <c:formatCode>General</c:formatCode>
                <c:ptCount val="2"/>
                <c:pt idx="0">
                  <c:v>12.9</c:v>
                </c:pt>
                <c:pt idx="1">
                  <c:v>11.5</c:v>
                </c:pt>
              </c:numCache>
            </c:numRef>
          </c:val>
          <c:smooth val="0"/>
          <c:extLst xmlns:c16r2="http://schemas.microsoft.com/office/drawing/2015/06/chart">
            <c:ext xmlns:c16="http://schemas.microsoft.com/office/drawing/2014/chart" uri="{C3380CC4-5D6E-409C-BE32-E72D297353CC}">
              <c16:uniqueId val="{00000005-42AC-47E6-9B95-992B33F22FC6}"/>
            </c:ext>
          </c:extLst>
        </c:ser>
        <c:ser>
          <c:idx val="1"/>
          <c:order val="1"/>
          <c:tx>
            <c:strRef>
              <c:f>AaR06a!$A$29</c:f>
              <c:strCache>
                <c:ptCount val="1"/>
                <c:pt idx="0">
                  <c:v>Rural</c:v>
                </c:pt>
              </c:strCache>
            </c:strRef>
          </c:tx>
          <c:spPr>
            <a:ln w="28575" cap="rnd">
              <a:noFill/>
              <a:round/>
            </a:ln>
            <a:effectLst/>
          </c:spPr>
          <c:marker>
            <c:symbol val="triangle"/>
            <c:size val="10"/>
            <c:spPr>
              <a:solidFill>
                <a:schemeClr val="accent1"/>
              </a:solidFill>
              <a:ln w="9525">
                <a:solidFill>
                  <a:schemeClr val="accent1"/>
                </a:solidFill>
              </a:ln>
              <a:effectLst/>
            </c:spPr>
          </c:marker>
          <c:dLbls>
            <c:dLbl>
              <c:idx val="1"/>
              <c:layout>
                <c:manualLayout>
                  <c:x val="0"/>
                  <c:y val="-1.2738853503184714E-2"/>
                </c:manualLayout>
              </c:layout>
              <c:spPr>
                <a:noFill/>
                <a:ln>
                  <a:noFill/>
                </a:ln>
                <a:effectLst/>
              </c:spPr>
              <c:txPr>
                <a:bodyPr/>
                <a:lstStyle/>
                <a:p>
                  <a:pPr>
                    <a:defRPr b="0"/>
                  </a:pPr>
                  <a:endParaRPr lang="es-MX"/>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42AC-47E6-9B95-992B33F22FC6}"/>
                </c:ext>
              </c:extLst>
            </c:dLbl>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cat>
            <c:numRef>
              <c:f>AaR06a!$B$27:$C$27</c:f>
              <c:numCache>
                <c:formatCode>General</c:formatCode>
                <c:ptCount val="2"/>
                <c:pt idx="0">
                  <c:v>2012</c:v>
                </c:pt>
                <c:pt idx="1">
                  <c:v>2018</c:v>
                </c:pt>
              </c:numCache>
            </c:numRef>
          </c:cat>
          <c:val>
            <c:numRef>
              <c:f>AaR06a!$B$29:$C$29</c:f>
              <c:numCache>
                <c:formatCode>General</c:formatCode>
                <c:ptCount val="2"/>
                <c:pt idx="0">
                  <c:v>20.9</c:v>
                </c:pt>
                <c:pt idx="1">
                  <c:v>14.4</c:v>
                </c:pt>
              </c:numCache>
            </c:numRef>
          </c:val>
          <c:smooth val="0"/>
          <c:extLst xmlns:c16r2="http://schemas.microsoft.com/office/drawing/2015/06/chart">
            <c:ext xmlns:c16="http://schemas.microsoft.com/office/drawing/2014/chart" uri="{C3380CC4-5D6E-409C-BE32-E72D297353CC}">
              <c16:uniqueId val="{00000007-42AC-47E6-9B95-992B33F22FC6}"/>
            </c:ext>
          </c:extLst>
        </c:ser>
        <c:ser>
          <c:idx val="2"/>
          <c:order val="2"/>
          <c:tx>
            <c:strRef>
              <c:f>AaR06a!$A$30</c:f>
              <c:strCache>
                <c:ptCount val="1"/>
                <c:pt idx="0">
                  <c:v>Hogar indígena</c:v>
                </c:pt>
              </c:strCache>
            </c:strRef>
          </c:tx>
          <c:spPr>
            <a:ln w="28575" cap="rnd">
              <a:noFill/>
              <a:round/>
            </a:ln>
            <a:effectLst/>
          </c:spPr>
          <c:marker>
            <c:symbol val="circle"/>
            <c:size val="10"/>
            <c:spPr>
              <a:solidFill>
                <a:srgbClr val="FF0000"/>
              </a:solidFill>
              <a:ln w="9525">
                <a:solidFill>
                  <a:schemeClr val="accent6">
                    <a:lumMod val="60000"/>
                    <a:lumOff val="40000"/>
                  </a:schemeClr>
                </a:solidFill>
              </a:ln>
              <a:effectLst/>
            </c:spPr>
          </c:marker>
          <c:dLbls>
            <c:spPr>
              <a:noFill/>
              <a:ln>
                <a:noFill/>
              </a:ln>
              <a:effectLst/>
            </c:spPr>
            <c:txPr>
              <a:bodyPr/>
              <a:lstStyle/>
              <a:p>
                <a:pPr>
                  <a:defRPr sz="1200" b="1"/>
                </a:pPr>
                <a:endParaRPr lang="es-MX"/>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cat>
            <c:numRef>
              <c:f>AaR06a!$B$27:$C$27</c:f>
              <c:numCache>
                <c:formatCode>General</c:formatCode>
                <c:ptCount val="2"/>
                <c:pt idx="0">
                  <c:v>2012</c:v>
                </c:pt>
                <c:pt idx="1">
                  <c:v>2018</c:v>
                </c:pt>
              </c:numCache>
            </c:numRef>
          </c:cat>
          <c:val>
            <c:numRef>
              <c:f>AaR06a!$B$30:$C$30</c:f>
              <c:numCache>
                <c:formatCode>General</c:formatCode>
                <c:ptCount val="2"/>
                <c:pt idx="0">
                  <c:v>33.5</c:v>
                </c:pt>
                <c:pt idx="1">
                  <c:v>24.5</c:v>
                </c:pt>
              </c:numCache>
            </c:numRef>
          </c:val>
          <c:smooth val="0"/>
          <c:extLst xmlns:c16r2="http://schemas.microsoft.com/office/drawing/2015/06/chart">
            <c:ext xmlns:c16="http://schemas.microsoft.com/office/drawing/2014/chart" uri="{C3380CC4-5D6E-409C-BE32-E72D297353CC}">
              <c16:uniqueId val="{00000008-42AC-47E6-9B95-992B33F22FC6}"/>
            </c:ext>
          </c:extLst>
        </c:ser>
        <c:dLbls>
          <c:showLegendKey val="0"/>
          <c:showVal val="1"/>
          <c:showCatName val="0"/>
          <c:showSerName val="0"/>
          <c:showPercent val="0"/>
          <c:showBubbleSize val="0"/>
        </c:dLbls>
        <c:marker val="1"/>
        <c:smooth val="0"/>
        <c:axId val="127921536"/>
        <c:axId val="128205952"/>
      </c:lineChart>
      <c:catAx>
        <c:axId val="127921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sz="1000" b="1"/>
            </a:pPr>
            <a:endParaRPr lang="es-MX"/>
          </a:p>
        </c:txPr>
        <c:crossAx val="128205952"/>
        <c:crosses val="autoZero"/>
        <c:auto val="1"/>
        <c:lblAlgn val="ctr"/>
        <c:lblOffset val="100"/>
        <c:noMultiLvlLbl val="0"/>
      </c:catAx>
      <c:valAx>
        <c:axId val="128205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vert="horz"/>
          <a:lstStyle/>
          <a:p>
            <a:pPr>
              <a:defRPr/>
            </a:pPr>
            <a:endParaRPr lang="es-MX"/>
          </a:p>
        </c:txPr>
        <c:crossAx val="127921536"/>
        <c:crosses val="autoZero"/>
        <c:crossBetween val="between"/>
      </c:valAx>
      <c:spPr>
        <a:noFill/>
        <a:ln>
          <a:noFill/>
        </a:ln>
        <a:effectLst/>
      </c:spPr>
    </c:plotArea>
    <c:legend>
      <c:legendPos val="b"/>
      <c:layout/>
      <c:overlay val="0"/>
      <c:spPr>
        <a:noFill/>
        <a:ln>
          <a:noFill/>
        </a:ln>
        <a:effectLst/>
      </c:spPr>
      <c:txPr>
        <a:bodyPr rot="0" vert="horz"/>
        <a:lstStyle/>
        <a:p>
          <a:pPr>
            <a:defRPr sz="1400"/>
          </a:pPr>
          <a:endParaRPr lang="es-MX"/>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tx1">
          <a:lumMod val="15000"/>
          <a:lumOff val="85000"/>
        </a:schemeClr>
      </a:solidFill>
      <a:round/>
    </a:ln>
    <a:effectLst/>
  </c:spPr>
  <c:txPr>
    <a:bodyPr/>
    <a:lstStyle/>
    <a:p>
      <a:pPr>
        <a:defRPr sz="800">
          <a:latin typeface="Arial Narrow" panose="020B0606020202030204" pitchFamily="34" charset="0"/>
        </a:defRPr>
      </a:pPr>
      <a:endParaRPr lang="es-MX"/>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AaR06b!$A$32</c:f>
              <c:strCache>
                <c:ptCount val="1"/>
                <c:pt idx="0">
                  <c:v>Total nacional</c:v>
                </c:pt>
              </c:strCache>
            </c:strRef>
          </c:tx>
          <c:spPr>
            <a:solidFill>
              <a:schemeClr val="accent3"/>
            </a:solidFill>
            <a:ln>
              <a:noFill/>
            </a:ln>
            <a:effectLst/>
          </c:spPr>
          <c:invertIfNegative val="0"/>
          <c:dLbls>
            <c:spPr>
              <a:noFill/>
              <a:ln>
                <a:noFill/>
              </a:ln>
              <a:effectLst/>
            </c:spPr>
            <c:txPr>
              <a:bodyPr/>
              <a:lstStyle/>
              <a:p>
                <a:pPr>
                  <a:defRPr sz="1200" b="1"/>
                </a:pPr>
                <a:endParaRPr lang="es-MX"/>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cat>
            <c:numRef>
              <c:f>AaR06b!$B$31:$C$31</c:f>
              <c:numCache>
                <c:formatCode>General</c:formatCode>
                <c:ptCount val="2"/>
                <c:pt idx="0">
                  <c:v>2012</c:v>
                </c:pt>
                <c:pt idx="1">
                  <c:v>2018</c:v>
                </c:pt>
              </c:numCache>
            </c:numRef>
          </c:cat>
          <c:val>
            <c:numRef>
              <c:f>AaR06b!$B$32:$C$32</c:f>
              <c:numCache>
                <c:formatCode>General</c:formatCode>
                <c:ptCount val="2"/>
                <c:pt idx="0">
                  <c:v>1.6</c:v>
                </c:pt>
                <c:pt idx="1">
                  <c:v>1.4</c:v>
                </c:pt>
              </c:numCache>
            </c:numRef>
          </c:val>
          <c:extLst xmlns:c16r2="http://schemas.microsoft.com/office/drawing/2015/06/chart">
            <c:ext xmlns:c16="http://schemas.microsoft.com/office/drawing/2014/chart" uri="{C3380CC4-5D6E-409C-BE32-E72D297353CC}">
              <c16:uniqueId val="{00000002-EE00-4967-AB9F-4E05C976A9B5}"/>
            </c:ext>
          </c:extLst>
        </c:ser>
        <c:dLbls>
          <c:dLblPos val="outEnd"/>
          <c:showLegendKey val="0"/>
          <c:showVal val="1"/>
          <c:showCatName val="0"/>
          <c:showSerName val="0"/>
          <c:showPercent val="0"/>
          <c:showBubbleSize val="0"/>
        </c:dLbls>
        <c:gapWidth val="219"/>
        <c:overlap val="-27"/>
        <c:axId val="127978496"/>
        <c:axId val="128000768"/>
      </c:barChart>
      <c:lineChart>
        <c:grouping val="standard"/>
        <c:varyColors val="0"/>
        <c:ser>
          <c:idx val="1"/>
          <c:order val="1"/>
          <c:tx>
            <c:strRef>
              <c:f>AaR06b!$A$33</c:f>
              <c:strCache>
                <c:ptCount val="1"/>
                <c:pt idx="0">
                  <c:v>Urbano</c:v>
                </c:pt>
              </c:strCache>
            </c:strRef>
          </c:tx>
          <c:spPr>
            <a:ln w="28575" cap="rnd">
              <a:noFill/>
              <a:round/>
            </a:ln>
            <a:effectLst/>
          </c:spPr>
          <c:marker>
            <c:symbol val="circle"/>
            <c:size val="10"/>
            <c:spPr>
              <a:solidFill>
                <a:schemeClr val="accent6">
                  <a:lumMod val="40000"/>
                  <a:lumOff val="60000"/>
                </a:schemeClr>
              </a:solidFill>
              <a:ln w="9525">
                <a:solidFill>
                  <a:schemeClr val="accent6">
                    <a:lumMod val="40000"/>
                    <a:lumOff val="60000"/>
                  </a:schemeClr>
                </a:solidFill>
              </a:ln>
              <a:effectLst/>
            </c:spPr>
          </c:marker>
          <c:dLbls>
            <c:dLbl>
              <c:idx val="0"/>
              <c:layout>
                <c:manualLayout>
                  <c:x val="7.4999999999999997E-2"/>
                  <c:y val="4.6296296296296294E-3"/>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EE00-4967-AB9F-4E05C976A9B5}"/>
                </c:ext>
              </c:extLst>
            </c:dLbl>
            <c:dLbl>
              <c:idx val="1"/>
              <c:layout>
                <c:manualLayout>
                  <c:x val="7.7777777777777682E-2"/>
                  <c:y val="0"/>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EE00-4967-AB9F-4E05C976A9B5}"/>
                </c:ext>
              </c:extLst>
            </c:dLbl>
            <c:spPr>
              <a:noFill/>
              <a:ln>
                <a:noFill/>
              </a:ln>
              <a:effectLst/>
            </c:spPr>
            <c:txPr>
              <a:bodyPr/>
              <a:lstStyle/>
              <a:p>
                <a:pPr>
                  <a:defRPr b="1"/>
                </a:pPr>
                <a:endParaRPr lang="es-MX"/>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cat>
            <c:numRef>
              <c:f>AaR06b!$B$31:$C$31</c:f>
              <c:numCache>
                <c:formatCode>General</c:formatCode>
                <c:ptCount val="2"/>
                <c:pt idx="0">
                  <c:v>2012</c:v>
                </c:pt>
                <c:pt idx="1">
                  <c:v>2018</c:v>
                </c:pt>
              </c:numCache>
            </c:numRef>
          </c:cat>
          <c:val>
            <c:numRef>
              <c:f>AaR06b!$B$33:$C$33</c:f>
              <c:numCache>
                <c:formatCode>General</c:formatCode>
                <c:ptCount val="2"/>
                <c:pt idx="0">
                  <c:v>1.4</c:v>
                </c:pt>
                <c:pt idx="1">
                  <c:v>1.1000000000000001</c:v>
                </c:pt>
              </c:numCache>
            </c:numRef>
          </c:val>
          <c:smooth val="0"/>
          <c:extLst xmlns:c16r2="http://schemas.microsoft.com/office/drawing/2015/06/chart">
            <c:ext xmlns:c16="http://schemas.microsoft.com/office/drawing/2014/chart" uri="{C3380CC4-5D6E-409C-BE32-E72D297353CC}">
              <c16:uniqueId val="{00000005-EE00-4967-AB9F-4E05C976A9B5}"/>
            </c:ext>
          </c:extLst>
        </c:ser>
        <c:ser>
          <c:idx val="2"/>
          <c:order val="2"/>
          <c:tx>
            <c:strRef>
              <c:f>AaR06b!$A$34</c:f>
              <c:strCache>
                <c:ptCount val="1"/>
                <c:pt idx="0">
                  <c:v>Rural</c:v>
                </c:pt>
              </c:strCache>
            </c:strRef>
          </c:tx>
          <c:spPr>
            <a:ln w="28575" cap="rnd">
              <a:noFill/>
              <a:round/>
            </a:ln>
            <a:effectLst/>
          </c:spPr>
          <c:marker>
            <c:symbol val="square"/>
            <c:size val="10"/>
            <c:spPr>
              <a:solidFill>
                <a:srgbClr val="FF0000"/>
              </a:solidFill>
              <a:ln w="9525">
                <a:solidFill>
                  <a:schemeClr val="accent6"/>
                </a:solidFill>
              </a:ln>
              <a:effectLst/>
            </c:spPr>
          </c:marker>
          <c:dLbls>
            <c:dLbl>
              <c:idx val="0"/>
              <c:layout>
                <c:manualLayout>
                  <c:x val="-5.0925337632079971E-17"/>
                  <c:y val="0"/>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EE00-4967-AB9F-4E05C976A9B5}"/>
                </c:ext>
              </c:extLst>
            </c:dLbl>
            <c:dLbl>
              <c:idx val="1"/>
              <c:layout>
                <c:manualLayout>
                  <c:x val="1.1111111111111009E-2"/>
                  <c:y val="0"/>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EE00-4967-AB9F-4E05C976A9B5}"/>
                </c:ext>
              </c:extLst>
            </c:dLbl>
            <c:spPr>
              <a:noFill/>
              <a:ln>
                <a:noFill/>
              </a:ln>
              <a:effectLst/>
            </c:spPr>
            <c:txPr>
              <a:bodyPr/>
              <a:lstStyle/>
              <a:p>
                <a:pPr>
                  <a:defRPr sz="1200" b="1"/>
                </a:pPr>
                <a:endParaRPr lang="es-MX"/>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cat>
            <c:numRef>
              <c:f>AaR06b!$B$31:$C$31</c:f>
              <c:numCache>
                <c:formatCode>General</c:formatCode>
                <c:ptCount val="2"/>
                <c:pt idx="0">
                  <c:v>2012</c:v>
                </c:pt>
                <c:pt idx="1">
                  <c:v>2018</c:v>
                </c:pt>
              </c:numCache>
            </c:numRef>
          </c:cat>
          <c:val>
            <c:numRef>
              <c:f>AaR06b!$B$34:$C$34</c:f>
              <c:numCache>
                <c:formatCode>General</c:formatCode>
                <c:ptCount val="2"/>
                <c:pt idx="0" formatCode="0.0">
                  <c:v>2</c:v>
                </c:pt>
                <c:pt idx="1">
                  <c:v>2.2999999999999998</c:v>
                </c:pt>
              </c:numCache>
            </c:numRef>
          </c:val>
          <c:smooth val="0"/>
          <c:extLst xmlns:c16r2="http://schemas.microsoft.com/office/drawing/2015/06/chart">
            <c:ext xmlns:c16="http://schemas.microsoft.com/office/drawing/2014/chart" uri="{C3380CC4-5D6E-409C-BE32-E72D297353CC}">
              <c16:uniqueId val="{00000008-EE00-4967-AB9F-4E05C976A9B5}"/>
            </c:ext>
          </c:extLst>
        </c:ser>
        <c:dLbls>
          <c:showLegendKey val="0"/>
          <c:showVal val="1"/>
          <c:showCatName val="0"/>
          <c:showSerName val="0"/>
          <c:showPercent val="0"/>
          <c:showBubbleSize val="0"/>
        </c:dLbls>
        <c:marker val="1"/>
        <c:smooth val="0"/>
        <c:axId val="127978496"/>
        <c:axId val="128000768"/>
      </c:lineChart>
      <c:catAx>
        <c:axId val="127978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sz="1000" b="1"/>
            </a:pPr>
            <a:endParaRPr lang="es-MX"/>
          </a:p>
        </c:txPr>
        <c:crossAx val="128000768"/>
        <c:crosses val="autoZero"/>
        <c:auto val="1"/>
        <c:lblAlgn val="ctr"/>
        <c:lblOffset val="100"/>
        <c:noMultiLvlLbl val="0"/>
      </c:catAx>
      <c:valAx>
        <c:axId val="128000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vert="horz"/>
          <a:lstStyle/>
          <a:p>
            <a:pPr>
              <a:defRPr/>
            </a:pPr>
            <a:endParaRPr lang="es-MX"/>
          </a:p>
        </c:txPr>
        <c:crossAx val="127978496"/>
        <c:crosses val="autoZero"/>
        <c:crossBetween val="between"/>
      </c:valAx>
      <c:spPr>
        <a:noFill/>
        <a:ln>
          <a:noFill/>
        </a:ln>
        <a:effectLst/>
      </c:spPr>
    </c:plotArea>
    <c:legend>
      <c:legendPos val="b"/>
      <c:layout/>
      <c:overlay val="0"/>
      <c:spPr>
        <a:noFill/>
        <a:ln>
          <a:noFill/>
        </a:ln>
        <a:effectLst/>
      </c:spPr>
      <c:txPr>
        <a:bodyPr rot="0" vert="horz"/>
        <a:lstStyle/>
        <a:p>
          <a:pPr>
            <a:defRPr sz="1400"/>
          </a:pPr>
          <a:endParaRPr lang="es-MX"/>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tx1">
          <a:lumMod val="15000"/>
          <a:lumOff val="85000"/>
        </a:schemeClr>
      </a:solidFill>
      <a:round/>
    </a:ln>
    <a:effectLst/>
  </c:spPr>
  <c:txPr>
    <a:bodyPr/>
    <a:lstStyle/>
    <a:p>
      <a:pPr>
        <a:defRPr sz="800">
          <a:latin typeface="Arial Narrow" panose="020B0606020202030204" pitchFamily="34" charset="0"/>
        </a:defRPr>
      </a:pPr>
      <a:endParaRPr lang="es-MX"/>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AaR10a!$B$3</c:f>
              <c:strCache>
                <c:ptCount val="1"/>
                <c:pt idx="0">
                  <c:v>2012</c:v>
                </c:pt>
              </c:strCache>
            </c:strRef>
          </c:tx>
          <c:spPr>
            <a:solidFill>
              <a:schemeClr val="accent6">
                <a:lumMod val="60000"/>
                <a:lumOff val="40000"/>
              </a:schemeClr>
            </a:solidFill>
            <a:ln>
              <a:noFill/>
            </a:ln>
            <a:effectLst/>
          </c:spPr>
          <c:invertIfNegative val="0"/>
          <c:dPt>
            <c:idx val="0"/>
            <c:invertIfNegative val="0"/>
            <c:bubble3D val="0"/>
            <c:spPr>
              <a:solidFill>
                <a:schemeClr val="accent6">
                  <a:lumMod val="40000"/>
                  <a:lumOff val="60000"/>
                </a:schemeClr>
              </a:solidFill>
              <a:ln>
                <a:noFill/>
              </a:ln>
              <a:effectLst/>
            </c:spPr>
            <c:extLst xmlns:c16r2="http://schemas.microsoft.com/office/drawing/2015/06/chart">
              <c:ext xmlns:c16="http://schemas.microsoft.com/office/drawing/2014/chart" uri="{C3380CC4-5D6E-409C-BE32-E72D297353CC}">
                <c16:uniqueId val="{00000001-21AC-48DA-9340-75619276AAEF}"/>
              </c:ext>
            </c:extLst>
          </c:dPt>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Arial Narrow" panose="020B0606020202030204" pitchFamily="34" charset="0"/>
                    <a:ea typeface="+mn-ea"/>
                    <a:cs typeface="+mn-cs"/>
                  </a:defRPr>
                </a:pPr>
                <a:endParaRPr lang="es-MX"/>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AaR10a!$A$4:$A$7</c:f>
              <c:strCache>
                <c:ptCount val="4"/>
                <c:pt idx="0">
                  <c:v>Preescolares</c:v>
                </c:pt>
                <c:pt idx="1">
                  <c:v>Escolares</c:v>
                </c:pt>
                <c:pt idx="2">
                  <c:v>Adolescentes</c:v>
                </c:pt>
                <c:pt idx="3">
                  <c:v>Adultos</c:v>
                </c:pt>
              </c:strCache>
            </c:strRef>
          </c:cat>
          <c:val>
            <c:numRef>
              <c:f>AaR10a!$B$4:$B$7</c:f>
              <c:numCache>
                <c:formatCode>General</c:formatCode>
                <c:ptCount val="4"/>
                <c:pt idx="0">
                  <c:v>9.6999999999999993</c:v>
                </c:pt>
                <c:pt idx="1">
                  <c:v>19.8</c:v>
                </c:pt>
                <c:pt idx="2">
                  <c:v>21.6</c:v>
                </c:pt>
                <c:pt idx="3">
                  <c:v>38.799999999999997</c:v>
                </c:pt>
              </c:numCache>
            </c:numRef>
          </c:val>
          <c:extLst xmlns:c16r2="http://schemas.microsoft.com/office/drawing/2015/06/chart">
            <c:ext xmlns:c16="http://schemas.microsoft.com/office/drawing/2014/chart" uri="{C3380CC4-5D6E-409C-BE32-E72D297353CC}">
              <c16:uniqueId val="{00000002-21AC-48DA-9340-75619276AAEF}"/>
            </c:ext>
          </c:extLst>
        </c:ser>
        <c:ser>
          <c:idx val="1"/>
          <c:order val="1"/>
          <c:tx>
            <c:strRef>
              <c:f>AaR10a!$C$3</c:f>
              <c:strCache>
                <c:ptCount val="1"/>
                <c:pt idx="0">
                  <c:v>2018</c:v>
                </c:pt>
              </c:strCache>
            </c:strRef>
          </c:tx>
          <c:spPr>
            <a:solidFill>
              <a:schemeClr val="accent1">
                <a:lumMod val="40000"/>
                <a:lumOff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Arial Narrow" panose="020B0606020202030204" pitchFamily="34" charset="0"/>
                    <a:ea typeface="+mn-ea"/>
                    <a:cs typeface="+mn-cs"/>
                  </a:defRPr>
                </a:pPr>
                <a:endParaRPr lang="es-MX"/>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AaR10a!$A$4:$A$7</c:f>
              <c:strCache>
                <c:ptCount val="4"/>
                <c:pt idx="0">
                  <c:v>Preescolares</c:v>
                </c:pt>
                <c:pt idx="1">
                  <c:v>Escolares</c:v>
                </c:pt>
                <c:pt idx="2">
                  <c:v>Adolescentes</c:v>
                </c:pt>
                <c:pt idx="3">
                  <c:v>Adultos</c:v>
                </c:pt>
              </c:strCache>
            </c:strRef>
          </c:cat>
          <c:val>
            <c:numRef>
              <c:f>AaR10a!$C$4:$C$7</c:f>
              <c:numCache>
                <c:formatCode>General</c:formatCode>
                <c:ptCount val="4"/>
                <c:pt idx="0">
                  <c:v>6.8</c:v>
                </c:pt>
                <c:pt idx="1">
                  <c:v>18</c:v>
                </c:pt>
                <c:pt idx="2">
                  <c:v>23.8</c:v>
                </c:pt>
                <c:pt idx="3">
                  <c:v>39.1</c:v>
                </c:pt>
              </c:numCache>
            </c:numRef>
          </c:val>
          <c:extLst xmlns:c16r2="http://schemas.microsoft.com/office/drawing/2015/06/chart">
            <c:ext xmlns:c16="http://schemas.microsoft.com/office/drawing/2014/chart" uri="{C3380CC4-5D6E-409C-BE32-E72D297353CC}">
              <c16:uniqueId val="{00000003-21AC-48DA-9340-75619276AAEF}"/>
            </c:ext>
          </c:extLst>
        </c:ser>
        <c:dLbls>
          <c:dLblPos val="outEnd"/>
          <c:showLegendKey val="0"/>
          <c:showVal val="1"/>
          <c:showCatName val="0"/>
          <c:showSerName val="0"/>
          <c:showPercent val="0"/>
          <c:showBubbleSize val="0"/>
        </c:dLbls>
        <c:gapWidth val="219"/>
        <c:overlap val="-27"/>
        <c:axId val="128058880"/>
        <c:axId val="128060416"/>
      </c:barChart>
      <c:catAx>
        <c:axId val="128058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rial Narrow" panose="020B0606020202030204" pitchFamily="34" charset="0"/>
                <a:ea typeface="+mn-ea"/>
                <a:cs typeface="+mn-cs"/>
              </a:defRPr>
            </a:pPr>
            <a:endParaRPr lang="es-MX"/>
          </a:p>
        </c:txPr>
        <c:crossAx val="128060416"/>
        <c:crosses val="autoZero"/>
        <c:auto val="1"/>
        <c:lblAlgn val="ctr"/>
        <c:lblOffset val="100"/>
        <c:noMultiLvlLbl val="0"/>
      </c:catAx>
      <c:valAx>
        <c:axId val="128060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Arial Narrow" panose="020B0606020202030204" pitchFamily="34" charset="0"/>
                <a:ea typeface="+mn-ea"/>
                <a:cs typeface="+mn-cs"/>
              </a:defRPr>
            </a:pPr>
            <a:endParaRPr lang="es-MX"/>
          </a:p>
        </c:txPr>
        <c:crossAx val="12805888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Narrow" panose="020B0606020202030204" pitchFamily="34" charset="0"/>
              <a:ea typeface="+mn-ea"/>
              <a:cs typeface="+mn-cs"/>
            </a:defRPr>
          </a:pPr>
          <a:endParaRPr lang="es-MX"/>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latin typeface="Arial Narrow" panose="020B0606020202030204" pitchFamily="34" charset="0"/>
        </a:defRPr>
      </a:pPr>
      <a:endParaRPr lang="es-MX"/>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AaR10b!$B$17</c:f>
              <c:strCache>
                <c:ptCount val="1"/>
                <c:pt idx="0">
                  <c:v>Escolares</c:v>
                </c:pt>
              </c:strCache>
            </c:strRef>
          </c:tx>
          <c:spPr>
            <a:solidFill>
              <a:srgbClr val="00B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Arial Narrow" panose="020B0606020202030204" pitchFamily="34" charset="0"/>
                    <a:ea typeface="+mn-ea"/>
                    <a:cs typeface="+mn-cs"/>
                  </a:defRPr>
                </a:pPr>
                <a:endParaRPr lang="es-MX"/>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AaR10b!$C$15:$H$16</c:f>
              <c:multiLvlStrCache>
                <c:ptCount val="6"/>
                <c:lvl>
                  <c:pt idx="0">
                    <c:v>Hombres</c:v>
                  </c:pt>
                  <c:pt idx="1">
                    <c:v>Mujeres</c:v>
                  </c:pt>
                  <c:pt idx="2">
                    <c:v>Total</c:v>
                  </c:pt>
                  <c:pt idx="3">
                    <c:v>Hombres</c:v>
                  </c:pt>
                  <c:pt idx="4">
                    <c:v>Mujeres</c:v>
                  </c:pt>
                  <c:pt idx="5">
                    <c:v>Total</c:v>
                  </c:pt>
                </c:lvl>
                <c:lvl>
                  <c:pt idx="0">
                    <c:v>2012</c:v>
                  </c:pt>
                  <c:pt idx="3">
                    <c:v>2018</c:v>
                  </c:pt>
                </c:lvl>
              </c:multiLvlStrCache>
            </c:multiLvlStrRef>
          </c:cat>
          <c:val>
            <c:numRef>
              <c:f>AaR10b!$C$17:$H$17</c:f>
              <c:numCache>
                <c:formatCode>General</c:formatCode>
                <c:ptCount val="6"/>
                <c:pt idx="0">
                  <c:v>17.399999999999999</c:v>
                </c:pt>
                <c:pt idx="1">
                  <c:v>11.8</c:v>
                </c:pt>
                <c:pt idx="2">
                  <c:v>14.6</c:v>
                </c:pt>
                <c:pt idx="3">
                  <c:v>20.100000000000001</c:v>
                </c:pt>
                <c:pt idx="4">
                  <c:v>15</c:v>
                </c:pt>
                <c:pt idx="5">
                  <c:v>17.5</c:v>
                </c:pt>
              </c:numCache>
            </c:numRef>
          </c:val>
          <c:extLst xmlns:c16r2="http://schemas.microsoft.com/office/drawing/2015/06/chart">
            <c:ext xmlns:c16="http://schemas.microsoft.com/office/drawing/2014/chart" uri="{C3380CC4-5D6E-409C-BE32-E72D297353CC}">
              <c16:uniqueId val="{00000000-5BA5-4EAE-9C01-5F2F00F54AEE}"/>
            </c:ext>
          </c:extLst>
        </c:ser>
        <c:ser>
          <c:idx val="1"/>
          <c:order val="1"/>
          <c:tx>
            <c:strRef>
              <c:f>AaR10b!$B$18</c:f>
              <c:strCache>
                <c:ptCount val="1"/>
                <c:pt idx="0">
                  <c:v>Adolescentes</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Arial Narrow" panose="020B0606020202030204" pitchFamily="34" charset="0"/>
                    <a:ea typeface="+mn-ea"/>
                    <a:cs typeface="+mn-cs"/>
                  </a:defRPr>
                </a:pPr>
                <a:endParaRPr lang="es-MX"/>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AaR10b!$C$15:$H$16</c:f>
              <c:multiLvlStrCache>
                <c:ptCount val="6"/>
                <c:lvl>
                  <c:pt idx="0">
                    <c:v>Hombres</c:v>
                  </c:pt>
                  <c:pt idx="1">
                    <c:v>Mujeres</c:v>
                  </c:pt>
                  <c:pt idx="2">
                    <c:v>Total</c:v>
                  </c:pt>
                  <c:pt idx="3">
                    <c:v>Hombres</c:v>
                  </c:pt>
                  <c:pt idx="4">
                    <c:v>Mujeres</c:v>
                  </c:pt>
                  <c:pt idx="5">
                    <c:v>Total</c:v>
                  </c:pt>
                </c:lvl>
                <c:lvl>
                  <c:pt idx="0">
                    <c:v>2012</c:v>
                  </c:pt>
                  <c:pt idx="3">
                    <c:v>2018</c:v>
                  </c:pt>
                </c:lvl>
              </c:multiLvlStrCache>
            </c:multiLvlStrRef>
          </c:cat>
          <c:val>
            <c:numRef>
              <c:f>AaR10b!$C$18:$H$18</c:f>
              <c:numCache>
                <c:formatCode>General</c:formatCode>
                <c:ptCount val="6"/>
                <c:pt idx="0">
                  <c:v>14.5</c:v>
                </c:pt>
                <c:pt idx="1">
                  <c:v>12.1</c:v>
                </c:pt>
                <c:pt idx="2">
                  <c:v>13.3</c:v>
                </c:pt>
                <c:pt idx="3">
                  <c:v>15.1</c:v>
                </c:pt>
                <c:pt idx="4">
                  <c:v>14.1</c:v>
                </c:pt>
                <c:pt idx="5">
                  <c:v>14.6</c:v>
                </c:pt>
              </c:numCache>
            </c:numRef>
          </c:val>
          <c:extLst xmlns:c16r2="http://schemas.microsoft.com/office/drawing/2015/06/chart">
            <c:ext xmlns:c16="http://schemas.microsoft.com/office/drawing/2014/chart" uri="{C3380CC4-5D6E-409C-BE32-E72D297353CC}">
              <c16:uniqueId val="{00000001-5BA5-4EAE-9C01-5F2F00F54AEE}"/>
            </c:ext>
          </c:extLst>
        </c:ser>
        <c:ser>
          <c:idx val="2"/>
          <c:order val="2"/>
          <c:tx>
            <c:strRef>
              <c:f>AaR10b!$B$19</c:f>
              <c:strCache>
                <c:ptCount val="1"/>
                <c:pt idx="0">
                  <c:v>Adultos</c:v>
                </c:pt>
              </c:strCache>
            </c:strRef>
          </c:tx>
          <c:spPr>
            <a:solidFill>
              <a:schemeClr val="accent6">
                <a:lumMod val="40000"/>
                <a:lumOff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Arial Narrow" panose="020B0606020202030204" pitchFamily="34" charset="0"/>
                    <a:ea typeface="+mn-ea"/>
                    <a:cs typeface="+mn-cs"/>
                  </a:defRPr>
                </a:pPr>
                <a:endParaRPr lang="es-MX"/>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AaR10b!$C$15:$H$16</c:f>
              <c:multiLvlStrCache>
                <c:ptCount val="6"/>
                <c:lvl>
                  <c:pt idx="0">
                    <c:v>Hombres</c:v>
                  </c:pt>
                  <c:pt idx="1">
                    <c:v>Mujeres</c:v>
                  </c:pt>
                  <c:pt idx="2">
                    <c:v>Total</c:v>
                  </c:pt>
                  <c:pt idx="3">
                    <c:v>Hombres</c:v>
                  </c:pt>
                  <c:pt idx="4">
                    <c:v>Mujeres</c:v>
                  </c:pt>
                  <c:pt idx="5">
                    <c:v>Total</c:v>
                  </c:pt>
                </c:lvl>
                <c:lvl>
                  <c:pt idx="0">
                    <c:v>2012</c:v>
                  </c:pt>
                  <c:pt idx="3">
                    <c:v>2018</c:v>
                  </c:pt>
                </c:lvl>
              </c:multiLvlStrCache>
            </c:multiLvlStrRef>
          </c:cat>
          <c:val>
            <c:numRef>
              <c:f>AaR10b!$C$19:$H$19</c:f>
              <c:numCache>
                <c:formatCode>General</c:formatCode>
                <c:ptCount val="6"/>
                <c:pt idx="0">
                  <c:v>26.8</c:v>
                </c:pt>
                <c:pt idx="1">
                  <c:v>37.5</c:v>
                </c:pt>
                <c:pt idx="2">
                  <c:v>32.4</c:v>
                </c:pt>
                <c:pt idx="3">
                  <c:v>30.5</c:v>
                </c:pt>
                <c:pt idx="4">
                  <c:v>40.200000000000003</c:v>
                </c:pt>
                <c:pt idx="5">
                  <c:v>36.1</c:v>
                </c:pt>
              </c:numCache>
            </c:numRef>
          </c:val>
          <c:extLst xmlns:c16r2="http://schemas.microsoft.com/office/drawing/2015/06/chart">
            <c:ext xmlns:c16="http://schemas.microsoft.com/office/drawing/2014/chart" uri="{C3380CC4-5D6E-409C-BE32-E72D297353CC}">
              <c16:uniqueId val="{00000002-5BA5-4EAE-9C01-5F2F00F54AEE}"/>
            </c:ext>
          </c:extLst>
        </c:ser>
        <c:dLbls>
          <c:dLblPos val="outEnd"/>
          <c:showLegendKey val="0"/>
          <c:showVal val="1"/>
          <c:showCatName val="0"/>
          <c:showSerName val="0"/>
          <c:showPercent val="0"/>
          <c:showBubbleSize val="0"/>
        </c:dLbls>
        <c:gapWidth val="219"/>
        <c:overlap val="-27"/>
        <c:axId val="128105088"/>
        <c:axId val="128115072"/>
      </c:barChart>
      <c:catAx>
        <c:axId val="128105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Narrow" panose="020B0606020202030204" pitchFamily="34" charset="0"/>
                <a:ea typeface="+mn-ea"/>
                <a:cs typeface="+mn-cs"/>
              </a:defRPr>
            </a:pPr>
            <a:endParaRPr lang="es-MX"/>
          </a:p>
        </c:txPr>
        <c:crossAx val="128115072"/>
        <c:crosses val="autoZero"/>
        <c:auto val="1"/>
        <c:lblAlgn val="ctr"/>
        <c:lblOffset val="100"/>
        <c:noMultiLvlLbl val="0"/>
      </c:catAx>
      <c:valAx>
        <c:axId val="128115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Arial Narrow" panose="020B0606020202030204" pitchFamily="34" charset="0"/>
                <a:ea typeface="+mn-ea"/>
                <a:cs typeface="+mn-cs"/>
              </a:defRPr>
            </a:pPr>
            <a:endParaRPr lang="es-MX"/>
          </a:p>
        </c:txPr>
        <c:crossAx val="12810508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Narrow" panose="020B0606020202030204" pitchFamily="34" charset="0"/>
              <a:ea typeface="+mn-ea"/>
              <a:cs typeface="+mn-cs"/>
            </a:defRPr>
          </a:pPr>
          <a:endParaRPr lang="es-MX"/>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latin typeface="Arial Narrow" panose="020B0606020202030204" pitchFamily="34" charset="0"/>
        </a:defRPr>
      </a:pPr>
      <a:endParaRPr lang="es-MX"/>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Hoja2!$B$2</c:f>
              <c:strCache>
                <c:ptCount val="1"/>
                <c:pt idx="0">
                  <c:v>Mundo</c:v>
                </c:pt>
              </c:strCache>
            </c:strRef>
          </c:tx>
          <c:spPr>
            <a:solidFill>
              <a:srgbClr val="0070C0"/>
            </a:solidFill>
            <a:ln>
              <a:noFill/>
            </a:ln>
            <a:effectLst/>
          </c:spPr>
          <c:invertIfNegative val="0"/>
          <c:cat>
            <c:strRef>
              <c:f>Hoja2!$A$3:$A$12</c:f>
              <c:strCache>
                <c:ptCount val="10"/>
                <c:pt idx="0">
                  <c:v>Carencia de acceso a la alimentación</c:v>
                </c:pt>
                <c:pt idx="1">
                  <c:v>Desnutrición crónica en menores de 5 años</c:v>
                </c:pt>
                <c:pt idx="2">
                  <c:v>Desnutrición aguda en menores de 5 años</c:v>
                </c:pt>
                <c:pt idx="3">
                  <c:v>Mujeres embarazadas con anemia nutricional</c:v>
                </c:pt>
                <c:pt idx="4">
                  <c:v>Niñ@s de 12 a 59 meses con anemia nutricional</c:v>
                </c:pt>
                <c:pt idx="5">
                  <c:v>Sobrepeso en niñ@s menores de 5 años</c:v>
                </c:pt>
                <c:pt idx="6">
                  <c:v>Sobrepeso en adultos</c:v>
                </c:pt>
                <c:pt idx="7">
                  <c:v>Obesidad en adultos</c:v>
                </c:pt>
                <c:pt idx="8">
                  <c:v>Diabetes en adultos</c:v>
                </c:pt>
                <c:pt idx="9">
                  <c:v>Hipertensión arterial en adultos</c:v>
                </c:pt>
              </c:strCache>
            </c:strRef>
          </c:cat>
          <c:val>
            <c:numRef>
              <c:f>Hoja2!$B$3:$B$12</c:f>
              <c:numCache>
                <c:formatCode>General</c:formatCode>
                <c:ptCount val="10"/>
                <c:pt idx="0">
                  <c:v>25.4</c:v>
                </c:pt>
                <c:pt idx="1">
                  <c:v>21.9</c:v>
                </c:pt>
                <c:pt idx="2">
                  <c:v>7.3</c:v>
                </c:pt>
                <c:pt idx="6">
                  <c:v>39.1</c:v>
                </c:pt>
                <c:pt idx="7">
                  <c:v>13.2</c:v>
                </c:pt>
                <c:pt idx="8">
                  <c:v>8.5</c:v>
                </c:pt>
              </c:numCache>
            </c:numRef>
          </c:val>
          <c:extLst xmlns:c16r2="http://schemas.microsoft.com/office/drawing/2015/06/chart">
            <c:ext xmlns:c16="http://schemas.microsoft.com/office/drawing/2014/chart" uri="{C3380CC4-5D6E-409C-BE32-E72D297353CC}">
              <c16:uniqueId val="{00000000-C04C-4B0B-A32D-FF4D5D6D4C65}"/>
            </c:ext>
          </c:extLst>
        </c:ser>
        <c:ser>
          <c:idx val="1"/>
          <c:order val="1"/>
          <c:tx>
            <c:strRef>
              <c:f>Hoja2!$C$2</c:f>
              <c:strCache>
                <c:ptCount val="1"/>
                <c:pt idx="0">
                  <c:v>ALC</c:v>
                </c:pt>
              </c:strCache>
            </c:strRef>
          </c:tx>
          <c:spPr>
            <a:solidFill>
              <a:srgbClr val="FFC000"/>
            </a:solidFill>
            <a:ln>
              <a:noFill/>
            </a:ln>
            <a:effectLst/>
          </c:spPr>
          <c:invertIfNegative val="0"/>
          <c:cat>
            <c:strRef>
              <c:f>Hoja2!$A$3:$A$12</c:f>
              <c:strCache>
                <c:ptCount val="10"/>
                <c:pt idx="0">
                  <c:v>Carencia de acceso a la alimentación</c:v>
                </c:pt>
                <c:pt idx="1">
                  <c:v>Desnutrición crónica en menores de 5 años</c:v>
                </c:pt>
                <c:pt idx="2">
                  <c:v>Desnutrición aguda en menores de 5 años</c:v>
                </c:pt>
                <c:pt idx="3">
                  <c:v>Mujeres embarazadas con anemia nutricional</c:v>
                </c:pt>
                <c:pt idx="4">
                  <c:v>Niñ@s de 12 a 59 meses con anemia nutricional</c:v>
                </c:pt>
                <c:pt idx="5">
                  <c:v>Sobrepeso en niñ@s menores de 5 años</c:v>
                </c:pt>
                <c:pt idx="6">
                  <c:v>Sobrepeso en adultos</c:v>
                </c:pt>
                <c:pt idx="7">
                  <c:v>Obesidad en adultos</c:v>
                </c:pt>
                <c:pt idx="8">
                  <c:v>Diabetes en adultos</c:v>
                </c:pt>
                <c:pt idx="9">
                  <c:v>Hipertensión arterial en adultos</c:v>
                </c:pt>
              </c:strCache>
            </c:strRef>
          </c:cat>
          <c:val>
            <c:numRef>
              <c:f>Hoja2!$C$3:$C$12</c:f>
              <c:numCache>
                <c:formatCode>0.0</c:formatCode>
                <c:ptCount val="10"/>
                <c:pt idx="0" formatCode="General">
                  <c:v>31.1</c:v>
                </c:pt>
                <c:pt idx="1">
                  <c:v>9</c:v>
                </c:pt>
                <c:pt idx="2" formatCode="General">
                  <c:v>1.3</c:v>
                </c:pt>
                <c:pt idx="3" formatCode="General">
                  <c:v>29.2</c:v>
                </c:pt>
                <c:pt idx="4" formatCode="General">
                  <c:v>28.4</c:v>
                </c:pt>
                <c:pt idx="5" formatCode="General">
                  <c:v>7.5</c:v>
                </c:pt>
                <c:pt idx="6" formatCode="General">
                  <c:v>59.5</c:v>
                </c:pt>
                <c:pt idx="7" formatCode="General">
                  <c:v>24.1</c:v>
                </c:pt>
                <c:pt idx="8" formatCode="General">
                  <c:v>9.6999999999999993</c:v>
                </c:pt>
                <c:pt idx="9">
                  <c:v>20</c:v>
                </c:pt>
              </c:numCache>
            </c:numRef>
          </c:val>
          <c:extLst xmlns:c16r2="http://schemas.microsoft.com/office/drawing/2015/06/chart">
            <c:ext xmlns:c16="http://schemas.microsoft.com/office/drawing/2014/chart" uri="{C3380CC4-5D6E-409C-BE32-E72D297353CC}">
              <c16:uniqueId val="{00000001-C04C-4B0B-A32D-FF4D5D6D4C65}"/>
            </c:ext>
          </c:extLst>
        </c:ser>
        <c:dLbls>
          <c:showLegendKey val="0"/>
          <c:showVal val="0"/>
          <c:showCatName val="0"/>
          <c:showSerName val="0"/>
          <c:showPercent val="0"/>
          <c:showBubbleSize val="0"/>
        </c:dLbls>
        <c:gapWidth val="219"/>
        <c:overlap val="-27"/>
        <c:axId val="128579456"/>
        <c:axId val="128580992"/>
      </c:barChart>
      <c:lineChart>
        <c:grouping val="standard"/>
        <c:varyColors val="0"/>
        <c:ser>
          <c:idx val="2"/>
          <c:order val="2"/>
          <c:tx>
            <c:strRef>
              <c:f>Hoja2!$D$2</c:f>
              <c:strCache>
                <c:ptCount val="1"/>
                <c:pt idx="0">
                  <c:v>México</c:v>
                </c:pt>
              </c:strCache>
            </c:strRef>
          </c:tx>
          <c:spPr>
            <a:ln w="28575" cap="rnd">
              <a:solidFill>
                <a:srgbClr val="00B050"/>
              </a:solidFill>
              <a:round/>
            </a:ln>
            <a:effectLst/>
          </c:spPr>
          <c:marker>
            <c:symbol val="square"/>
            <c:size val="6"/>
            <c:spPr>
              <a:solidFill>
                <a:srgbClr val="00B050"/>
              </a:solidFill>
              <a:ln w="9525">
                <a:solidFill>
                  <a:schemeClr val="accent1"/>
                </a:solidFill>
              </a:ln>
              <a:effectLst/>
            </c:spPr>
          </c:marker>
          <c:cat>
            <c:strRef>
              <c:f>Hoja2!$A$3:$A$12</c:f>
              <c:strCache>
                <c:ptCount val="10"/>
                <c:pt idx="0">
                  <c:v>Carencia de acceso a la alimentación</c:v>
                </c:pt>
                <c:pt idx="1">
                  <c:v>Desnutrición crónica en menores de 5 años</c:v>
                </c:pt>
                <c:pt idx="2">
                  <c:v>Desnutrición aguda en menores de 5 años</c:v>
                </c:pt>
                <c:pt idx="3">
                  <c:v>Mujeres embarazadas con anemia nutricional</c:v>
                </c:pt>
                <c:pt idx="4">
                  <c:v>Niñ@s de 12 a 59 meses con anemia nutricional</c:v>
                </c:pt>
                <c:pt idx="5">
                  <c:v>Sobrepeso en niñ@s menores de 5 años</c:v>
                </c:pt>
                <c:pt idx="6">
                  <c:v>Sobrepeso en adultos</c:v>
                </c:pt>
                <c:pt idx="7">
                  <c:v>Obesidad en adultos</c:v>
                </c:pt>
                <c:pt idx="8">
                  <c:v>Diabetes en adultos</c:v>
                </c:pt>
                <c:pt idx="9">
                  <c:v>Hipertensión arterial en adultos</c:v>
                </c:pt>
              </c:strCache>
            </c:strRef>
          </c:cat>
          <c:val>
            <c:numRef>
              <c:f>Hoja2!$D$3:$D$12</c:f>
              <c:numCache>
                <c:formatCode>General</c:formatCode>
                <c:ptCount val="10"/>
                <c:pt idx="0">
                  <c:v>28</c:v>
                </c:pt>
                <c:pt idx="1">
                  <c:v>14.2</c:v>
                </c:pt>
                <c:pt idx="2">
                  <c:v>1.6</c:v>
                </c:pt>
                <c:pt idx="3">
                  <c:v>34.9</c:v>
                </c:pt>
                <c:pt idx="4">
                  <c:v>32.5</c:v>
                </c:pt>
                <c:pt idx="5">
                  <c:v>6.8</c:v>
                </c:pt>
                <c:pt idx="6">
                  <c:v>39.1</c:v>
                </c:pt>
                <c:pt idx="7">
                  <c:v>36.1</c:v>
                </c:pt>
                <c:pt idx="8">
                  <c:v>10.3</c:v>
                </c:pt>
                <c:pt idx="9">
                  <c:v>18.399999999999999</c:v>
                </c:pt>
              </c:numCache>
            </c:numRef>
          </c:val>
          <c:smooth val="0"/>
          <c:extLst xmlns:c16r2="http://schemas.microsoft.com/office/drawing/2015/06/chart">
            <c:ext xmlns:c16="http://schemas.microsoft.com/office/drawing/2014/chart" uri="{C3380CC4-5D6E-409C-BE32-E72D297353CC}">
              <c16:uniqueId val="{00000002-C04C-4B0B-A32D-FF4D5D6D4C65}"/>
            </c:ext>
          </c:extLst>
        </c:ser>
        <c:dLbls>
          <c:showLegendKey val="0"/>
          <c:showVal val="0"/>
          <c:showCatName val="0"/>
          <c:showSerName val="0"/>
          <c:showPercent val="0"/>
          <c:showBubbleSize val="0"/>
        </c:dLbls>
        <c:marker val="1"/>
        <c:smooth val="0"/>
        <c:axId val="128579456"/>
        <c:axId val="128580992"/>
      </c:lineChart>
      <c:catAx>
        <c:axId val="12857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Arial Narrow" panose="020B0606020202030204" pitchFamily="34" charset="0"/>
                <a:ea typeface="+mn-ea"/>
                <a:cs typeface="+mn-cs"/>
              </a:defRPr>
            </a:pPr>
            <a:endParaRPr lang="es-MX"/>
          </a:p>
        </c:txPr>
        <c:crossAx val="128580992"/>
        <c:crosses val="autoZero"/>
        <c:auto val="1"/>
        <c:lblAlgn val="ctr"/>
        <c:lblOffset val="100"/>
        <c:noMultiLvlLbl val="0"/>
      </c:catAx>
      <c:valAx>
        <c:axId val="128580992"/>
        <c:scaling>
          <c:orientation val="minMax"/>
          <c:max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es-MX"/>
          </a:p>
        </c:txPr>
        <c:crossAx val="12857945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Narrow" panose="020B0606020202030204" pitchFamily="34" charset="0"/>
              <a:ea typeface="+mn-ea"/>
              <a:cs typeface="+mn-cs"/>
            </a:defRPr>
          </a:pPr>
          <a:endParaRPr lang="es-MX"/>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tx1">
          <a:lumMod val="15000"/>
          <a:lumOff val="85000"/>
        </a:schemeClr>
      </a:solidFill>
      <a:round/>
    </a:ln>
    <a:effectLst/>
  </c:spPr>
  <c:txPr>
    <a:bodyPr/>
    <a:lstStyle/>
    <a:p>
      <a:pPr>
        <a:defRPr>
          <a:latin typeface="Arial Narrow" panose="020B0606020202030204" pitchFamily="34" charset="0"/>
        </a:defRPr>
      </a:pPr>
      <a:endParaRPr lang="es-MX"/>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AaR05b!$A$20</c:f>
              <c:strCache>
                <c:ptCount val="1"/>
                <c:pt idx="0">
                  <c:v>Total nacional</c:v>
                </c:pt>
              </c:strCache>
            </c:strRef>
          </c:tx>
          <c:spPr>
            <a:solidFill>
              <a:schemeClr val="accent1">
                <a:lumMod val="40000"/>
                <a:lumOff val="60000"/>
              </a:schemeClr>
            </a:solidFill>
            <a:ln>
              <a:noFill/>
            </a:ln>
            <a:effectLst/>
          </c:spPr>
          <c:invertIfNegative val="0"/>
          <c:dLbls>
            <c:dLbl>
              <c:idx val="0"/>
              <c:spPr>
                <a:noFill/>
                <a:ln>
                  <a:noFill/>
                </a:ln>
                <a:effectLst/>
              </c:spPr>
              <c:txPr>
                <a:bodyPr wrap="square" lIns="38100" tIns="19050" rIns="38100" bIns="19050" anchor="ctr">
                  <a:spAutoFit/>
                </a:bodyPr>
                <a:lstStyle/>
                <a:p>
                  <a:pPr>
                    <a:defRPr sz="1100" b="1"/>
                  </a:pPr>
                  <a:endParaRPr lang="es-MX"/>
                </a:p>
              </c:txPr>
              <c:dLblPos val="ctr"/>
              <c:showLegendKey val="0"/>
              <c:showVal val="1"/>
              <c:showCatName val="0"/>
              <c:showSerName val="0"/>
              <c:showPercent val="0"/>
              <c:showBubbleSize val="0"/>
            </c:dLbl>
            <c:dLbl>
              <c:idx val="1"/>
              <c:spPr>
                <a:noFill/>
                <a:ln>
                  <a:noFill/>
                </a:ln>
                <a:effectLst/>
              </c:spPr>
              <c:txPr>
                <a:bodyPr wrap="square" lIns="38100" tIns="19050" rIns="38100" bIns="19050" anchor="ctr">
                  <a:spAutoFit/>
                </a:bodyPr>
                <a:lstStyle/>
                <a:p>
                  <a:pPr>
                    <a:defRPr sz="1100" b="1"/>
                  </a:pPr>
                  <a:endParaRPr lang="es-MX"/>
                </a:p>
              </c:txPr>
              <c:dLblPos val="ctr"/>
              <c:showLegendKey val="0"/>
              <c:showVal val="1"/>
              <c:showCatName val="0"/>
              <c:showSerName val="0"/>
              <c:showPercent val="0"/>
              <c:showBubbleSize val="0"/>
            </c:dLbl>
            <c:spPr>
              <a:noFill/>
              <a:ln>
                <a:noFill/>
              </a:ln>
              <a:effectLst/>
            </c:spPr>
            <c:txPr>
              <a:bodyPr/>
              <a:lstStyle/>
              <a:p>
                <a:pPr>
                  <a:defRPr sz="1100"/>
                </a:pPr>
                <a:endParaRPr lang="es-MX"/>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cat>
            <c:numRef>
              <c:f>AaR05b!$B$19:$C$19</c:f>
              <c:numCache>
                <c:formatCode>General</c:formatCode>
                <c:ptCount val="2"/>
                <c:pt idx="0">
                  <c:v>2012</c:v>
                </c:pt>
                <c:pt idx="1">
                  <c:v>2018</c:v>
                </c:pt>
              </c:numCache>
            </c:numRef>
          </c:cat>
          <c:val>
            <c:numRef>
              <c:f>AaR05b!$B$20:$C$20</c:f>
              <c:numCache>
                <c:formatCode>General</c:formatCode>
                <c:ptCount val="2"/>
                <c:pt idx="0">
                  <c:v>9.8000000000000007</c:v>
                </c:pt>
                <c:pt idx="1">
                  <c:v>7.4</c:v>
                </c:pt>
              </c:numCache>
            </c:numRef>
          </c:val>
          <c:extLst xmlns:c16r2="http://schemas.microsoft.com/office/drawing/2015/06/chart">
            <c:ext xmlns:c16="http://schemas.microsoft.com/office/drawing/2014/chart" uri="{C3380CC4-5D6E-409C-BE32-E72D297353CC}">
              <c16:uniqueId val="{00000002-5E74-4F72-9E1E-9A1F9784CB3D}"/>
            </c:ext>
          </c:extLst>
        </c:ser>
        <c:dLbls>
          <c:dLblPos val="outEnd"/>
          <c:showLegendKey val="0"/>
          <c:showVal val="1"/>
          <c:showCatName val="0"/>
          <c:showSerName val="0"/>
          <c:showPercent val="0"/>
          <c:showBubbleSize val="0"/>
        </c:dLbls>
        <c:gapWidth val="150"/>
        <c:axId val="127761024"/>
        <c:axId val="127783296"/>
      </c:barChart>
      <c:lineChart>
        <c:grouping val="standard"/>
        <c:varyColors val="0"/>
        <c:ser>
          <c:idx val="1"/>
          <c:order val="1"/>
          <c:tx>
            <c:strRef>
              <c:f>AaR05b!$A$21</c:f>
              <c:strCache>
                <c:ptCount val="1"/>
                <c:pt idx="0">
                  <c:v>Población indígena</c:v>
                </c:pt>
              </c:strCache>
            </c:strRef>
          </c:tx>
          <c:spPr>
            <a:ln w="28575" cap="rnd">
              <a:noFill/>
              <a:round/>
            </a:ln>
            <a:effectLst/>
          </c:spPr>
          <c:marker>
            <c:symbol val="star"/>
            <c:size val="9"/>
            <c:spPr>
              <a:solidFill>
                <a:schemeClr val="accent6"/>
              </a:solidFill>
              <a:ln w="9525">
                <a:solidFill>
                  <a:schemeClr val="accent6"/>
                </a:solidFill>
              </a:ln>
              <a:effectLst/>
            </c:spPr>
          </c:marker>
          <c:dLbls>
            <c:spPr>
              <a:noFill/>
              <a:ln>
                <a:noFill/>
              </a:ln>
              <a:effectLst/>
            </c:spPr>
            <c:txPr>
              <a:bodyPr wrap="square" lIns="38100" tIns="19050" rIns="38100" bIns="19050" anchor="ctr">
                <a:spAutoFit/>
              </a:bodyPr>
              <a:lstStyle/>
              <a:p>
                <a:pPr>
                  <a:defRPr sz="1100" b="1"/>
                </a:pPr>
                <a:endParaRPr lang="es-MX"/>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cat>
            <c:numRef>
              <c:f>AaR05b!$B$19:$C$19</c:f>
              <c:numCache>
                <c:formatCode>General</c:formatCode>
                <c:ptCount val="2"/>
                <c:pt idx="0">
                  <c:v>2012</c:v>
                </c:pt>
                <c:pt idx="1">
                  <c:v>2018</c:v>
                </c:pt>
              </c:numCache>
            </c:numRef>
          </c:cat>
          <c:val>
            <c:numRef>
              <c:f>AaR05b!$B$21:$C$21</c:f>
              <c:numCache>
                <c:formatCode>General</c:formatCode>
                <c:ptCount val="2"/>
                <c:pt idx="0">
                  <c:v>30.6</c:v>
                </c:pt>
                <c:pt idx="1">
                  <c:v>27.9</c:v>
                </c:pt>
              </c:numCache>
            </c:numRef>
          </c:val>
          <c:smooth val="0"/>
          <c:extLst xmlns:c16r2="http://schemas.microsoft.com/office/drawing/2015/06/chart">
            <c:ext xmlns:c16="http://schemas.microsoft.com/office/drawing/2014/chart" uri="{C3380CC4-5D6E-409C-BE32-E72D297353CC}">
              <c16:uniqueId val="{00000003-5E74-4F72-9E1E-9A1F9784CB3D}"/>
            </c:ext>
          </c:extLst>
        </c:ser>
        <c:ser>
          <c:idx val="2"/>
          <c:order val="2"/>
          <c:tx>
            <c:strRef>
              <c:f>AaR05b!$A$22</c:f>
              <c:strCache>
                <c:ptCount val="1"/>
                <c:pt idx="0">
                  <c:v>Población rural</c:v>
                </c:pt>
              </c:strCache>
            </c:strRef>
          </c:tx>
          <c:spPr>
            <a:ln w="28575" cap="rnd">
              <a:noFill/>
              <a:round/>
            </a:ln>
            <a:effectLst/>
          </c:spPr>
          <c:marker>
            <c:symbol val="diamond"/>
            <c:size val="10"/>
            <c:spPr>
              <a:solidFill>
                <a:schemeClr val="accent5">
                  <a:lumMod val="60000"/>
                  <a:lumOff val="40000"/>
                </a:schemeClr>
              </a:solidFill>
              <a:ln w="9525">
                <a:solidFill>
                  <a:schemeClr val="accent5">
                    <a:lumMod val="60000"/>
                    <a:lumOff val="40000"/>
                  </a:schemeClr>
                </a:solidFill>
              </a:ln>
              <a:effectLst/>
            </c:spPr>
          </c:marker>
          <c:dLbls>
            <c:spPr>
              <a:noFill/>
              <a:ln>
                <a:noFill/>
              </a:ln>
              <a:effectLst/>
            </c:spPr>
            <c:txPr>
              <a:bodyPr wrap="square" lIns="38100" tIns="19050" rIns="38100" bIns="19050" anchor="ctr">
                <a:spAutoFit/>
              </a:bodyPr>
              <a:lstStyle/>
              <a:p>
                <a:pPr>
                  <a:defRPr sz="800"/>
                </a:pPr>
                <a:endParaRPr lang="es-MX"/>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cat>
            <c:numRef>
              <c:f>AaR05b!$B$19:$C$19</c:f>
              <c:numCache>
                <c:formatCode>General</c:formatCode>
                <c:ptCount val="2"/>
                <c:pt idx="0">
                  <c:v>2012</c:v>
                </c:pt>
                <c:pt idx="1">
                  <c:v>2018</c:v>
                </c:pt>
              </c:numCache>
            </c:numRef>
          </c:cat>
          <c:val>
            <c:numRef>
              <c:f>AaR05b!$B$22:$C$22</c:f>
              <c:numCache>
                <c:formatCode>General</c:formatCode>
                <c:ptCount val="2"/>
                <c:pt idx="0">
                  <c:v>21.5</c:v>
                </c:pt>
                <c:pt idx="1">
                  <c:v>16.399999999999999</c:v>
                </c:pt>
              </c:numCache>
            </c:numRef>
          </c:val>
          <c:smooth val="0"/>
          <c:extLst xmlns:c16r2="http://schemas.microsoft.com/office/drawing/2015/06/chart">
            <c:ext xmlns:c16="http://schemas.microsoft.com/office/drawing/2014/chart" uri="{C3380CC4-5D6E-409C-BE32-E72D297353CC}">
              <c16:uniqueId val="{00000004-5E74-4F72-9E1E-9A1F9784CB3D}"/>
            </c:ext>
          </c:extLst>
        </c:ser>
        <c:ser>
          <c:idx val="3"/>
          <c:order val="3"/>
          <c:tx>
            <c:strRef>
              <c:f>AaR05b!$A$23</c:f>
              <c:strCache>
                <c:ptCount val="1"/>
                <c:pt idx="0">
                  <c:v>Población con discapacidad</c:v>
                </c:pt>
              </c:strCache>
            </c:strRef>
          </c:tx>
          <c:spPr>
            <a:ln w="28575" cap="rnd">
              <a:noFill/>
              <a:round/>
            </a:ln>
            <a:effectLst/>
          </c:spPr>
          <c:marker>
            <c:symbol val="triangle"/>
            <c:size val="12"/>
            <c:spPr>
              <a:solidFill>
                <a:schemeClr val="accent1"/>
              </a:solidFill>
              <a:ln w="9525">
                <a:solidFill>
                  <a:schemeClr val="accent1"/>
                </a:solidFill>
              </a:ln>
              <a:effectLst/>
            </c:spPr>
          </c:marker>
          <c:dLbls>
            <c:spPr>
              <a:noFill/>
              <a:ln>
                <a:noFill/>
              </a:ln>
              <a:effectLst/>
            </c:spPr>
            <c:txPr>
              <a:bodyPr wrap="square" lIns="38100" tIns="19050" rIns="38100" bIns="19050" anchor="ctr">
                <a:spAutoFit/>
              </a:bodyPr>
              <a:lstStyle/>
              <a:p>
                <a:pPr>
                  <a:defRPr sz="800"/>
                </a:pPr>
                <a:endParaRPr lang="es-MX"/>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cat>
            <c:numRef>
              <c:f>AaR05b!$B$19:$C$19</c:f>
              <c:numCache>
                <c:formatCode>General</c:formatCode>
                <c:ptCount val="2"/>
                <c:pt idx="0">
                  <c:v>2012</c:v>
                </c:pt>
                <c:pt idx="1">
                  <c:v>2018</c:v>
                </c:pt>
              </c:numCache>
            </c:numRef>
          </c:cat>
          <c:val>
            <c:numRef>
              <c:f>AaR05b!$B$23:$C$23</c:f>
              <c:numCache>
                <c:formatCode>General</c:formatCode>
                <c:ptCount val="2"/>
                <c:pt idx="0">
                  <c:v>12.7</c:v>
                </c:pt>
                <c:pt idx="1">
                  <c:v>9.8000000000000007</c:v>
                </c:pt>
              </c:numCache>
            </c:numRef>
          </c:val>
          <c:smooth val="0"/>
          <c:extLst xmlns:c16r2="http://schemas.microsoft.com/office/drawing/2015/06/chart">
            <c:ext xmlns:c16="http://schemas.microsoft.com/office/drawing/2014/chart" uri="{C3380CC4-5D6E-409C-BE32-E72D297353CC}">
              <c16:uniqueId val="{00000005-5E74-4F72-9E1E-9A1F9784CB3D}"/>
            </c:ext>
          </c:extLst>
        </c:ser>
        <c:ser>
          <c:idx val="4"/>
          <c:order val="4"/>
          <c:tx>
            <c:strRef>
              <c:f>AaR05b!$A$24</c:f>
              <c:strCache>
                <c:ptCount val="1"/>
                <c:pt idx="0">
                  <c:v>Menores de 18 años</c:v>
                </c:pt>
              </c:strCache>
            </c:strRef>
          </c:tx>
          <c:spPr>
            <a:ln w="28575" cap="rnd">
              <a:noFill/>
              <a:round/>
            </a:ln>
            <a:effectLst/>
          </c:spPr>
          <c:marker>
            <c:symbol val="circle"/>
            <c:size val="9"/>
            <c:spPr>
              <a:solidFill>
                <a:srgbClr val="00B050"/>
              </a:solidFill>
              <a:ln w="9525">
                <a:solidFill>
                  <a:srgbClr val="00B050"/>
                </a:solidFill>
              </a:ln>
              <a:effectLst/>
            </c:spPr>
          </c:marker>
          <c:dLbls>
            <c:dLbl>
              <c:idx val="0"/>
              <c:layout>
                <c:manualLayout>
                  <c:x val="-8.8255261371350938E-2"/>
                  <c:y val="-4.2634832658281817E-3"/>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5E74-4F72-9E1E-9A1F9784CB3D}"/>
                </c:ext>
              </c:extLst>
            </c:dLbl>
            <c:dLbl>
              <c:idx val="1"/>
              <c:layout>
                <c:manualLayout>
                  <c:x val="-7.6940484272459919E-2"/>
                  <c:y val="0"/>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5E74-4F72-9E1E-9A1F9784CB3D}"/>
                </c:ext>
              </c:extLst>
            </c:dLbl>
            <c:spPr>
              <a:noFill/>
              <a:ln>
                <a:noFill/>
              </a:ln>
              <a:effectLst/>
            </c:spPr>
            <c:txPr>
              <a:bodyPr wrap="square" lIns="38100" tIns="19050" rIns="38100" bIns="19050" anchor="ctr">
                <a:spAutoFit/>
              </a:bodyPr>
              <a:lstStyle/>
              <a:p>
                <a:pPr>
                  <a:defRPr sz="800"/>
                </a:pPr>
                <a:endParaRPr lang="es-MX"/>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cat>
            <c:numRef>
              <c:f>AaR05b!$B$19:$C$19</c:f>
              <c:numCache>
                <c:formatCode>General</c:formatCode>
                <c:ptCount val="2"/>
                <c:pt idx="0">
                  <c:v>2012</c:v>
                </c:pt>
                <c:pt idx="1">
                  <c:v>2018</c:v>
                </c:pt>
              </c:numCache>
            </c:numRef>
          </c:cat>
          <c:val>
            <c:numRef>
              <c:f>AaR05b!$B$24:$C$24</c:f>
              <c:numCache>
                <c:formatCode>General</c:formatCode>
                <c:ptCount val="2"/>
                <c:pt idx="0">
                  <c:v>12.1</c:v>
                </c:pt>
                <c:pt idx="1">
                  <c:v>9.3000000000000007</c:v>
                </c:pt>
              </c:numCache>
            </c:numRef>
          </c:val>
          <c:smooth val="0"/>
          <c:extLst xmlns:c16r2="http://schemas.microsoft.com/office/drawing/2015/06/chart">
            <c:ext xmlns:c16="http://schemas.microsoft.com/office/drawing/2014/chart" uri="{C3380CC4-5D6E-409C-BE32-E72D297353CC}">
              <c16:uniqueId val="{00000008-5E74-4F72-9E1E-9A1F9784CB3D}"/>
            </c:ext>
          </c:extLst>
        </c:ser>
        <c:ser>
          <c:idx val="5"/>
          <c:order val="5"/>
          <c:tx>
            <c:strRef>
              <c:f>AaR05b!$A$25</c:f>
              <c:strCache>
                <c:ptCount val="1"/>
                <c:pt idx="0">
                  <c:v>Mayores de 65 años</c:v>
                </c:pt>
              </c:strCache>
            </c:strRef>
          </c:tx>
          <c:spPr>
            <a:ln w="28575" cap="rnd">
              <a:noFill/>
              <a:round/>
            </a:ln>
            <a:effectLst/>
          </c:spPr>
          <c:marker>
            <c:symbol val="circle"/>
            <c:size val="9"/>
            <c:spPr>
              <a:solidFill>
                <a:schemeClr val="tx2"/>
              </a:solidFill>
              <a:ln w="9525">
                <a:noFill/>
              </a:ln>
              <a:effectLst/>
            </c:spPr>
          </c:marker>
          <c:dLbls>
            <c:spPr>
              <a:noFill/>
              <a:ln>
                <a:noFill/>
              </a:ln>
              <a:effectLst/>
            </c:spPr>
            <c:txPr>
              <a:bodyPr wrap="square" lIns="38100" tIns="19050" rIns="38100" bIns="19050" anchor="ctr">
                <a:spAutoFit/>
              </a:bodyPr>
              <a:lstStyle/>
              <a:p>
                <a:pPr>
                  <a:defRPr sz="800"/>
                </a:pPr>
                <a:endParaRPr lang="es-MX"/>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cat>
            <c:numRef>
              <c:f>AaR05b!$B$19:$C$19</c:f>
              <c:numCache>
                <c:formatCode>General</c:formatCode>
                <c:ptCount val="2"/>
                <c:pt idx="0">
                  <c:v>2012</c:v>
                </c:pt>
                <c:pt idx="1">
                  <c:v>2018</c:v>
                </c:pt>
              </c:numCache>
            </c:numRef>
          </c:cat>
          <c:val>
            <c:numRef>
              <c:f>AaR05b!$B$25:$C$25</c:f>
              <c:numCache>
                <c:formatCode>General</c:formatCode>
                <c:ptCount val="2"/>
                <c:pt idx="0">
                  <c:v>9.6999999999999993</c:v>
                </c:pt>
                <c:pt idx="1">
                  <c:v>6.8</c:v>
                </c:pt>
              </c:numCache>
            </c:numRef>
          </c:val>
          <c:smooth val="0"/>
          <c:extLst xmlns:c16r2="http://schemas.microsoft.com/office/drawing/2015/06/chart">
            <c:ext xmlns:c16="http://schemas.microsoft.com/office/drawing/2014/chart" uri="{C3380CC4-5D6E-409C-BE32-E72D297353CC}">
              <c16:uniqueId val="{00000009-5E74-4F72-9E1E-9A1F9784CB3D}"/>
            </c:ext>
          </c:extLst>
        </c:ser>
        <c:dLbls>
          <c:showLegendKey val="0"/>
          <c:showVal val="1"/>
          <c:showCatName val="0"/>
          <c:showSerName val="0"/>
          <c:showPercent val="0"/>
          <c:showBubbleSize val="0"/>
        </c:dLbls>
        <c:marker val="1"/>
        <c:smooth val="0"/>
        <c:axId val="127761024"/>
        <c:axId val="127783296"/>
      </c:lineChart>
      <c:catAx>
        <c:axId val="127761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es-MX"/>
          </a:p>
        </c:txPr>
        <c:crossAx val="127783296"/>
        <c:crosses val="autoZero"/>
        <c:auto val="1"/>
        <c:lblAlgn val="ctr"/>
        <c:lblOffset val="100"/>
        <c:noMultiLvlLbl val="0"/>
      </c:catAx>
      <c:valAx>
        <c:axId val="127783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Arial Narrow" panose="020B0606020202030204" pitchFamily="34" charset="0"/>
                <a:ea typeface="+mn-ea"/>
                <a:cs typeface="+mn-cs"/>
              </a:defRPr>
            </a:pPr>
            <a:endParaRPr lang="es-MX"/>
          </a:p>
        </c:txPr>
        <c:crossAx val="12776102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Arial Narrow" panose="020B0606020202030204" pitchFamily="34" charset="0"/>
              <a:ea typeface="+mn-ea"/>
              <a:cs typeface="+mn-cs"/>
            </a:defRPr>
          </a:pPr>
          <a:endParaRPr lang="es-MX"/>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latin typeface="Arial Narrow" panose="020B0606020202030204" pitchFamily="34" charset="0"/>
        </a:defRPr>
      </a:pPr>
      <a:endParaRPr lang="es-MX"/>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'AdR02'!$B$3</c:f>
              <c:strCache>
                <c:ptCount val="1"/>
                <c:pt idx="0">
                  <c:v>Total</c:v>
                </c:pt>
              </c:strCache>
            </c:strRef>
          </c:tx>
          <c:spPr>
            <a:solidFill>
              <a:schemeClr val="accent1">
                <a:lumMod val="40000"/>
                <a:lumOff val="60000"/>
              </a:schemeClr>
            </a:solidFill>
            <a:ln>
              <a:noFill/>
            </a:ln>
            <a:effectLst/>
          </c:spPr>
          <c:invertIfNegative val="0"/>
          <c:dLbls>
            <c:numFmt formatCode="#,##0.0" sourceLinked="0"/>
            <c:spPr>
              <a:noFill/>
              <a:ln>
                <a:noFill/>
              </a:ln>
              <a:effectLst/>
            </c:spPr>
            <c:txPr>
              <a:bodyPr wrap="square" lIns="38100" tIns="19050" rIns="38100" bIns="19050" anchor="ctr">
                <a:spAutoFit/>
              </a:bodyPr>
              <a:lstStyle/>
              <a:p>
                <a:pPr>
                  <a:defRPr sz="1100" b="1"/>
                </a:pPr>
                <a:endParaRPr lang="es-MX"/>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cat>
            <c:numRef>
              <c:f>'AdR02'!$A$4:$A$7</c:f>
              <c:numCache>
                <c:formatCode>General</c:formatCode>
                <c:ptCount val="4"/>
                <c:pt idx="0">
                  <c:v>2012</c:v>
                </c:pt>
                <c:pt idx="1">
                  <c:v>2014</c:v>
                </c:pt>
                <c:pt idx="2">
                  <c:v>2016</c:v>
                </c:pt>
                <c:pt idx="3">
                  <c:v>2018</c:v>
                </c:pt>
              </c:numCache>
            </c:numRef>
          </c:cat>
          <c:val>
            <c:numRef>
              <c:f>'AdR02'!$B$4:$B$7</c:f>
              <c:numCache>
                <c:formatCode>General</c:formatCode>
                <c:ptCount val="4"/>
                <c:pt idx="0">
                  <c:v>33.69</c:v>
                </c:pt>
                <c:pt idx="1">
                  <c:v>33.9</c:v>
                </c:pt>
                <c:pt idx="2">
                  <c:v>35</c:v>
                </c:pt>
                <c:pt idx="3">
                  <c:v>35.26</c:v>
                </c:pt>
              </c:numCache>
            </c:numRef>
          </c:val>
          <c:extLst xmlns:c16r2="http://schemas.microsoft.com/office/drawing/2015/06/chart">
            <c:ext xmlns:c16="http://schemas.microsoft.com/office/drawing/2014/chart" uri="{C3380CC4-5D6E-409C-BE32-E72D297353CC}">
              <c16:uniqueId val="{00000004-1350-4713-A3B3-F256C187A49C}"/>
            </c:ext>
          </c:extLst>
        </c:ser>
        <c:dLbls>
          <c:dLblPos val="inBase"/>
          <c:showLegendKey val="0"/>
          <c:showVal val="1"/>
          <c:showCatName val="0"/>
          <c:showSerName val="0"/>
          <c:showPercent val="0"/>
          <c:showBubbleSize val="0"/>
        </c:dLbls>
        <c:gapWidth val="219"/>
        <c:overlap val="-27"/>
        <c:axId val="128332544"/>
        <c:axId val="128334080"/>
      </c:barChart>
      <c:lineChart>
        <c:grouping val="standard"/>
        <c:varyColors val="0"/>
        <c:ser>
          <c:idx val="1"/>
          <c:order val="1"/>
          <c:tx>
            <c:strRef>
              <c:f>'AdR02'!$C$3</c:f>
              <c:strCache>
                <c:ptCount val="1"/>
                <c:pt idx="0">
                  <c:v>D.I</c:v>
                </c:pt>
              </c:strCache>
            </c:strRef>
          </c:tx>
          <c:spPr>
            <a:ln w="28575" cap="rnd">
              <a:noFill/>
              <a:round/>
            </a:ln>
            <a:effectLst/>
          </c:spPr>
          <c:marker>
            <c:symbol val="square"/>
            <c:size val="10"/>
            <c:spPr>
              <a:solidFill>
                <a:schemeClr val="accent6"/>
              </a:solidFill>
              <a:ln w="9525">
                <a:noFill/>
              </a:ln>
              <a:effectLst/>
            </c:spPr>
          </c:marker>
          <c:dLbls>
            <c:numFmt formatCode="#,##0.0" sourceLinked="0"/>
            <c:spPr>
              <a:noFill/>
              <a:ln>
                <a:noFill/>
              </a:ln>
              <a:effectLst/>
            </c:spPr>
            <c:txPr>
              <a:bodyPr wrap="square" lIns="38100" tIns="19050" rIns="38100" bIns="19050" anchor="ctr">
                <a:spAutoFit/>
              </a:bodyPr>
              <a:lstStyle/>
              <a:p>
                <a:pPr>
                  <a:defRPr sz="1100" b="1"/>
                </a:pPr>
                <a:endParaRPr lang="es-MX"/>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cat>
            <c:numRef>
              <c:f>'AdR02'!$A$4:$A$7</c:f>
              <c:numCache>
                <c:formatCode>General</c:formatCode>
                <c:ptCount val="4"/>
                <c:pt idx="0">
                  <c:v>2012</c:v>
                </c:pt>
                <c:pt idx="1">
                  <c:v>2014</c:v>
                </c:pt>
                <c:pt idx="2">
                  <c:v>2016</c:v>
                </c:pt>
                <c:pt idx="3">
                  <c:v>2018</c:v>
                </c:pt>
              </c:numCache>
            </c:numRef>
          </c:cat>
          <c:val>
            <c:numRef>
              <c:f>'AdR02'!$C$4:$C$7</c:f>
              <c:numCache>
                <c:formatCode>General</c:formatCode>
                <c:ptCount val="4"/>
                <c:pt idx="0">
                  <c:v>51.87</c:v>
                </c:pt>
                <c:pt idx="1">
                  <c:v>50.05</c:v>
                </c:pt>
                <c:pt idx="2">
                  <c:v>50.35</c:v>
                </c:pt>
                <c:pt idx="3">
                  <c:v>50.02</c:v>
                </c:pt>
              </c:numCache>
            </c:numRef>
          </c:val>
          <c:smooth val="0"/>
          <c:extLst xmlns:c16r2="http://schemas.microsoft.com/office/drawing/2015/06/chart">
            <c:ext xmlns:c16="http://schemas.microsoft.com/office/drawing/2014/chart" uri="{C3380CC4-5D6E-409C-BE32-E72D297353CC}">
              <c16:uniqueId val="{00000005-1350-4713-A3B3-F256C187A49C}"/>
            </c:ext>
          </c:extLst>
        </c:ser>
        <c:ser>
          <c:idx val="2"/>
          <c:order val="2"/>
          <c:tx>
            <c:strRef>
              <c:f>'AdR02'!$D$3</c:f>
              <c:strCache>
                <c:ptCount val="1"/>
                <c:pt idx="0">
                  <c:v>D.X</c:v>
                </c:pt>
              </c:strCache>
            </c:strRef>
          </c:tx>
          <c:spPr>
            <a:ln w="28575" cap="rnd">
              <a:noFill/>
              <a:round/>
            </a:ln>
            <a:effectLst/>
          </c:spPr>
          <c:marker>
            <c:symbol val="circle"/>
            <c:size val="10"/>
            <c:spPr>
              <a:solidFill>
                <a:schemeClr val="accent6">
                  <a:lumMod val="40000"/>
                  <a:lumOff val="60000"/>
                </a:schemeClr>
              </a:solidFill>
              <a:ln w="9525">
                <a:solidFill>
                  <a:schemeClr val="accent6"/>
                </a:solidFill>
              </a:ln>
              <a:effectLst/>
            </c:spPr>
          </c:marker>
          <c:dLbls>
            <c:numFmt formatCode="#,##0.0" sourceLinked="0"/>
            <c:spPr>
              <a:noFill/>
              <a:ln>
                <a:noFill/>
              </a:ln>
              <a:effectLst/>
            </c:spPr>
            <c:txPr>
              <a:bodyPr wrap="square" lIns="38100" tIns="19050" rIns="38100" bIns="19050" anchor="ctr">
                <a:spAutoFit/>
              </a:bodyPr>
              <a:lstStyle/>
              <a:p>
                <a:pPr>
                  <a:defRPr sz="800"/>
                </a:pPr>
                <a:endParaRPr lang="es-MX"/>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cat>
            <c:numRef>
              <c:f>'AdR02'!$A$4:$A$7</c:f>
              <c:numCache>
                <c:formatCode>General</c:formatCode>
                <c:ptCount val="4"/>
                <c:pt idx="0">
                  <c:v>2012</c:v>
                </c:pt>
                <c:pt idx="1">
                  <c:v>2014</c:v>
                </c:pt>
                <c:pt idx="2">
                  <c:v>2016</c:v>
                </c:pt>
                <c:pt idx="3">
                  <c:v>2018</c:v>
                </c:pt>
              </c:numCache>
            </c:numRef>
          </c:cat>
          <c:val>
            <c:numRef>
              <c:f>'AdR02'!$D$4:$D$7</c:f>
              <c:numCache>
                <c:formatCode>General</c:formatCode>
                <c:ptCount val="4"/>
                <c:pt idx="0">
                  <c:v>22.64</c:v>
                </c:pt>
                <c:pt idx="1">
                  <c:v>22.31</c:v>
                </c:pt>
                <c:pt idx="2">
                  <c:v>25.01</c:v>
                </c:pt>
                <c:pt idx="3">
                  <c:v>25.47</c:v>
                </c:pt>
              </c:numCache>
            </c:numRef>
          </c:val>
          <c:smooth val="0"/>
          <c:extLst xmlns:c16r2="http://schemas.microsoft.com/office/drawing/2015/06/chart">
            <c:ext xmlns:c16="http://schemas.microsoft.com/office/drawing/2014/chart" uri="{C3380CC4-5D6E-409C-BE32-E72D297353CC}">
              <c16:uniqueId val="{00000006-1350-4713-A3B3-F256C187A49C}"/>
            </c:ext>
          </c:extLst>
        </c:ser>
        <c:dLbls>
          <c:showLegendKey val="0"/>
          <c:showVal val="1"/>
          <c:showCatName val="0"/>
          <c:showSerName val="0"/>
          <c:showPercent val="0"/>
          <c:showBubbleSize val="0"/>
        </c:dLbls>
        <c:marker val="1"/>
        <c:smooth val="0"/>
        <c:axId val="128332544"/>
        <c:axId val="128334080"/>
      </c:lineChart>
      <c:catAx>
        <c:axId val="128332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es-MX"/>
          </a:p>
        </c:txPr>
        <c:crossAx val="128334080"/>
        <c:crosses val="autoZero"/>
        <c:auto val="1"/>
        <c:lblAlgn val="ctr"/>
        <c:lblOffset val="100"/>
        <c:noMultiLvlLbl val="0"/>
      </c:catAx>
      <c:valAx>
        <c:axId val="128334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Arial Narrow" panose="020B0606020202030204" pitchFamily="34" charset="0"/>
                <a:ea typeface="+mn-ea"/>
                <a:cs typeface="+mn-cs"/>
              </a:defRPr>
            </a:pPr>
            <a:endParaRPr lang="es-MX"/>
          </a:p>
        </c:txPr>
        <c:crossAx val="12833254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Arial Narrow" panose="020B0606020202030204" pitchFamily="34" charset="0"/>
              <a:ea typeface="+mn-ea"/>
              <a:cs typeface="+mn-cs"/>
            </a:defRPr>
          </a:pPr>
          <a:endParaRPr lang="es-MX"/>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tx1">
          <a:lumMod val="15000"/>
          <a:lumOff val="85000"/>
        </a:schemeClr>
      </a:solidFill>
      <a:round/>
    </a:ln>
    <a:effectLst/>
  </c:spPr>
  <c:txPr>
    <a:bodyPr/>
    <a:lstStyle/>
    <a:p>
      <a:pPr>
        <a:defRPr>
          <a:latin typeface="Arial Narrow" panose="020B0606020202030204" pitchFamily="34" charset="0"/>
        </a:defRPr>
      </a:pPr>
      <a:endParaRPr lang="es-MX"/>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050CCFF-89A8-45A1-B7BF-AB2E58CA11A9}" type="doc">
      <dgm:prSet loTypeId="urn:microsoft.com/office/officeart/2005/8/layout/cycle7" loCatId="cycle" qsTypeId="urn:microsoft.com/office/officeart/2005/8/quickstyle/simple1" qsCatId="simple" csTypeId="urn:microsoft.com/office/officeart/2005/8/colors/accent3_1" csCatId="accent3" phldr="1"/>
      <dgm:spPr/>
      <dgm:t>
        <a:bodyPr/>
        <a:lstStyle/>
        <a:p>
          <a:endParaRPr lang="es-MX"/>
        </a:p>
      </dgm:t>
    </dgm:pt>
    <dgm:pt modelId="{26DCA37C-00BE-4085-814B-26BED23D774F}">
      <dgm:prSet phldrT="[Texto]" custT="1"/>
      <dgm:spPr/>
      <dgm:t>
        <a:bodyPr/>
        <a:lstStyle/>
        <a:p>
          <a:r>
            <a:rPr lang="es-CL" sz="1600" dirty="0">
              <a:effectLst/>
              <a:latin typeface="Arial Narrow" panose="020B0606020202030204" pitchFamily="34" charset="0"/>
              <a:ea typeface="Calibri" panose="020F0502020204030204" pitchFamily="34" charset="0"/>
              <a:cs typeface="Times New Roman" panose="02020603050405020304" pitchFamily="18" charset="0"/>
            </a:rPr>
            <a:t>Evaluar el nivel de cumplimiento del Estado Mexicano respecto al Derecho a la Alimentación Adecuada en el periodo 2013–2018</a:t>
          </a:r>
          <a:endParaRPr lang="es-MX" sz="1600" dirty="0">
            <a:latin typeface="Arial Narrow" panose="020B0606020202030204" pitchFamily="34" charset="0"/>
          </a:endParaRPr>
        </a:p>
      </dgm:t>
    </dgm:pt>
    <dgm:pt modelId="{23ED9AB0-F285-4B13-AC45-94FAE40777DD}" type="parTrans" cxnId="{054ABA3A-4B4C-4A7E-A9C9-215AE5785D4B}">
      <dgm:prSet/>
      <dgm:spPr/>
      <dgm:t>
        <a:bodyPr/>
        <a:lstStyle/>
        <a:p>
          <a:endParaRPr lang="es-MX" sz="1200">
            <a:latin typeface="Arial Narrow" panose="020B0606020202030204" pitchFamily="34" charset="0"/>
          </a:endParaRPr>
        </a:p>
      </dgm:t>
    </dgm:pt>
    <dgm:pt modelId="{72EC64B6-03AC-4CA1-877B-EFE862535D42}" type="sibTrans" cxnId="{054ABA3A-4B4C-4A7E-A9C9-215AE5785D4B}">
      <dgm:prSet custT="1"/>
      <dgm:spPr/>
      <dgm:t>
        <a:bodyPr/>
        <a:lstStyle/>
        <a:p>
          <a:endParaRPr lang="es-MX" sz="1200">
            <a:latin typeface="Arial Narrow" panose="020B0606020202030204" pitchFamily="34" charset="0"/>
          </a:endParaRPr>
        </a:p>
      </dgm:t>
    </dgm:pt>
    <dgm:pt modelId="{A08EA258-870C-476F-8A4E-B9B020F6EC4F}">
      <dgm:prSet phldrT="[Texto]" custT="1"/>
      <dgm:spPr/>
      <dgm:t>
        <a:bodyPr/>
        <a:lstStyle/>
        <a:p>
          <a:r>
            <a:rPr lang="es-MX" sz="1300" dirty="0" smtClean="0">
              <a:latin typeface="Arial Narrow" panose="020B0606020202030204" pitchFamily="34" charset="0"/>
            </a:rPr>
            <a:t>Valorar la </a:t>
          </a:r>
          <a:r>
            <a:rPr lang="es-MX" sz="1300" b="1" dirty="0" smtClean="0">
              <a:latin typeface="Arial Narrow" panose="020B0606020202030204" pitchFamily="34" charset="0"/>
            </a:rPr>
            <a:t>capacidad institucional </a:t>
          </a:r>
          <a:r>
            <a:rPr lang="es-MX" sz="1300" dirty="0" smtClean="0">
              <a:latin typeface="Arial Narrow" panose="020B0606020202030204" pitchFamily="34" charset="0"/>
            </a:rPr>
            <a:t>de las entidades que asumieron tanto la </a:t>
          </a:r>
          <a:r>
            <a:rPr lang="es-MX" sz="1300" b="1" dirty="0" smtClean="0">
              <a:latin typeface="Arial Narrow" panose="020B0606020202030204" pitchFamily="34" charset="0"/>
            </a:rPr>
            <a:t>seguridad alimentaria y nutricional</a:t>
          </a:r>
          <a:r>
            <a:rPr lang="es-MX" sz="1300" dirty="0" smtClean="0">
              <a:latin typeface="Arial Narrow" panose="020B0606020202030204" pitchFamily="34" charset="0"/>
            </a:rPr>
            <a:t>, como el apoyo a la </a:t>
          </a:r>
          <a:r>
            <a:rPr lang="es-MX" sz="1300" b="1" dirty="0" smtClean="0">
              <a:latin typeface="Arial Narrow" panose="020B0606020202030204" pitchFamily="34" charset="0"/>
            </a:rPr>
            <a:t>producción, distribución y comercialización de alimentos</a:t>
          </a:r>
          <a:r>
            <a:rPr lang="es-MX" sz="1300" dirty="0" smtClean="0">
              <a:latin typeface="Arial Narrow" panose="020B0606020202030204" pitchFamily="34" charset="0"/>
            </a:rPr>
            <a:t>, así como el presupuesto asignado</a:t>
          </a:r>
          <a:endParaRPr lang="es-MX" sz="1300" dirty="0">
            <a:latin typeface="Arial Narrow" panose="020B0606020202030204" pitchFamily="34" charset="0"/>
          </a:endParaRPr>
        </a:p>
      </dgm:t>
    </dgm:pt>
    <dgm:pt modelId="{5374430F-2ED0-4947-8B75-8AEA13C961B1}" type="parTrans" cxnId="{0A36DCF8-83E1-4FD4-9D3C-6391420EB37D}">
      <dgm:prSet/>
      <dgm:spPr/>
      <dgm:t>
        <a:bodyPr/>
        <a:lstStyle/>
        <a:p>
          <a:endParaRPr lang="es-MX" sz="1200">
            <a:latin typeface="Arial Narrow" panose="020B0606020202030204" pitchFamily="34" charset="0"/>
          </a:endParaRPr>
        </a:p>
      </dgm:t>
    </dgm:pt>
    <dgm:pt modelId="{46CAAF2F-04EF-4C68-8D09-5DEF9A55BCA4}" type="sibTrans" cxnId="{0A36DCF8-83E1-4FD4-9D3C-6391420EB37D}">
      <dgm:prSet custT="1"/>
      <dgm:spPr/>
      <dgm:t>
        <a:bodyPr/>
        <a:lstStyle/>
        <a:p>
          <a:endParaRPr lang="es-MX" sz="1200">
            <a:latin typeface="Arial Narrow" panose="020B0606020202030204" pitchFamily="34" charset="0"/>
          </a:endParaRPr>
        </a:p>
      </dgm:t>
    </dgm:pt>
    <dgm:pt modelId="{98BC746D-8640-44BD-AED5-15417451DDDA}">
      <dgm:prSet phldrT="[Texto]" custT="1"/>
      <dgm:spPr/>
      <dgm:t>
        <a:bodyPr/>
        <a:lstStyle/>
        <a:p>
          <a:r>
            <a:rPr lang="es-MX" sz="1350" dirty="0" smtClean="0">
              <a:latin typeface="Arial Narrow" panose="020B0606020202030204" pitchFamily="34" charset="0"/>
            </a:rPr>
            <a:t>Evaluar el </a:t>
          </a:r>
          <a:r>
            <a:rPr lang="es-MX" sz="1350" b="1" dirty="0" smtClean="0">
              <a:latin typeface="Arial Narrow" panose="020B0606020202030204" pitchFamily="34" charset="0"/>
            </a:rPr>
            <a:t>impacto alcanzado en el cumplimiento del </a:t>
          </a:r>
          <a:r>
            <a:rPr lang="es-MX" sz="1350" b="1" dirty="0" err="1" smtClean="0">
              <a:latin typeface="Arial Narrow" panose="020B0606020202030204" pitchFamily="34" charset="0"/>
            </a:rPr>
            <a:t>DAA</a:t>
          </a:r>
          <a:r>
            <a:rPr lang="es-MX" sz="1350" b="1" dirty="0" smtClean="0">
              <a:latin typeface="Arial Narrow" panose="020B0606020202030204" pitchFamily="34" charset="0"/>
            </a:rPr>
            <a:t> </a:t>
          </a:r>
          <a:r>
            <a:rPr lang="es-MX" sz="1350" dirty="0" smtClean="0">
              <a:latin typeface="Arial Narrow" panose="020B0606020202030204" pitchFamily="34" charset="0"/>
            </a:rPr>
            <a:t>a través del nivel de cambio registrado en los indicadores de resultado. Identificar elementos para </a:t>
          </a:r>
          <a:r>
            <a:rPr lang="es-MX" sz="1350" dirty="0" err="1" smtClean="0">
              <a:latin typeface="Arial Narrow" panose="020B0606020202030204" pitchFamily="34" charset="0"/>
            </a:rPr>
            <a:t>operacionalizar</a:t>
          </a:r>
          <a:r>
            <a:rPr lang="es-MX" sz="1350" dirty="0" smtClean="0">
              <a:latin typeface="Arial Narrow" panose="020B0606020202030204" pitchFamily="34" charset="0"/>
            </a:rPr>
            <a:t> recomendaciones</a:t>
          </a:r>
          <a:endParaRPr lang="es-MX" sz="1350" dirty="0">
            <a:latin typeface="Arial Narrow" panose="020B0606020202030204" pitchFamily="34" charset="0"/>
          </a:endParaRPr>
        </a:p>
      </dgm:t>
    </dgm:pt>
    <dgm:pt modelId="{05DCDE77-6408-428F-956C-15C25F54A537}" type="parTrans" cxnId="{786C7DD6-D673-4234-947A-3DFE05F8AF24}">
      <dgm:prSet/>
      <dgm:spPr/>
      <dgm:t>
        <a:bodyPr/>
        <a:lstStyle/>
        <a:p>
          <a:endParaRPr lang="es-MX" sz="1200">
            <a:latin typeface="Arial Narrow" panose="020B0606020202030204" pitchFamily="34" charset="0"/>
          </a:endParaRPr>
        </a:p>
      </dgm:t>
    </dgm:pt>
    <dgm:pt modelId="{9D05A4E9-43FE-49BC-80F4-FA5FAEB09D2B}" type="sibTrans" cxnId="{786C7DD6-D673-4234-947A-3DFE05F8AF24}">
      <dgm:prSet custT="1"/>
      <dgm:spPr/>
      <dgm:t>
        <a:bodyPr/>
        <a:lstStyle/>
        <a:p>
          <a:endParaRPr lang="es-MX" sz="1200">
            <a:latin typeface="Arial Narrow" panose="020B0606020202030204" pitchFamily="34" charset="0"/>
          </a:endParaRPr>
        </a:p>
      </dgm:t>
    </dgm:pt>
    <dgm:pt modelId="{88FD9280-4308-4942-9495-E8DEF20D063D}">
      <dgm:prSet phldrT="[Texto]" custT="1"/>
      <dgm:spPr/>
      <dgm:t>
        <a:bodyPr/>
        <a:lstStyle/>
        <a:p>
          <a:r>
            <a:rPr lang="es-MX" sz="1400" dirty="0" smtClean="0">
              <a:effectLst/>
              <a:latin typeface="Arial Narrow" panose="020B0606020202030204" pitchFamily="34" charset="0"/>
              <a:cs typeface="Times New Roman" panose="02020603050405020304" pitchFamily="18" charset="0"/>
            </a:rPr>
            <a:t>Identificar si la </a:t>
          </a:r>
          <a:r>
            <a:rPr lang="es-MX" sz="1400" b="1" dirty="0" smtClean="0">
              <a:effectLst/>
              <a:latin typeface="Arial Narrow" panose="020B0606020202030204" pitchFamily="34" charset="0"/>
              <a:cs typeface="Times New Roman" panose="02020603050405020304" pitchFamily="18" charset="0"/>
            </a:rPr>
            <a:t>normativa y las políticas </a:t>
          </a:r>
          <a:r>
            <a:rPr lang="es-MX" sz="1400" dirty="0" smtClean="0">
              <a:effectLst/>
              <a:latin typeface="Arial Narrow" panose="020B0606020202030204" pitchFamily="34" charset="0"/>
              <a:cs typeface="Times New Roman" panose="02020603050405020304" pitchFamily="18" charset="0"/>
            </a:rPr>
            <a:t>nacionales establecidas en México cumplieron con los </a:t>
          </a:r>
          <a:r>
            <a:rPr lang="es-MX" sz="1400" b="1" dirty="0" smtClean="0">
              <a:effectLst/>
              <a:latin typeface="Arial Narrow" panose="020B0606020202030204" pitchFamily="34" charset="0"/>
              <a:cs typeface="Times New Roman" panose="02020603050405020304" pitchFamily="18" charset="0"/>
            </a:rPr>
            <a:t>estándares internacionales </a:t>
          </a:r>
          <a:r>
            <a:rPr lang="es-MX" sz="1400" dirty="0" smtClean="0">
              <a:effectLst/>
              <a:latin typeface="Arial Narrow" panose="020B0606020202030204" pitchFamily="34" charset="0"/>
              <a:cs typeface="Times New Roman" panose="02020603050405020304" pitchFamily="18" charset="0"/>
            </a:rPr>
            <a:t>para el </a:t>
          </a:r>
          <a:r>
            <a:rPr lang="es-MX" sz="1400" dirty="0" err="1" smtClean="0">
              <a:effectLst/>
              <a:latin typeface="Arial Narrow" panose="020B0606020202030204" pitchFamily="34" charset="0"/>
              <a:cs typeface="Times New Roman" panose="02020603050405020304" pitchFamily="18" charset="0"/>
            </a:rPr>
            <a:t>DAA</a:t>
          </a:r>
          <a:r>
            <a:rPr lang="es-MX" sz="1400" dirty="0" smtClean="0">
              <a:effectLst/>
              <a:latin typeface="Arial Narrow" panose="020B0606020202030204" pitchFamily="34" charset="0"/>
              <a:cs typeface="Times New Roman" panose="02020603050405020304" pitchFamily="18" charset="0"/>
            </a:rPr>
            <a:t>.</a:t>
          </a:r>
          <a:r>
            <a:rPr lang="es-CL" sz="1400" dirty="0" smtClean="0">
              <a:effectLst/>
              <a:latin typeface="Arial Narrow" panose="020B0606020202030204" pitchFamily="34" charset="0"/>
              <a:ea typeface="Calibri" panose="020F0502020204030204" pitchFamily="34" charset="0"/>
              <a:cs typeface="Times New Roman" panose="02020603050405020304" pitchFamily="18" charset="0"/>
            </a:rPr>
            <a:t> </a:t>
          </a:r>
          <a:endParaRPr lang="es-MX" sz="1400" dirty="0">
            <a:latin typeface="Arial Narrow" panose="020B0606020202030204" pitchFamily="34" charset="0"/>
          </a:endParaRPr>
        </a:p>
      </dgm:t>
    </dgm:pt>
    <dgm:pt modelId="{36794CEE-1453-4065-B830-D20F07F3F2CE}" type="parTrans" cxnId="{31FD1AEC-FC00-4CF6-A539-401B14918F00}">
      <dgm:prSet/>
      <dgm:spPr/>
      <dgm:t>
        <a:bodyPr/>
        <a:lstStyle/>
        <a:p>
          <a:endParaRPr lang="es-MX"/>
        </a:p>
      </dgm:t>
    </dgm:pt>
    <dgm:pt modelId="{8CA3D2AD-243D-4C22-9F1F-E4F5F37B429F}" type="sibTrans" cxnId="{31FD1AEC-FC00-4CF6-A539-401B14918F00}">
      <dgm:prSet/>
      <dgm:spPr/>
      <dgm:t>
        <a:bodyPr/>
        <a:lstStyle/>
        <a:p>
          <a:endParaRPr lang="es-MX"/>
        </a:p>
      </dgm:t>
    </dgm:pt>
    <dgm:pt modelId="{81ABB1F1-1006-4C09-92EA-29AEB03348C8}" type="pres">
      <dgm:prSet presAssocID="{2050CCFF-89A8-45A1-B7BF-AB2E58CA11A9}" presName="Name0" presStyleCnt="0">
        <dgm:presLayoutVars>
          <dgm:dir/>
          <dgm:resizeHandles val="exact"/>
        </dgm:presLayoutVars>
      </dgm:prSet>
      <dgm:spPr/>
      <dgm:t>
        <a:bodyPr/>
        <a:lstStyle/>
        <a:p>
          <a:endParaRPr lang="es-MX"/>
        </a:p>
      </dgm:t>
    </dgm:pt>
    <dgm:pt modelId="{A33012D8-1EC4-4D6D-ACB6-C3CF4430936E}" type="pres">
      <dgm:prSet presAssocID="{26DCA37C-00BE-4085-814B-26BED23D774F}" presName="node" presStyleLbl="node1" presStyleIdx="0" presStyleCnt="4" custScaleX="139496">
        <dgm:presLayoutVars>
          <dgm:bulletEnabled val="1"/>
        </dgm:presLayoutVars>
      </dgm:prSet>
      <dgm:spPr/>
      <dgm:t>
        <a:bodyPr/>
        <a:lstStyle/>
        <a:p>
          <a:endParaRPr lang="es-MX"/>
        </a:p>
      </dgm:t>
    </dgm:pt>
    <dgm:pt modelId="{07395E32-2939-416A-B6E2-6A57B32CE5F5}" type="pres">
      <dgm:prSet presAssocID="{72EC64B6-03AC-4CA1-877B-EFE862535D42}" presName="sibTrans" presStyleLbl="sibTrans2D1" presStyleIdx="0" presStyleCnt="4"/>
      <dgm:spPr/>
      <dgm:t>
        <a:bodyPr/>
        <a:lstStyle/>
        <a:p>
          <a:endParaRPr lang="es-MX"/>
        </a:p>
      </dgm:t>
    </dgm:pt>
    <dgm:pt modelId="{9015C59E-6DD8-4452-978B-E6251DF646DE}" type="pres">
      <dgm:prSet presAssocID="{72EC64B6-03AC-4CA1-877B-EFE862535D42}" presName="connectorText" presStyleLbl="sibTrans2D1" presStyleIdx="0" presStyleCnt="4"/>
      <dgm:spPr/>
      <dgm:t>
        <a:bodyPr/>
        <a:lstStyle/>
        <a:p>
          <a:endParaRPr lang="es-MX"/>
        </a:p>
      </dgm:t>
    </dgm:pt>
    <dgm:pt modelId="{6BCFEE08-9621-45EC-B1DE-E9137B86EF5F}" type="pres">
      <dgm:prSet presAssocID="{A08EA258-870C-476F-8A4E-B9B020F6EC4F}" presName="node" presStyleLbl="node1" presStyleIdx="1" presStyleCnt="4" custScaleX="132660">
        <dgm:presLayoutVars>
          <dgm:bulletEnabled val="1"/>
        </dgm:presLayoutVars>
      </dgm:prSet>
      <dgm:spPr/>
      <dgm:t>
        <a:bodyPr/>
        <a:lstStyle/>
        <a:p>
          <a:endParaRPr lang="es-MX"/>
        </a:p>
      </dgm:t>
    </dgm:pt>
    <dgm:pt modelId="{059E58D3-9EC9-4A83-9038-C14E69D47FCF}" type="pres">
      <dgm:prSet presAssocID="{46CAAF2F-04EF-4C68-8D09-5DEF9A55BCA4}" presName="sibTrans" presStyleLbl="sibTrans2D1" presStyleIdx="1" presStyleCnt="4"/>
      <dgm:spPr/>
      <dgm:t>
        <a:bodyPr/>
        <a:lstStyle/>
        <a:p>
          <a:endParaRPr lang="es-MX"/>
        </a:p>
      </dgm:t>
    </dgm:pt>
    <dgm:pt modelId="{7F7B69B2-9C1B-4A1D-84C1-E99F11070329}" type="pres">
      <dgm:prSet presAssocID="{46CAAF2F-04EF-4C68-8D09-5DEF9A55BCA4}" presName="connectorText" presStyleLbl="sibTrans2D1" presStyleIdx="1" presStyleCnt="4"/>
      <dgm:spPr/>
      <dgm:t>
        <a:bodyPr/>
        <a:lstStyle/>
        <a:p>
          <a:endParaRPr lang="es-MX"/>
        </a:p>
      </dgm:t>
    </dgm:pt>
    <dgm:pt modelId="{38DA390A-B96A-41CA-A9B0-389B6FD71F12}" type="pres">
      <dgm:prSet presAssocID="{98BC746D-8640-44BD-AED5-15417451DDDA}" presName="node" presStyleLbl="node1" presStyleIdx="2" presStyleCnt="4" custScaleX="119899">
        <dgm:presLayoutVars>
          <dgm:bulletEnabled val="1"/>
        </dgm:presLayoutVars>
      </dgm:prSet>
      <dgm:spPr/>
      <dgm:t>
        <a:bodyPr/>
        <a:lstStyle/>
        <a:p>
          <a:endParaRPr lang="es-MX"/>
        </a:p>
      </dgm:t>
    </dgm:pt>
    <dgm:pt modelId="{13CDDBBB-447C-434F-A83D-E0FF1845D17C}" type="pres">
      <dgm:prSet presAssocID="{9D05A4E9-43FE-49BC-80F4-FA5FAEB09D2B}" presName="sibTrans" presStyleLbl="sibTrans2D1" presStyleIdx="2" presStyleCnt="4"/>
      <dgm:spPr/>
      <dgm:t>
        <a:bodyPr/>
        <a:lstStyle/>
        <a:p>
          <a:endParaRPr lang="es-MX"/>
        </a:p>
      </dgm:t>
    </dgm:pt>
    <dgm:pt modelId="{F6DB76C7-400A-45CC-9E0B-3093B958CAC0}" type="pres">
      <dgm:prSet presAssocID="{9D05A4E9-43FE-49BC-80F4-FA5FAEB09D2B}" presName="connectorText" presStyleLbl="sibTrans2D1" presStyleIdx="2" presStyleCnt="4"/>
      <dgm:spPr/>
      <dgm:t>
        <a:bodyPr/>
        <a:lstStyle/>
        <a:p>
          <a:endParaRPr lang="es-MX"/>
        </a:p>
      </dgm:t>
    </dgm:pt>
    <dgm:pt modelId="{618AB14C-A9AB-431F-B0CF-A6E670E9EF81}" type="pres">
      <dgm:prSet presAssocID="{88FD9280-4308-4942-9495-E8DEF20D063D}" presName="node" presStyleLbl="node1" presStyleIdx="3" presStyleCnt="4" custScaleX="111621">
        <dgm:presLayoutVars>
          <dgm:bulletEnabled val="1"/>
        </dgm:presLayoutVars>
      </dgm:prSet>
      <dgm:spPr/>
      <dgm:t>
        <a:bodyPr/>
        <a:lstStyle/>
        <a:p>
          <a:endParaRPr lang="es-MX"/>
        </a:p>
      </dgm:t>
    </dgm:pt>
    <dgm:pt modelId="{CCDD14D0-75E8-4E3E-9489-845462CD4326}" type="pres">
      <dgm:prSet presAssocID="{8CA3D2AD-243D-4C22-9F1F-E4F5F37B429F}" presName="sibTrans" presStyleLbl="sibTrans2D1" presStyleIdx="3" presStyleCnt="4"/>
      <dgm:spPr/>
      <dgm:t>
        <a:bodyPr/>
        <a:lstStyle/>
        <a:p>
          <a:endParaRPr lang="es-MX"/>
        </a:p>
      </dgm:t>
    </dgm:pt>
    <dgm:pt modelId="{AC45127D-412E-41E8-B8E1-42F2C0175AF1}" type="pres">
      <dgm:prSet presAssocID="{8CA3D2AD-243D-4C22-9F1F-E4F5F37B429F}" presName="connectorText" presStyleLbl="sibTrans2D1" presStyleIdx="3" presStyleCnt="4"/>
      <dgm:spPr/>
      <dgm:t>
        <a:bodyPr/>
        <a:lstStyle/>
        <a:p>
          <a:endParaRPr lang="es-MX"/>
        </a:p>
      </dgm:t>
    </dgm:pt>
  </dgm:ptLst>
  <dgm:cxnLst>
    <dgm:cxn modelId="{002BE8FB-FAB0-4687-B91B-D9E267155C9C}" type="presOf" srcId="{46CAAF2F-04EF-4C68-8D09-5DEF9A55BCA4}" destId="{059E58D3-9EC9-4A83-9038-C14E69D47FCF}" srcOrd="0" destOrd="0" presId="urn:microsoft.com/office/officeart/2005/8/layout/cycle7"/>
    <dgm:cxn modelId="{2F732BA5-E886-41D5-9F88-6EAB34BA6A6A}" type="presOf" srcId="{2050CCFF-89A8-45A1-B7BF-AB2E58CA11A9}" destId="{81ABB1F1-1006-4C09-92EA-29AEB03348C8}" srcOrd="0" destOrd="0" presId="urn:microsoft.com/office/officeart/2005/8/layout/cycle7"/>
    <dgm:cxn modelId="{188618EF-8837-45A6-997C-C0EC6C1B7007}" type="presOf" srcId="{8CA3D2AD-243D-4C22-9F1F-E4F5F37B429F}" destId="{AC45127D-412E-41E8-B8E1-42F2C0175AF1}" srcOrd="1" destOrd="0" presId="urn:microsoft.com/office/officeart/2005/8/layout/cycle7"/>
    <dgm:cxn modelId="{B826890D-8DBD-443D-91FA-77264536774B}" type="presOf" srcId="{98BC746D-8640-44BD-AED5-15417451DDDA}" destId="{38DA390A-B96A-41CA-A9B0-389B6FD71F12}" srcOrd="0" destOrd="0" presId="urn:microsoft.com/office/officeart/2005/8/layout/cycle7"/>
    <dgm:cxn modelId="{2A1224F1-20B1-4393-88F0-BFA04AFD03AD}" type="presOf" srcId="{26DCA37C-00BE-4085-814B-26BED23D774F}" destId="{A33012D8-1EC4-4D6D-ACB6-C3CF4430936E}" srcOrd="0" destOrd="0" presId="urn:microsoft.com/office/officeart/2005/8/layout/cycle7"/>
    <dgm:cxn modelId="{BD06FAA9-5C3E-488A-932A-EFABEFFBFAA1}" type="presOf" srcId="{9D05A4E9-43FE-49BC-80F4-FA5FAEB09D2B}" destId="{13CDDBBB-447C-434F-A83D-E0FF1845D17C}" srcOrd="0" destOrd="0" presId="urn:microsoft.com/office/officeart/2005/8/layout/cycle7"/>
    <dgm:cxn modelId="{0A36DCF8-83E1-4FD4-9D3C-6391420EB37D}" srcId="{2050CCFF-89A8-45A1-B7BF-AB2E58CA11A9}" destId="{A08EA258-870C-476F-8A4E-B9B020F6EC4F}" srcOrd="1" destOrd="0" parTransId="{5374430F-2ED0-4947-8B75-8AEA13C961B1}" sibTransId="{46CAAF2F-04EF-4C68-8D09-5DEF9A55BCA4}"/>
    <dgm:cxn modelId="{786C7DD6-D673-4234-947A-3DFE05F8AF24}" srcId="{2050CCFF-89A8-45A1-B7BF-AB2E58CA11A9}" destId="{98BC746D-8640-44BD-AED5-15417451DDDA}" srcOrd="2" destOrd="0" parTransId="{05DCDE77-6408-428F-956C-15C25F54A537}" sibTransId="{9D05A4E9-43FE-49BC-80F4-FA5FAEB09D2B}"/>
    <dgm:cxn modelId="{B23DE9D3-76BA-4DD1-A143-590C79774863}" type="presOf" srcId="{88FD9280-4308-4942-9495-E8DEF20D063D}" destId="{618AB14C-A9AB-431F-B0CF-A6E670E9EF81}" srcOrd="0" destOrd="0" presId="urn:microsoft.com/office/officeart/2005/8/layout/cycle7"/>
    <dgm:cxn modelId="{A505F1DA-82BE-4F2A-B99B-77CEE4646319}" type="presOf" srcId="{46CAAF2F-04EF-4C68-8D09-5DEF9A55BCA4}" destId="{7F7B69B2-9C1B-4A1D-84C1-E99F11070329}" srcOrd="1" destOrd="0" presId="urn:microsoft.com/office/officeart/2005/8/layout/cycle7"/>
    <dgm:cxn modelId="{122BD309-6D5E-44DC-8C38-2B9999A75DB1}" type="presOf" srcId="{72EC64B6-03AC-4CA1-877B-EFE862535D42}" destId="{9015C59E-6DD8-4452-978B-E6251DF646DE}" srcOrd="1" destOrd="0" presId="urn:microsoft.com/office/officeart/2005/8/layout/cycle7"/>
    <dgm:cxn modelId="{A552995A-DD73-42D6-8824-F62BE5BD0DD5}" type="presOf" srcId="{9D05A4E9-43FE-49BC-80F4-FA5FAEB09D2B}" destId="{F6DB76C7-400A-45CC-9E0B-3093B958CAC0}" srcOrd="1" destOrd="0" presId="urn:microsoft.com/office/officeart/2005/8/layout/cycle7"/>
    <dgm:cxn modelId="{31FD1AEC-FC00-4CF6-A539-401B14918F00}" srcId="{2050CCFF-89A8-45A1-B7BF-AB2E58CA11A9}" destId="{88FD9280-4308-4942-9495-E8DEF20D063D}" srcOrd="3" destOrd="0" parTransId="{36794CEE-1453-4065-B830-D20F07F3F2CE}" sibTransId="{8CA3D2AD-243D-4C22-9F1F-E4F5F37B429F}"/>
    <dgm:cxn modelId="{C0A450F4-D9E6-400D-B13C-641792F16CCD}" type="presOf" srcId="{8CA3D2AD-243D-4C22-9F1F-E4F5F37B429F}" destId="{CCDD14D0-75E8-4E3E-9489-845462CD4326}" srcOrd="0" destOrd="0" presId="urn:microsoft.com/office/officeart/2005/8/layout/cycle7"/>
    <dgm:cxn modelId="{6ECF0C19-857B-4E30-900F-68173F5480D0}" type="presOf" srcId="{72EC64B6-03AC-4CA1-877B-EFE862535D42}" destId="{07395E32-2939-416A-B6E2-6A57B32CE5F5}" srcOrd="0" destOrd="0" presId="urn:microsoft.com/office/officeart/2005/8/layout/cycle7"/>
    <dgm:cxn modelId="{054ABA3A-4B4C-4A7E-A9C9-215AE5785D4B}" srcId="{2050CCFF-89A8-45A1-B7BF-AB2E58CA11A9}" destId="{26DCA37C-00BE-4085-814B-26BED23D774F}" srcOrd="0" destOrd="0" parTransId="{23ED9AB0-F285-4B13-AC45-94FAE40777DD}" sibTransId="{72EC64B6-03AC-4CA1-877B-EFE862535D42}"/>
    <dgm:cxn modelId="{34DAFEA7-060E-4C35-B465-D22DC2E9E6FA}" type="presOf" srcId="{A08EA258-870C-476F-8A4E-B9B020F6EC4F}" destId="{6BCFEE08-9621-45EC-B1DE-E9137B86EF5F}" srcOrd="0" destOrd="0" presId="urn:microsoft.com/office/officeart/2005/8/layout/cycle7"/>
    <dgm:cxn modelId="{C5AA00DF-1333-4142-A2AF-D23C36AD4458}" type="presParOf" srcId="{81ABB1F1-1006-4C09-92EA-29AEB03348C8}" destId="{A33012D8-1EC4-4D6D-ACB6-C3CF4430936E}" srcOrd="0" destOrd="0" presId="urn:microsoft.com/office/officeart/2005/8/layout/cycle7"/>
    <dgm:cxn modelId="{C0B1DEAB-55AA-47AE-AE5B-0587B5072667}" type="presParOf" srcId="{81ABB1F1-1006-4C09-92EA-29AEB03348C8}" destId="{07395E32-2939-416A-B6E2-6A57B32CE5F5}" srcOrd="1" destOrd="0" presId="urn:microsoft.com/office/officeart/2005/8/layout/cycle7"/>
    <dgm:cxn modelId="{07F6C9FB-64B5-43A1-846F-B948531AC9CC}" type="presParOf" srcId="{07395E32-2939-416A-B6E2-6A57B32CE5F5}" destId="{9015C59E-6DD8-4452-978B-E6251DF646DE}" srcOrd="0" destOrd="0" presId="urn:microsoft.com/office/officeart/2005/8/layout/cycle7"/>
    <dgm:cxn modelId="{7510460B-7BF8-4EA0-80EA-753526BD6B8F}" type="presParOf" srcId="{81ABB1F1-1006-4C09-92EA-29AEB03348C8}" destId="{6BCFEE08-9621-45EC-B1DE-E9137B86EF5F}" srcOrd="2" destOrd="0" presId="urn:microsoft.com/office/officeart/2005/8/layout/cycle7"/>
    <dgm:cxn modelId="{A1E688F4-5756-4C6E-A794-70E276C7243E}" type="presParOf" srcId="{81ABB1F1-1006-4C09-92EA-29AEB03348C8}" destId="{059E58D3-9EC9-4A83-9038-C14E69D47FCF}" srcOrd="3" destOrd="0" presId="urn:microsoft.com/office/officeart/2005/8/layout/cycle7"/>
    <dgm:cxn modelId="{9107939F-924C-4737-8875-AF157D6BF349}" type="presParOf" srcId="{059E58D3-9EC9-4A83-9038-C14E69D47FCF}" destId="{7F7B69B2-9C1B-4A1D-84C1-E99F11070329}" srcOrd="0" destOrd="0" presId="urn:microsoft.com/office/officeart/2005/8/layout/cycle7"/>
    <dgm:cxn modelId="{21720079-49A0-400A-B342-E686F4FECEA2}" type="presParOf" srcId="{81ABB1F1-1006-4C09-92EA-29AEB03348C8}" destId="{38DA390A-B96A-41CA-A9B0-389B6FD71F12}" srcOrd="4" destOrd="0" presId="urn:microsoft.com/office/officeart/2005/8/layout/cycle7"/>
    <dgm:cxn modelId="{9AC0B478-CCE6-481A-A6CE-B88EE45EAE7B}" type="presParOf" srcId="{81ABB1F1-1006-4C09-92EA-29AEB03348C8}" destId="{13CDDBBB-447C-434F-A83D-E0FF1845D17C}" srcOrd="5" destOrd="0" presId="urn:microsoft.com/office/officeart/2005/8/layout/cycle7"/>
    <dgm:cxn modelId="{C0297983-752B-4E42-B2B9-983AD8762883}" type="presParOf" srcId="{13CDDBBB-447C-434F-A83D-E0FF1845D17C}" destId="{F6DB76C7-400A-45CC-9E0B-3093B958CAC0}" srcOrd="0" destOrd="0" presId="urn:microsoft.com/office/officeart/2005/8/layout/cycle7"/>
    <dgm:cxn modelId="{E949B380-FDDC-4F6F-90E2-CAAE3F4E0058}" type="presParOf" srcId="{81ABB1F1-1006-4C09-92EA-29AEB03348C8}" destId="{618AB14C-A9AB-431F-B0CF-A6E670E9EF81}" srcOrd="6" destOrd="0" presId="urn:microsoft.com/office/officeart/2005/8/layout/cycle7"/>
    <dgm:cxn modelId="{1F09EA32-DCBA-4C03-AA79-AD4B92169F8B}" type="presParOf" srcId="{81ABB1F1-1006-4C09-92EA-29AEB03348C8}" destId="{CCDD14D0-75E8-4E3E-9489-845462CD4326}" srcOrd="7" destOrd="0" presId="urn:microsoft.com/office/officeart/2005/8/layout/cycle7"/>
    <dgm:cxn modelId="{DDCCD395-BE40-4B1B-BDDE-D124D328F362}" type="presParOf" srcId="{CCDD14D0-75E8-4E3E-9489-845462CD4326}" destId="{AC45127D-412E-41E8-B8E1-42F2C0175AF1}" srcOrd="0" destOrd="0" presId="urn:microsoft.com/office/officeart/2005/8/layout/cycle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5C9AE2D-9329-4091-823D-01826E0B9771}"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s-MX"/>
        </a:p>
      </dgm:t>
    </dgm:pt>
    <dgm:pt modelId="{41E9B622-C653-4828-8D72-04DCE3FE0613}">
      <dgm:prSet phldrT="[Texto]"/>
      <dgm:spPr/>
      <dgm:t>
        <a:bodyPr/>
        <a:lstStyle/>
        <a:p>
          <a:r>
            <a:rPr lang="es-MX" b="1" dirty="0">
              <a:solidFill>
                <a:schemeClr val="tx1"/>
              </a:solidFill>
              <a:latin typeface="Arial Narrow" panose="020B0606020202030204" pitchFamily="34" charset="0"/>
            </a:rPr>
            <a:t>Consagración DAA en legislación nacional</a:t>
          </a:r>
        </a:p>
      </dgm:t>
    </dgm:pt>
    <dgm:pt modelId="{321107F6-237B-4E81-9D03-51B61DE72CE8}" type="parTrans" cxnId="{6BA81298-03FC-4D23-83D1-B9F090AF5563}">
      <dgm:prSet/>
      <dgm:spPr/>
      <dgm:t>
        <a:bodyPr/>
        <a:lstStyle/>
        <a:p>
          <a:endParaRPr lang="es-MX">
            <a:solidFill>
              <a:schemeClr val="tx1"/>
            </a:solidFill>
            <a:latin typeface="Arial Narrow" panose="020B0606020202030204" pitchFamily="34" charset="0"/>
          </a:endParaRPr>
        </a:p>
      </dgm:t>
    </dgm:pt>
    <dgm:pt modelId="{28912072-EA4A-46FF-BA1D-A8BF6A1A0529}" type="sibTrans" cxnId="{6BA81298-03FC-4D23-83D1-B9F090AF5563}">
      <dgm:prSet/>
      <dgm:spPr/>
      <dgm:t>
        <a:bodyPr/>
        <a:lstStyle/>
        <a:p>
          <a:endParaRPr lang="es-MX">
            <a:solidFill>
              <a:schemeClr val="tx1"/>
            </a:solidFill>
            <a:latin typeface="Arial Narrow" panose="020B0606020202030204" pitchFamily="34" charset="0"/>
          </a:endParaRPr>
        </a:p>
      </dgm:t>
    </dgm:pt>
    <dgm:pt modelId="{031FB637-5A5B-431F-9587-ADD691440358}">
      <dgm:prSet phldrT="[Texto]"/>
      <dgm:spPr>
        <a:solidFill>
          <a:srgbClr val="92D050"/>
        </a:solidFill>
      </dgm:spPr>
      <dgm:t>
        <a:bodyPr/>
        <a:lstStyle/>
        <a:p>
          <a:r>
            <a:rPr lang="es-MX" dirty="0">
              <a:solidFill>
                <a:schemeClr val="tx1"/>
              </a:solidFill>
              <a:latin typeface="Arial Narrow" panose="020B0606020202030204" pitchFamily="34" charset="0"/>
            </a:rPr>
            <a:t>Constitución Política Estados Unidos Mexicanos</a:t>
          </a:r>
        </a:p>
      </dgm:t>
    </dgm:pt>
    <dgm:pt modelId="{C25BC008-51B8-41DE-BEFB-5B4F75D2941F}" type="parTrans" cxnId="{B5A9B8E4-2D04-41E9-8BAE-1EC16541DD86}">
      <dgm:prSet/>
      <dgm:spPr/>
      <dgm:t>
        <a:bodyPr/>
        <a:lstStyle/>
        <a:p>
          <a:endParaRPr lang="es-MX">
            <a:solidFill>
              <a:schemeClr val="tx1"/>
            </a:solidFill>
            <a:latin typeface="Arial Narrow" panose="020B0606020202030204" pitchFamily="34" charset="0"/>
          </a:endParaRPr>
        </a:p>
      </dgm:t>
    </dgm:pt>
    <dgm:pt modelId="{61AB852A-BAF0-463D-B68A-3F69DCC3A394}" type="sibTrans" cxnId="{B5A9B8E4-2D04-41E9-8BAE-1EC16541DD86}">
      <dgm:prSet/>
      <dgm:spPr/>
      <dgm:t>
        <a:bodyPr/>
        <a:lstStyle/>
        <a:p>
          <a:endParaRPr lang="es-MX">
            <a:solidFill>
              <a:schemeClr val="tx1"/>
            </a:solidFill>
            <a:latin typeface="Arial Narrow" panose="020B0606020202030204" pitchFamily="34" charset="0"/>
          </a:endParaRPr>
        </a:p>
      </dgm:t>
    </dgm:pt>
    <dgm:pt modelId="{CD460EEE-20C9-4604-B45C-223CD02A8013}">
      <dgm:prSet phldrT="[Texto]"/>
      <dgm:spPr/>
      <dgm:t>
        <a:bodyPr/>
        <a:lstStyle/>
        <a:p>
          <a:r>
            <a:rPr lang="es-MX" b="1" dirty="0">
              <a:solidFill>
                <a:schemeClr val="tx1"/>
              </a:solidFill>
              <a:latin typeface="Arial Narrow" panose="020B0606020202030204" pitchFamily="34" charset="0"/>
            </a:rPr>
            <a:t>Legislación sobre la aceptabilidad, accesibilidad, adaptabilidad y calidad de los alimentos</a:t>
          </a:r>
        </a:p>
      </dgm:t>
    </dgm:pt>
    <dgm:pt modelId="{760F9E06-92EB-42BA-BCE7-8794BB3CC120}" type="parTrans" cxnId="{BF257376-32D3-4783-AF8B-85731FA3D847}">
      <dgm:prSet/>
      <dgm:spPr/>
      <dgm:t>
        <a:bodyPr/>
        <a:lstStyle/>
        <a:p>
          <a:endParaRPr lang="es-MX">
            <a:solidFill>
              <a:schemeClr val="tx1"/>
            </a:solidFill>
            <a:latin typeface="Arial Narrow" panose="020B0606020202030204" pitchFamily="34" charset="0"/>
          </a:endParaRPr>
        </a:p>
      </dgm:t>
    </dgm:pt>
    <dgm:pt modelId="{2CA0D2CA-E5C8-4517-AFFE-99473BEC0C78}" type="sibTrans" cxnId="{BF257376-32D3-4783-AF8B-85731FA3D847}">
      <dgm:prSet/>
      <dgm:spPr/>
      <dgm:t>
        <a:bodyPr/>
        <a:lstStyle/>
        <a:p>
          <a:endParaRPr lang="es-MX">
            <a:solidFill>
              <a:schemeClr val="tx1"/>
            </a:solidFill>
            <a:latin typeface="Arial Narrow" panose="020B0606020202030204" pitchFamily="34" charset="0"/>
          </a:endParaRPr>
        </a:p>
      </dgm:t>
    </dgm:pt>
    <dgm:pt modelId="{20D1E003-A7A8-4820-8B16-A1946F1EEC8B}">
      <dgm:prSet phldrT="[Texto]"/>
      <dgm:spPr>
        <a:solidFill>
          <a:srgbClr val="FFFF00"/>
        </a:solidFill>
      </dgm:spPr>
      <dgm:t>
        <a:bodyPr/>
        <a:lstStyle/>
        <a:p>
          <a:r>
            <a:rPr lang="es-MX" dirty="0">
              <a:solidFill>
                <a:schemeClr val="tx1"/>
              </a:solidFill>
              <a:latin typeface="Arial Narrow" panose="020B0606020202030204" pitchFamily="34" charset="0"/>
            </a:rPr>
            <a:t>Ley General de Salud</a:t>
          </a:r>
        </a:p>
      </dgm:t>
    </dgm:pt>
    <dgm:pt modelId="{7AAC5868-70C1-4F70-87F7-0DF53F9D1ABB}" type="parTrans" cxnId="{0698EEEF-D939-4ED0-B293-CFC64F8A5D3A}">
      <dgm:prSet/>
      <dgm:spPr/>
      <dgm:t>
        <a:bodyPr/>
        <a:lstStyle/>
        <a:p>
          <a:endParaRPr lang="es-MX">
            <a:solidFill>
              <a:schemeClr val="tx1"/>
            </a:solidFill>
            <a:latin typeface="Arial Narrow" panose="020B0606020202030204" pitchFamily="34" charset="0"/>
          </a:endParaRPr>
        </a:p>
      </dgm:t>
    </dgm:pt>
    <dgm:pt modelId="{8028253D-FA78-4415-A7EB-6BAE6BDDEA91}" type="sibTrans" cxnId="{0698EEEF-D939-4ED0-B293-CFC64F8A5D3A}">
      <dgm:prSet/>
      <dgm:spPr/>
      <dgm:t>
        <a:bodyPr/>
        <a:lstStyle/>
        <a:p>
          <a:endParaRPr lang="es-MX">
            <a:solidFill>
              <a:schemeClr val="tx1"/>
            </a:solidFill>
            <a:latin typeface="Arial Narrow" panose="020B0606020202030204" pitchFamily="34" charset="0"/>
          </a:endParaRPr>
        </a:p>
      </dgm:t>
    </dgm:pt>
    <dgm:pt modelId="{3CDF75BC-7C26-4BA6-BABD-DE7939A75AFC}">
      <dgm:prSet phldrT="[Texto]"/>
      <dgm:spPr/>
      <dgm:t>
        <a:bodyPr/>
        <a:lstStyle/>
        <a:p>
          <a:r>
            <a:rPr lang="es-MX" b="1" dirty="0">
              <a:solidFill>
                <a:schemeClr val="tx1"/>
              </a:solidFill>
              <a:latin typeface="Arial Narrow" panose="020B0606020202030204" pitchFamily="34" charset="0"/>
            </a:rPr>
            <a:t>Disposiciones constitucionales </a:t>
          </a:r>
          <a:r>
            <a:rPr lang="es-MX" b="1" dirty="0" smtClean="0">
              <a:solidFill>
                <a:schemeClr val="tx1"/>
              </a:solidFill>
              <a:latin typeface="Arial Narrow" panose="020B0606020202030204" pitchFamily="34" charset="0"/>
            </a:rPr>
            <a:t>sobre prioridad </a:t>
          </a:r>
          <a:r>
            <a:rPr lang="es-MX" b="1" dirty="0">
              <a:solidFill>
                <a:schemeClr val="tx1"/>
              </a:solidFill>
              <a:latin typeface="Arial Narrow" panose="020B0606020202030204" pitchFamily="34" charset="0"/>
            </a:rPr>
            <a:t>del Estado para impulsar el desarrollo del sector rural y agropecuario</a:t>
          </a:r>
        </a:p>
      </dgm:t>
    </dgm:pt>
    <dgm:pt modelId="{6869130D-49F2-44F1-A2D6-38E5126B09D1}" type="parTrans" cxnId="{E147FCC3-4455-4F14-B8D8-0566B23BA2CC}">
      <dgm:prSet/>
      <dgm:spPr/>
      <dgm:t>
        <a:bodyPr/>
        <a:lstStyle/>
        <a:p>
          <a:endParaRPr lang="es-MX">
            <a:solidFill>
              <a:schemeClr val="tx1"/>
            </a:solidFill>
            <a:latin typeface="Arial Narrow" panose="020B0606020202030204" pitchFamily="34" charset="0"/>
          </a:endParaRPr>
        </a:p>
      </dgm:t>
    </dgm:pt>
    <dgm:pt modelId="{173B0C2C-137F-44DA-A859-8DEE313F969F}" type="sibTrans" cxnId="{E147FCC3-4455-4F14-B8D8-0566B23BA2CC}">
      <dgm:prSet/>
      <dgm:spPr/>
      <dgm:t>
        <a:bodyPr/>
        <a:lstStyle/>
        <a:p>
          <a:endParaRPr lang="es-MX">
            <a:solidFill>
              <a:schemeClr val="tx1"/>
            </a:solidFill>
            <a:latin typeface="Arial Narrow" panose="020B0606020202030204" pitchFamily="34" charset="0"/>
          </a:endParaRPr>
        </a:p>
      </dgm:t>
    </dgm:pt>
    <dgm:pt modelId="{ABFD9434-D92F-4AC1-90B0-68C1449CC7C6}">
      <dgm:prSet phldrT="[Texto]"/>
      <dgm:spPr>
        <a:solidFill>
          <a:srgbClr val="92D050"/>
        </a:solidFill>
      </dgm:spPr>
      <dgm:t>
        <a:bodyPr/>
        <a:lstStyle/>
        <a:p>
          <a:r>
            <a:rPr lang="es-MX" dirty="0">
              <a:solidFill>
                <a:schemeClr val="tx1"/>
              </a:solidFill>
              <a:latin typeface="Arial Narrow" panose="020B0606020202030204" pitchFamily="34" charset="0"/>
            </a:rPr>
            <a:t>Constitución Política, Estados Unidos Mexicanos</a:t>
          </a:r>
        </a:p>
      </dgm:t>
    </dgm:pt>
    <dgm:pt modelId="{A29E1C13-5A27-400B-8FEC-FDBBFF5428CE}" type="parTrans" cxnId="{D9D1D2E7-954B-4B3C-9169-6C624C748617}">
      <dgm:prSet/>
      <dgm:spPr/>
      <dgm:t>
        <a:bodyPr/>
        <a:lstStyle/>
        <a:p>
          <a:endParaRPr lang="es-MX">
            <a:solidFill>
              <a:schemeClr val="tx1"/>
            </a:solidFill>
            <a:latin typeface="Arial Narrow" panose="020B0606020202030204" pitchFamily="34" charset="0"/>
          </a:endParaRPr>
        </a:p>
      </dgm:t>
    </dgm:pt>
    <dgm:pt modelId="{65FD82D8-7C0C-4860-8F69-87B5B4EAE8E6}" type="sibTrans" cxnId="{D9D1D2E7-954B-4B3C-9169-6C624C748617}">
      <dgm:prSet/>
      <dgm:spPr/>
      <dgm:t>
        <a:bodyPr/>
        <a:lstStyle/>
        <a:p>
          <a:endParaRPr lang="es-MX">
            <a:solidFill>
              <a:schemeClr val="tx1"/>
            </a:solidFill>
            <a:latin typeface="Arial Narrow" panose="020B0606020202030204" pitchFamily="34" charset="0"/>
          </a:endParaRPr>
        </a:p>
      </dgm:t>
    </dgm:pt>
    <dgm:pt modelId="{E2BF4F0A-9DB8-435A-BF79-216B06A40B6E}">
      <dgm:prSet/>
      <dgm:spPr>
        <a:solidFill>
          <a:srgbClr val="FF0000"/>
        </a:solidFill>
      </dgm:spPr>
      <dgm:t>
        <a:bodyPr/>
        <a:lstStyle/>
        <a:p>
          <a:r>
            <a:rPr lang="es-MX" dirty="0">
              <a:solidFill>
                <a:schemeClr val="tx1"/>
              </a:solidFill>
              <a:latin typeface="Arial Narrow" panose="020B0606020202030204" pitchFamily="34" charset="0"/>
            </a:rPr>
            <a:t>Ley reglamentaria del DAA</a:t>
          </a:r>
        </a:p>
      </dgm:t>
    </dgm:pt>
    <dgm:pt modelId="{12F5DE2E-85D2-4F5D-944D-7429A3EF8C62}" type="parTrans" cxnId="{7AB5DD27-3F97-4B59-B07C-E4B75E14DE23}">
      <dgm:prSet/>
      <dgm:spPr/>
      <dgm:t>
        <a:bodyPr/>
        <a:lstStyle/>
        <a:p>
          <a:endParaRPr lang="es-MX">
            <a:solidFill>
              <a:schemeClr val="tx1"/>
            </a:solidFill>
            <a:latin typeface="Arial Narrow" panose="020B0606020202030204" pitchFamily="34" charset="0"/>
          </a:endParaRPr>
        </a:p>
      </dgm:t>
    </dgm:pt>
    <dgm:pt modelId="{CFF0A5DD-C2E4-49F9-B61A-DDA803171D7A}" type="sibTrans" cxnId="{7AB5DD27-3F97-4B59-B07C-E4B75E14DE23}">
      <dgm:prSet/>
      <dgm:spPr/>
      <dgm:t>
        <a:bodyPr/>
        <a:lstStyle/>
        <a:p>
          <a:endParaRPr lang="es-MX">
            <a:solidFill>
              <a:schemeClr val="tx1"/>
            </a:solidFill>
            <a:latin typeface="Arial Narrow" panose="020B0606020202030204" pitchFamily="34" charset="0"/>
          </a:endParaRPr>
        </a:p>
      </dgm:t>
    </dgm:pt>
    <dgm:pt modelId="{4FA33CCE-BE8A-4D53-9953-F64D30D23D80}">
      <dgm:prSet/>
      <dgm:spPr>
        <a:solidFill>
          <a:srgbClr val="92D050"/>
        </a:solidFill>
      </dgm:spPr>
      <dgm:t>
        <a:bodyPr/>
        <a:lstStyle/>
        <a:p>
          <a:r>
            <a:rPr lang="es-MX" dirty="0">
              <a:solidFill>
                <a:schemeClr val="tx1"/>
              </a:solidFill>
              <a:latin typeface="Arial Narrow" panose="020B0606020202030204" pitchFamily="34" charset="0"/>
            </a:rPr>
            <a:t>Ley General de Desarrollo Social</a:t>
          </a:r>
        </a:p>
      </dgm:t>
    </dgm:pt>
    <dgm:pt modelId="{376E870B-D23B-41B8-BF29-96163D7E855F}" type="parTrans" cxnId="{5480DFAB-E74B-42E5-A44C-F0988C821923}">
      <dgm:prSet/>
      <dgm:spPr/>
      <dgm:t>
        <a:bodyPr/>
        <a:lstStyle/>
        <a:p>
          <a:endParaRPr lang="es-MX">
            <a:solidFill>
              <a:schemeClr val="tx1"/>
            </a:solidFill>
            <a:latin typeface="Arial Narrow" panose="020B0606020202030204" pitchFamily="34" charset="0"/>
          </a:endParaRPr>
        </a:p>
      </dgm:t>
    </dgm:pt>
    <dgm:pt modelId="{B1ADFD60-D8C9-4804-9F6A-55360E411FED}" type="sibTrans" cxnId="{5480DFAB-E74B-42E5-A44C-F0988C821923}">
      <dgm:prSet/>
      <dgm:spPr/>
      <dgm:t>
        <a:bodyPr/>
        <a:lstStyle/>
        <a:p>
          <a:endParaRPr lang="es-MX">
            <a:solidFill>
              <a:schemeClr val="tx1"/>
            </a:solidFill>
            <a:latin typeface="Arial Narrow" panose="020B0606020202030204" pitchFamily="34" charset="0"/>
          </a:endParaRPr>
        </a:p>
      </dgm:t>
    </dgm:pt>
    <dgm:pt modelId="{7ACEDA9A-F9DF-42CB-80A2-FEFA40089E34}">
      <dgm:prSet/>
      <dgm:spPr>
        <a:solidFill>
          <a:srgbClr val="FFFF00"/>
        </a:solidFill>
      </dgm:spPr>
      <dgm:t>
        <a:bodyPr/>
        <a:lstStyle/>
        <a:p>
          <a:r>
            <a:rPr lang="es-MX" dirty="0">
              <a:solidFill>
                <a:schemeClr val="tx1"/>
              </a:solidFill>
              <a:latin typeface="Arial Narrow" panose="020B0606020202030204" pitchFamily="34" charset="0"/>
            </a:rPr>
            <a:t>Ley de Desarrollo Rural Sustentable</a:t>
          </a:r>
        </a:p>
      </dgm:t>
    </dgm:pt>
    <dgm:pt modelId="{487EE3D5-E99D-4B12-AAF1-C810A4C5EE21}" type="parTrans" cxnId="{DC94E6A7-911F-424B-AF51-CDDBAF9A76FD}">
      <dgm:prSet/>
      <dgm:spPr/>
      <dgm:t>
        <a:bodyPr/>
        <a:lstStyle/>
        <a:p>
          <a:endParaRPr lang="es-MX">
            <a:solidFill>
              <a:schemeClr val="tx1"/>
            </a:solidFill>
            <a:latin typeface="Arial Narrow" panose="020B0606020202030204" pitchFamily="34" charset="0"/>
          </a:endParaRPr>
        </a:p>
      </dgm:t>
    </dgm:pt>
    <dgm:pt modelId="{33A6F9C1-E31C-47A9-8F4E-10D666EACBD2}" type="sibTrans" cxnId="{DC94E6A7-911F-424B-AF51-CDDBAF9A76FD}">
      <dgm:prSet/>
      <dgm:spPr/>
      <dgm:t>
        <a:bodyPr/>
        <a:lstStyle/>
        <a:p>
          <a:endParaRPr lang="es-MX">
            <a:solidFill>
              <a:schemeClr val="tx1"/>
            </a:solidFill>
            <a:latin typeface="Arial Narrow" panose="020B0606020202030204" pitchFamily="34" charset="0"/>
          </a:endParaRPr>
        </a:p>
      </dgm:t>
    </dgm:pt>
    <dgm:pt modelId="{E32D8E3E-5C3F-4995-9029-33108F9B7C8F}">
      <dgm:prSet/>
      <dgm:spPr>
        <a:solidFill>
          <a:srgbClr val="92D050"/>
        </a:solidFill>
      </dgm:spPr>
      <dgm:t>
        <a:bodyPr/>
        <a:lstStyle/>
        <a:p>
          <a:r>
            <a:rPr lang="es-MX" dirty="0">
              <a:solidFill>
                <a:schemeClr val="tx1"/>
              </a:solidFill>
              <a:latin typeface="Arial Narrow" panose="020B0606020202030204" pitchFamily="34" charset="0"/>
            </a:rPr>
            <a:t>Ley de Desarrollo Rural Sustentable</a:t>
          </a:r>
        </a:p>
      </dgm:t>
    </dgm:pt>
    <dgm:pt modelId="{B6F5E814-21AA-4C91-9EBD-53F4A531BA8E}" type="parTrans" cxnId="{E3FF4AAF-9B76-4CD6-96F5-54AB41149D74}">
      <dgm:prSet/>
      <dgm:spPr/>
      <dgm:t>
        <a:bodyPr/>
        <a:lstStyle/>
        <a:p>
          <a:endParaRPr lang="es-MX">
            <a:solidFill>
              <a:schemeClr val="tx1"/>
            </a:solidFill>
            <a:latin typeface="Arial Narrow" panose="020B0606020202030204" pitchFamily="34" charset="0"/>
          </a:endParaRPr>
        </a:p>
      </dgm:t>
    </dgm:pt>
    <dgm:pt modelId="{12E8773E-6880-4445-91D6-28BD1463F133}" type="sibTrans" cxnId="{E3FF4AAF-9B76-4CD6-96F5-54AB41149D74}">
      <dgm:prSet/>
      <dgm:spPr/>
      <dgm:t>
        <a:bodyPr/>
        <a:lstStyle/>
        <a:p>
          <a:endParaRPr lang="es-MX">
            <a:solidFill>
              <a:schemeClr val="tx1"/>
            </a:solidFill>
            <a:latin typeface="Arial Narrow" panose="020B0606020202030204" pitchFamily="34" charset="0"/>
          </a:endParaRPr>
        </a:p>
      </dgm:t>
    </dgm:pt>
    <dgm:pt modelId="{01F39108-0149-4F8C-AD9A-E3832F34A1C4}">
      <dgm:prSet/>
      <dgm:spPr/>
      <dgm:t>
        <a:bodyPr/>
        <a:lstStyle/>
        <a:p>
          <a:r>
            <a:rPr lang="es-MX" b="1" dirty="0">
              <a:solidFill>
                <a:schemeClr val="tx1"/>
              </a:solidFill>
              <a:latin typeface="Arial Narrow" panose="020B0606020202030204" pitchFamily="34" charset="0"/>
            </a:rPr>
            <a:t>Incorporación en la Constitución de un enfoque diferencial en relación con la garantía del DAA</a:t>
          </a:r>
        </a:p>
      </dgm:t>
    </dgm:pt>
    <dgm:pt modelId="{98FE4C18-904A-4EE0-AE9B-F69AAD8BD97F}" type="parTrans" cxnId="{947DBED9-E429-4940-B4F2-F934968EA9CF}">
      <dgm:prSet/>
      <dgm:spPr/>
      <dgm:t>
        <a:bodyPr/>
        <a:lstStyle/>
        <a:p>
          <a:endParaRPr lang="es-MX">
            <a:solidFill>
              <a:schemeClr val="tx1"/>
            </a:solidFill>
            <a:latin typeface="Arial Narrow" panose="020B0606020202030204" pitchFamily="34" charset="0"/>
          </a:endParaRPr>
        </a:p>
      </dgm:t>
    </dgm:pt>
    <dgm:pt modelId="{DD2C0844-7A70-4912-82D2-3BB60092B006}" type="sibTrans" cxnId="{947DBED9-E429-4940-B4F2-F934968EA9CF}">
      <dgm:prSet/>
      <dgm:spPr/>
      <dgm:t>
        <a:bodyPr/>
        <a:lstStyle/>
        <a:p>
          <a:endParaRPr lang="es-MX">
            <a:solidFill>
              <a:schemeClr val="tx1"/>
            </a:solidFill>
            <a:latin typeface="Arial Narrow" panose="020B0606020202030204" pitchFamily="34" charset="0"/>
          </a:endParaRPr>
        </a:p>
      </dgm:t>
    </dgm:pt>
    <dgm:pt modelId="{462EA676-1B9A-4946-A9C8-70399BB819BA}">
      <dgm:prSet/>
      <dgm:spPr>
        <a:solidFill>
          <a:srgbClr val="FFFF00"/>
        </a:solidFill>
      </dgm:spPr>
      <dgm:t>
        <a:bodyPr/>
        <a:lstStyle/>
        <a:p>
          <a:r>
            <a:rPr lang="es-MX" dirty="0">
              <a:solidFill>
                <a:schemeClr val="tx1"/>
              </a:solidFill>
              <a:latin typeface="Arial Narrow" panose="020B0606020202030204" pitchFamily="34" charset="0"/>
            </a:rPr>
            <a:t>Constitución Política, Estados Unidos Mexicanos</a:t>
          </a:r>
        </a:p>
      </dgm:t>
    </dgm:pt>
    <dgm:pt modelId="{681D2B12-9C3C-4D4C-BCEB-8BE6EE29EC37}" type="parTrans" cxnId="{4FF76594-E735-4791-8F69-96C3FB0F7422}">
      <dgm:prSet/>
      <dgm:spPr/>
      <dgm:t>
        <a:bodyPr/>
        <a:lstStyle/>
        <a:p>
          <a:endParaRPr lang="es-MX">
            <a:solidFill>
              <a:schemeClr val="tx1"/>
            </a:solidFill>
            <a:latin typeface="Arial Narrow" panose="020B0606020202030204" pitchFamily="34" charset="0"/>
          </a:endParaRPr>
        </a:p>
      </dgm:t>
    </dgm:pt>
    <dgm:pt modelId="{78F7F495-60CE-4BB7-8539-87A395D3E2A9}" type="sibTrans" cxnId="{4FF76594-E735-4791-8F69-96C3FB0F7422}">
      <dgm:prSet/>
      <dgm:spPr/>
      <dgm:t>
        <a:bodyPr/>
        <a:lstStyle/>
        <a:p>
          <a:endParaRPr lang="es-MX">
            <a:solidFill>
              <a:schemeClr val="tx1"/>
            </a:solidFill>
            <a:latin typeface="Arial Narrow" panose="020B0606020202030204" pitchFamily="34" charset="0"/>
          </a:endParaRPr>
        </a:p>
      </dgm:t>
    </dgm:pt>
    <dgm:pt modelId="{9277B833-1882-414C-86DE-3C552A8528C4}">
      <dgm:prSet/>
      <dgm:spPr>
        <a:solidFill>
          <a:srgbClr val="92D050"/>
        </a:solidFill>
      </dgm:spPr>
      <dgm:t>
        <a:bodyPr/>
        <a:lstStyle/>
        <a:p>
          <a:r>
            <a:rPr lang="es-MX" dirty="0">
              <a:solidFill>
                <a:schemeClr val="tx1"/>
              </a:solidFill>
              <a:latin typeface="Arial Narrow" panose="020B0606020202030204" pitchFamily="34" charset="0"/>
            </a:rPr>
            <a:t>Ley de Desarrollo Rural Sustentable</a:t>
          </a:r>
        </a:p>
      </dgm:t>
    </dgm:pt>
    <dgm:pt modelId="{4562872D-3974-4027-8437-6EF174FA178F}" type="parTrans" cxnId="{E3DF2F73-C5AB-4B44-96B4-C87838608240}">
      <dgm:prSet/>
      <dgm:spPr/>
      <dgm:t>
        <a:bodyPr/>
        <a:lstStyle/>
        <a:p>
          <a:endParaRPr lang="es-MX">
            <a:solidFill>
              <a:schemeClr val="tx1"/>
            </a:solidFill>
            <a:latin typeface="Arial Narrow" panose="020B0606020202030204" pitchFamily="34" charset="0"/>
          </a:endParaRPr>
        </a:p>
      </dgm:t>
    </dgm:pt>
    <dgm:pt modelId="{4A83C820-6B94-43EA-8D7E-95512776B981}" type="sibTrans" cxnId="{E3DF2F73-C5AB-4B44-96B4-C87838608240}">
      <dgm:prSet/>
      <dgm:spPr/>
      <dgm:t>
        <a:bodyPr/>
        <a:lstStyle/>
        <a:p>
          <a:endParaRPr lang="es-MX">
            <a:solidFill>
              <a:schemeClr val="tx1"/>
            </a:solidFill>
            <a:latin typeface="Arial Narrow" panose="020B0606020202030204" pitchFamily="34" charset="0"/>
          </a:endParaRPr>
        </a:p>
      </dgm:t>
    </dgm:pt>
    <dgm:pt modelId="{E317EC86-2D9A-4212-B868-72D78B2F2ECB}">
      <dgm:prSet/>
      <dgm:spPr>
        <a:solidFill>
          <a:srgbClr val="92D050"/>
        </a:solidFill>
      </dgm:spPr>
      <dgm:t>
        <a:bodyPr/>
        <a:lstStyle/>
        <a:p>
          <a:r>
            <a:rPr lang="es-MX" dirty="0">
              <a:solidFill>
                <a:schemeClr val="tx1"/>
              </a:solidFill>
              <a:latin typeface="Arial Narrow" panose="020B0606020202030204" pitchFamily="34" charset="0"/>
            </a:rPr>
            <a:t>Ley de Asistencia Social</a:t>
          </a:r>
        </a:p>
      </dgm:t>
    </dgm:pt>
    <dgm:pt modelId="{C2B15E88-C16D-4E1B-93BB-BB0A9A74CCB6}" type="parTrans" cxnId="{2CC5A6FA-3609-4BF2-876F-3803B7C8335D}">
      <dgm:prSet/>
      <dgm:spPr/>
      <dgm:t>
        <a:bodyPr/>
        <a:lstStyle/>
        <a:p>
          <a:endParaRPr lang="es-MX">
            <a:solidFill>
              <a:schemeClr val="tx1"/>
            </a:solidFill>
            <a:latin typeface="Arial Narrow" panose="020B0606020202030204" pitchFamily="34" charset="0"/>
          </a:endParaRPr>
        </a:p>
      </dgm:t>
    </dgm:pt>
    <dgm:pt modelId="{71D3C2B2-99D9-4D90-A40D-0058DD878AFA}" type="sibTrans" cxnId="{2CC5A6FA-3609-4BF2-876F-3803B7C8335D}">
      <dgm:prSet/>
      <dgm:spPr/>
      <dgm:t>
        <a:bodyPr/>
        <a:lstStyle/>
        <a:p>
          <a:endParaRPr lang="es-MX">
            <a:solidFill>
              <a:schemeClr val="tx1"/>
            </a:solidFill>
            <a:latin typeface="Arial Narrow" panose="020B0606020202030204" pitchFamily="34" charset="0"/>
          </a:endParaRPr>
        </a:p>
      </dgm:t>
    </dgm:pt>
    <dgm:pt modelId="{A716313F-FDCE-4FCE-9EB7-85290B02FA6C}">
      <dgm:prSet/>
      <dgm:spPr>
        <a:solidFill>
          <a:srgbClr val="92D050"/>
        </a:solidFill>
      </dgm:spPr>
      <dgm:t>
        <a:bodyPr/>
        <a:lstStyle/>
        <a:p>
          <a:r>
            <a:rPr lang="es-MX" dirty="0">
              <a:solidFill>
                <a:schemeClr val="tx1"/>
              </a:solidFill>
              <a:latin typeface="Arial Narrow" panose="020B0606020202030204" pitchFamily="34" charset="0"/>
            </a:rPr>
            <a:t>Ley General de Derechos de Niños, Niñas y Adolescentes</a:t>
          </a:r>
        </a:p>
      </dgm:t>
    </dgm:pt>
    <dgm:pt modelId="{B1BDD56F-C600-4EF7-A1DB-4B7F67676D05}" type="parTrans" cxnId="{C477ED3B-9523-4FAF-A094-0CFF1ED216E7}">
      <dgm:prSet/>
      <dgm:spPr/>
      <dgm:t>
        <a:bodyPr/>
        <a:lstStyle/>
        <a:p>
          <a:endParaRPr lang="es-MX">
            <a:solidFill>
              <a:schemeClr val="tx1"/>
            </a:solidFill>
            <a:latin typeface="Arial Narrow" panose="020B0606020202030204" pitchFamily="34" charset="0"/>
          </a:endParaRPr>
        </a:p>
      </dgm:t>
    </dgm:pt>
    <dgm:pt modelId="{A9DF3BF7-253F-4B1B-A205-BF927E8742F1}" type="sibTrans" cxnId="{C477ED3B-9523-4FAF-A094-0CFF1ED216E7}">
      <dgm:prSet/>
      <dgm:spPr/>
      <dgm:t>
        <a:bodyPr/>
        <a:lstStyle/>
        <a:p>
          <a:endParaRPr lang="es-MX">
            <a:solidFill>
              <a:schemeClr val="tx1"/>
            </a:solidFill>
            <a:latin typeface="Arial Narrow" panose="020B0606020202030204" pitchFamily="34" charset="0"/>
          </a:endParaRPr>
        </a:p>
      </dgm:t>
    </dgm:pt>
    <dgm:pt modelId="{FBE1173B-475C-4B91-9784-CE3CE4C3DE6D}">
      <dgm:prSet/>
      <dgm:spPr/>
      <dgm:t>
        <a:bodyPr/>
        <a:lstStyle/>
        <a:p>
          <a:r>
            <a:rPr lang="es-MX" b="1" dirty="0">
              <a:solidFill>
                <a:schemeClr val="tx1"/>
              </a:solidFill>
              <a:latin typeface="Arial Narrow" panose="020B0606020202030204" pitchFamily="34" charset="0"/>
            </a:rPr>
            <a:t>Mecanismos </a:t>
          </a:r>
          <a:r>
            <a:rPr lang="es-MX" b="1" dirty="0" smtClean="0">
              <a:solidFill>
                <a:schemeClr val="tx1"/>
              </a:solidFill>
              <a:latin typeface="Arial Narrow" panose="020B0606020202030204" pitchFamily="34" charset="0"/>
            </a:rPr>
            <a:t>para </a:t>
          </a:r>
          <a:r>
            <a:rPr lang="es-MX" b="1" dirty="0">
              <a:solidFill>
                <a:schemeClr val="tx1"/>
              </a:solidFill>
              <a:latin typeface="Arial Narrow" panose="020B0606020202030204" pitchFamily="34" charset="0"/>
            </a:rPr>
            <a:t>respetar el uso de la tierra por parte de las comunidades indígenas conforme a sus </a:t>
          </a:r>
          <a:r>
            <a:rPr lang="es-MX" b="1" dirty="0" smtClean="0">
              <a:solidFill>
                <a:schemeClr val="tx1"/>
              </a:solidFill>
              <a:latin typeface="Arial Narrow" panose="020B0606020202030204" pitchFamily="34" charset="0"/>
            </a:rPr>
            <a:t>prácticas</a:t>
          </a:r>
          <a:endParaRPr lang="es-MX" b="1" dirty="0">
            <a:solidFill>
              <a:schemeClr val="tx1"/>
            </a:solidFill>
            <a:latin typeface="Arial Narrow" panose="020B0606020202030204" pitchFamily="34" charset="0"/>
          </a:endParaRPr>
        </a:p>
      </dgm:t>
    </dgm:pt>
    <dgm:pt modelId="{5C9BA758-322B-4D8E-9C3A-233A5FDBE729}" type="parTrans" cxnId="{60E3BED5-EF9F-4A6E-B7B7-0809BBE7BA61}">
      <dgm:prSet/>
      <dgm:spPr/>
      <dgm:t>
        <a:bodyPr/>
        <a:lstStyle/>
        <a:p>
          <a:endParaRPr lang="es-MX">
            <a:solidFill>
              <a:schemeClr val="tx1"/>
            </a:solidFill>
            <a:latin typeface="Arial Narrow" panose="020B0606020202030204" pitchFamily="34" charset="0"/>
          </a:endParaRPr>
        </a:p>
      </dgm:t>
    </dgm:pt>
    <dgm:pt modelId="{0F2C01CB-3938-4998-A5D3-E7747DC4D88E}" type="sibTrans" cxnId="{60E3BED5-EF9F-4A6E-B7B7-0809BBE7BA61}">
      <dgm:prSet/>
      <dgm:spPr/>
      <dgm:t>
        <a:bodyPr/>
        <a:lstStyle/>
        <a:p>
          <a:endParaRPr lang="es-MX">
            <a:solidFill>
              <a:schemeClr val="tx1"/>
            </a:solidFill>
            <a:latin typeface="Arial Narrow" panose="020B0606020202030204" pitchFamily="34" charset="0"/>
          </a:endParaRPr>
        </a:p>
      </dgm:t>
    </dgm:pt>
    <dgm:pt modelId="{B90BC07B-E73A-4F79-895C-4FE18B175717}">
      <dgm:prSet/>
      <dgm:spPr>
        <a:solidFill>
          <a:srgbClr val="92D050"/>
        </a:solidFill>
      </dgm:spPr>
      <dgm:t>
        <a:bodyPr/>
        <a:lstStyle/>
        <a:p>
          <a:r>
            <a:rPr lang="es-MX" dirty="0">
              <a:solidFill>
                <a:schemeClr val="tx1"/>
              </a:solidFill>
              <a:latin typeface="Arial Narrow" panose="020B0606020202030204" pitchFamily="34" charset="0"/>
            </a:rPr>
            <a:t>Constitución Política de los Estados Unidos Mexicanos </a:t>
          </a:r>
        </a:p>
      </dgm:t>
    </dgm:pt>
    <dgm:pt modelId="{7A19D1BA-584F-40D4-A07F-26C7A1EA952A}" type="parTrans" cxnId="{3EA18D4B-9F84-4737-ACBE-F386022A6C7D}">
      <dgm:prSet/>
      <dgm:spPr/>
      <dgm:t>
        <a:bodyPr/>
        <a:lstStyle/>
        <a:p>
          <a:endParaRPr lang="es-MX">
            <a:solidFill>
              <a:schemeClr val="tx1"/>
            </a:solidFill>
            <a:latin typeface="Arial Narrow" panose="020B0606020202030204" pitchFamily="34" charset="0"/>
          </a:endParaRPr>
        </a:p>
      </dgm:t>
    </dgm:pt>
    <dgm:pt modelId="{991DEF21-703C-48EA-ADED-95CE98D61140}" type="sibTrans" cxnId="{3EA18D4B-9F84-4737-ACBE-F386022A6C7D}">
      <dgm:prSet/>
      <dgm:spPr/>
      <dgm:t>
        <a:bodyPr/>
        <a:lstStyle/>
        <a:p>
          <a:endParaRPr lang="es-MX">
            <a:solidFill>
              <a:schemeClr val="tx1"/>
            </a:solidFill>
            <a:latin typeface="Arial Narrow" panose="020B0606020202030204" pitchFamily="34" charset="0"/>
          </a:endParaRPr>
        </a:p>
      </dgm:t>
    </dgm:pt>
    <dgm:pt modelId="{014431EA-1E67-495B-B87F-43B29A151E44}">
      <dgm:prSet/>
      <dgm:spPr/>
      <dgm:t>
        <a:bodyPr/>
        <a:lstStyle/>
        <a:p>
          <a:r>
            <a:rPr lang="es-MX" b="1" dirty="0">
              <a:solidFill>
                <a:schemeClr val="tx1"/>
              </a:solidFill>
              <a:latin typeface="Arial Narrow" panose="020B0606020202030204" pitchFamily="34" charset="0"/>
            </a:rPr>
            <a:t>Regulaciones a </a:t>
          </a:r>
          <a:r>
            <a:rPr lang="es-MX" b="1" dirty="0" smtClean="0">
              <a:solidFill>
                <a:schemeClr val="tx1"/>
              </a:solidFill>
              <a:latin typeface="Arial Narrow" panose="020B0606020202030204" pitchFamily="34" charset="0"/>
            </a:rPr>
            <a:t>publicidad </a:t>
          </a:r>
          <a:r>
            <a:rPr lang="es-MX" b="1" dirty="0">
              <a:solidFill>
                <a:schemeClr val="tx1"/>
              </a:solidFill>
              <a:latin typeface="Arial Narrow" panose="020B0606020202030204" pitchFamily="34" charset="0"/>
            </a:rPr>
            <a:t>de alimentos </a:t>
          </a:r>
          <a:r>
            <a:rPr lang="es-MX" b="1" dirty="0" smtClean="0">
              <a:solidFill>
                <a:schemeClr val="tx1"/>
              </a:solidFill>
              <a:latin typeface="Arial Narrow" panose="020B0606020202030204" pitchFamily="34" charset="0"/>
            </a:rPr>
            <a:t>nutricionalmente </a:t>
          </a:r>
          <a:r>
            <a:rPr lang="es-MX" b="1" dirty="0">
              <a:solidFill>
                <a:schemeClr val="tx1"/>
              </a:solidFill>
              <a:latin typeface="Arial Narrow" panose="020B0606020202030204" pitchFamily="34" charset="0"/>
            </a:rPr>
            <a:t>inadecuados</a:t>
          </a:r>
        </a:p>
      </dgm:t>
    </dgm:pt>
    <dgm:pt modelId="{C646B7F3-2B31-4C2F-8DC2-B760830D48F8}" type="parTrans" cxnId="{A8BC2726-F250-4707-90E3-EF77EFE1DAB0}">
      <dgm:prSet/>
      <dgm:spPr/>
      <dgm:t>
        <a:bodyPr/>
        <a:lstStyle/>
        <a:p>
          <a:endParaRPr lang="es-MX">
            <a:solidFill>
              <a:schemeClr val="tx1"/>
            </a:solidFill>
            <a:latin typeface="Arial Narrow" panose="020B0606020202030204" pitchFamily="34" charset="0"/>
          </a:endParaRPr>
        </a:p>
      </dgm:t>
    </dgm:pt>
    <dgm:pt modelId="{71BCBE70-1189-4146-A89E-B23A88E9C575}" type="sibTrans" cxnId="{A8BC2726-F250-4707-90E3-EF77EFE1DAB0}">
      <dgm:prSet/>
      <dgm:spPr/>
      <dgm:t>
        <a:bodyPr/>
        <a:lstStyle/>
        <a:p>
          <a:endParaRPr lang="es-MX">
            <a:solidFill>
              <a:schemeClr val="tx1"/>
            </a:solidFill>
            <a:latin typeface="Arial Narrow" panose="020B0606020202030204" pitchFamily="34" charset="0"/>
          </a:endParaRPr>
        </a:p>
      </dgm:t>
    </dgm:pt>
    <dgm:pt modelId="{552BEF21-6C31-457F-82BE-3B737B0EF6E1}">
      <dgm:prSet/>
      <dgm:spPr>
        <a:solidFill>
          <a:srgbClr val="FFFF00"/>
        </a:solidFill>
      </dgm:spPr>
      <dgm:t>
        <a:bodyPr/>
        <a:lstStyle/>
        <a:p>
          <a:r>
            <a:rPr lang="es-MX" dirty="0">
              <a:solidFill>
                <a:schemeClr val="tx1"/>
              </a:solidFill>
              <a:latin typeface="Arial Narrow" panose="020B0606020202030204" pitchFamily="34" charset="0"/>
            </a:rPr>
            <a:t>Reglamento de la Ley General de Salud en materia de Publicidad</a:t>
          </a:r>
        </a:p>
      </dgm:t>
    </dgm:pt>
    <dgm:pt modelId="{815EB040-4D96-4E8B-8971-88EA930719A3}" type="parTrans" cxnId="{E8737DCD-E222-4937-A728-1A0427AE2F8E}">
      <dgm:prSet/>
      <dgm:spPr/>
      <dgm:t>
        <a:bodyPr/>
        <a:lstStyle/>
        <a:p>
          <a:endParaRPr lang="es-MX">
            <a:solidFill>
              <a:schemeClr val="tx1"/>
            </a:solidFill>
            <a:latin typeface="Arial Narrow" panose="020B0606020202030204" pitchFamily="34" charset="0"/>
          </a:endParaRPr>
        </a:p>
      </dgm:t>
    </dgm:pt>
    <dgm:pt modelId="{F7B29CE3-1CB4-45C7-98F1-EA4180683191}" type="sibTrans" cxnId="{E8737DCD-E222-4937-A728-1A0427AE2F8E}">
      <dgm:prSet/>
      <dgm:spPr/>
      <dgm:t>
        <a:bodyPr/>
        <a:lstStyle/>
        <a:p>
          <a:endParaRPr lang="es-MX">
            <a:solidFill>
              <a:schemeClr val="tx1"/>
            </a:solidFill>
            <a:latin typeface="Arial Narrow" panose="020B0606020202030204" pitchFamily="34" charset="0"/>
          </a:endParaRPr>
        </a:p>
      </dgm:t>
    </dgm:pt>
    <dgm:pt modelId="{1B51F57F-24FD-4D44-9AB1-A8D9E90ADD31}">
      <dgm:prSet/>
      <dgm:spPr/>
      <dgm:t>
        <a:bodyPr/>
        <a:lstStyle/>
        <a:p>
          <a:r>
            <a:rPr lang="es-MX" b="1" dirty="0">
              <a:solidFill>
                <a:schemeClr val="tx1"/>
              </a:solidFill>
              <a:latin typeface="Arial Narrow" panose="020B0606020202030204" pitchFamily="34" charset="0"/>
            </a:rPr>
            <a:t>Recursos </a:t>
          </a:r>
          <a:r>
            <a:rPr lang="es-MX" b="1" dirty="0" smtClean="0">
              <a:solidFill>
                <a:schemeClr val="tx1"/>
              </a:solidFill>
              <a:latin typeface="Arial Narrow" panose="020B0606020202030204" pitchFamily="34" charset="0"/>
            </a:rPr>
            <a:t>Constitucionales </a:t>
          </a:r>
          <a:r>
            <a:rPr lang="es-MX" b="1" dirty="0">
              <a:solidFill>
                <a:schemeClr val="tx1"/>
              </a:solidFill>
              <a:latin typeface="Arial Narrow" panose="020B0606020202030204" pitchFamily="34" charset="0"/>
            </a:rPr>
            <a:t>que impidan vulneraciones en materia de Derechos Humanos</a:t>
          </a:r>
        </a:p>
      </dgm:t>
    </dgm:pt>
    <dgm:pt modelId="{D0E95C79-DF2B-4035-AC7C-F9E9FA8FEF28}" type="parTrans" cxnId="{4804EDE0-7A36-4FF0-A7CB-1C1FB5883D11}">
      <dgm:prSet/>
      <dgm:spPr/>
      <dgm:t>
        <a:bodyPr/>
        <a:lstStyle/>
        <a:p>
          <a:endParaRPr lang="es-MX">
            <a:solidFill>
              <a:schemeClr val="tx1"/>
            </a:solidFill>
            <a:latin typeface="Arial Narrow" panose="020B0606020202030204" pitchFamily="34" charset="0"/>
          </a:endParaRPr>
        </a:p>
      </dgm:t>
    </dgm:pt>
    <dgm:pt modelId="{7B63C0D5-79D3-4A42-A5EA-D738D064F189}" type="sibTrans" cxnId="{4804EDE0-7A36-4FF0-A7CB-1C1FB5883D11}">
      <dgm:prSet/>
      <dgm:spPr/>
      <dgm:t>
        <a:bodyPr/>
        <a:lstStyle/>
        <a:p>
          <a:endParaRPr lang="es-MX">
            <a:solidFill>
              <a:schemeClr val="tx1"/>
            </a:solidFill>
            <a:latin typeface="Arial Narrow" panose="020B0606020202030204" pitchFamily="34" charset="0"/>
          </a:endParaRPr>
        </a:p>
      </dgm:t>
    </dgm:pt>
    <dgm:pt modelId="{3C96D315-F47C-4167-9BFF-E867324C3C86}">
      <dgm:prSet/>
      <dgm:spPr>
        <a:solidFill>
          <a:srgbClr val="92D050"/>
        </a:solidFill>
      </dgm:spPr>
      <dgm:t>
        <a:bodyPr/>
        <a:lstStyle/>
        <a:p>
          <a:r>
            <a:rPr lang="es-MX" dirty="0">
              <a:solidFill>
                <a:schemeClr val="tx1"/>
              </a:solidFill>
              <a:latin typeface="Arial Narrow" panose="020B0606020202030204" pitchFamily="34" charset="0"/>
            </a:rPr>
            <a:t>Constitución Política de los Estados Unidos Mexicanos</a:t>
          </a:r>
        </a:p>
      </dgm:t>
    </dgm:pt>
    <dgm:pt modelId="{C667AA63-275B-4D43-9070-44165376D7CD}" type="parTrans" cxnId="{2DA652F5-02A1-4053-B9C3-3AA007EBDD49}">
      <dgm:prSet/>
      <dgm:spPr/>
      <dgm:t>
        <a:bodyPr/>
        <a:lstStyle/>
        <a:p>
          <a:endParaRPr lang="es-MX">
            <a:solidFill>
              <a:schemeClr val="tx1"/>
            </a:solidFill>
            <a:latin typeface="Arial Narrow" panose="020B0606020202030204" pitchFamily="34" charset="0"/>
          </a:endParaRPr>
        </a:p>
      </dgm:t>
    </dgm:pt>
    <dgm:pt modelId="{B6DF9B33-7490-47F1-BF86-2D8AF903DC86}" type="sibTrans" cxnId="{2DA652F5-02A1-4053-B9C3-3AA007EBDD49}">
      <dgm:prSet/>
      <dgm:spPr/>
      <dgm:t>
        <a:bodyPr/>
        <a:lstStyle/>
        <a:p>
          <a:endParaRPr lang="es-MX">
            <a:solidFill>
              <a:schemeClr val="tx1"/>
            </a:solidFill>
            <a:latin typeface="Arial Narrow" panose="020B0606020202030204" pitchFamily="34" charset="0"/>
          </a:endParaRPr>
        </a:p>
      </dgm:t>
    </dgm:pt>
    <dgm:pt modelId="{09BB30A3-8777-45F5-9412-A55FECA827C8}">
      <dgm:prSet/>
      <dgm:spPr/>
      <dgm:t>
        <a:bodyPr/>
        <a:lstStyle/>
        <a:p>
          <a:r>
            <a:rPr lang="es-MX" b="1" dirty="0">
              <a:solidFill>
                <a:schemeClr val="tx1"/>
              </a:solidFill>
              <a:latin typeface="Arial Narrow" panose="020B0606020202030204" pitchFamily="34" charset="0"/>
            </a:rPr>
            <a:t>Recursos </a:t>
          </a:r>
          <a:r>
            <a:rPr lang="es-MX" b="1" dirty="0" smtClean="0">
              <a:solidFill>
                <a:schemeClr val="tx1"/>
              </a:solidFill>
              <a:latin typeface="Arial Narrow" panose="020B0606020202030204" pitchFamily="34" charset="0"/>
            </a:rPr>
            <a:t>Constitucionales </a:t>
          </a:r>
          <a:r>
            <a:rPr lang="es-MX" b="1" dirty="0">
              <a:solidFill>
                <a:schemeClr val="tx1"/>
              </a:solidFill>
              <a:latin typeface="Arial Narrow" panose="020B0606020202030204" pitchFamily="34" charset="0"/>
            </a:rPr>
            <a:t>adecuados y efectivos para la protección de la propiedad rural, individual y colectiva</a:t>
          </a:r>
        </a:p>
      </dgm:t>
    </dgm:pt>
    <dgm:pt modelId="{2D74DCC0-659F-491B-BBB9-42790FB09BF4}" type="parTrans" cxnId="{9269D449-BFF8-439C-83E3-0528CBBEDCC6}">
      <dgm:prSet/>
      <dgm:spPr/>
      <dgm:t>
        <a:bodyPr/>
        <a:lstStyle/>
        <a:p>
          <a:endParaRPr lang="es-MX">
            <a:solidFill>
              <a:schemeClr val="tx1"/>
            </a:solidFill>
            <a:latin typeface="Arial Narrow" panose="020B0606020202030204" pitchFamily="34" charset="0"/>
          </a:endParaRPr>
        </a:p>
      </dgm:t>
    </dgm:pt>
    <dgm:pt modelId="{C92DA389-4529-4933-A1D6-C7AF42F68557}" type="sibTrans" cxnId="{9269D449-BFF8-439C-83E3-0528CBBEDCC6}">
      <dgm:prSet/>
      <dgm:spPr/>
      <dgm:t>
        <a:bodyPr/>
        <a:lstStyle/>
        <a:p>
          <a:endParaRPr lang="es-MX">
            <a:solidFill>
              <a:schemeClr val="tx1"/>
            </a:solidFill>
            <a:latin typeface="Arial Narrow" panose="020B0606020202030204" pitchFamily="34" charset="0"/>
          </a:endParaRPr>
        </a:p>
      </dgm:t>
    </dgm:pt>
    <dgm:pt modelId="{002159F3-A8E7-4613-BB92-B4F5018F5D9B}">
      <dgm:prSet/>
      <dgm:spPr>
        <a:solidFill>
          <a:srgbClr val="FFFF00"/>
        </a:solidFill>
      </dgm:spPr>
      <dgm:t>
        <a:bodyPr/>
        <a:lstStyle/>
        <a:p>
          <a:r>
            <a:rPr lang="es-MX" dirty="0">
              <a:solidFill>
                <a:schemeClr val="tx1"/>
              </a:solidFill>
              <a:latin typeface="Arial Narrow" panose="020B0606020202030204" pitchFamily="34" charset="0"/>
            </a:rPr>
            <a:t>Constitución Política de los Estados Unidos Mexicanos</a:t>
          </a:r>
        </a:p>
      </dgm:t>
    </dgm:pt>
    <dgm:pt modelId="{2E7B5232-3771-45D7-88B1-C31054754CC5}" type="sibTrans" cxnId="{EDA3F0E7-004D-434B-8DFC-3EB25EC9C01A}">
      <dgm:prSet/>
      <dgm:spPr/>
      <dgm:t>
        <a:bodyPr/>
        <a:lstStyle/>
        <a:p>
          <a:endParaRPr lang="es-MX">
            <a:solidFill>
              <a:schemeClr val="tx1"/>
            </a:solidFill>
            <a:latin typeface="Arial Narrow" panose="020B0606020202030204" pitchFamily="34" charset="0"/>
          </a:endParaRPr>
        </a:p>
      </dgm:t>
    </dgm:pt>
    <dgm:pt modelId="{014A9DE4-308E-4371-912E-5965D6B813E5}" type="parTrans" cxnId="{EDA3F0E7-004D-434B-8DFC-3EB25EC9C01A}">
      <dgm:prSet/>
      <dgm:spPr/>
      <dgm:t>
        <a:bodyPr/>
        <a:lstStyle/>
        <a:p>
          <a:endParaRPr lang="es-MX">
            <a:solidFill>
              <a:schemeClr val="tx1"/>
            </a:solidFill>
            <a:latin typeface="Arial Narrow" panose="020B0606020202030204" pitchFamily="34" charset="0"/>
          </a:endParaRPr>
        </a:p>
      </dgm:t>
    </dgm:pt>
    <dgm:pt modelId="{346E1271-C8A6-4CD8-B0F8-B6200690446D}" type="pres">
      <dgm:prSet presAssocID="{F5C9AE2D-9329-4091-823D-01826E0B9771}" presName="theList" presStyleCnt="0">
        <dgm:presLayoutVars>
          <dgm:dir/>
          <dgm:animLvl val="lvl"/>
          <dgm:resizeHandles val="exact"/>
        </dgm:presLayoutVars>
      </dgm:prSet>
      <dgm:spPr/>
      <dgm:t>
        <a:bodyPr/>
        <a:lstStyle/>
        <a:p>
          <a:endParaRPr lang="es-MX"/>
        </a:p>
      </dgm:t>
    </dgm:pt>
    <dgm:pt modelId="{1411AA36-6A99-42B4-9385-B9C416918B5A}" type="pres">
      <dgm:prSet presAssocID="{41E9B622-C653-4828-8D72-04DCE3FE0613}" presName="compNode" presStyleCnt="0"/>
      <dgm:spPr/>
    </dgm:pt>
    <dgm:pt modelId="{41BBBC17-3FF2-4E66-A63F-DFBD152DFF7E}" type="pres">
      <dgm:prSet presAssocID="{41E9B622-C653-4828-8D72-04DCE3FE0613}" presName="aNode" presStyleLbl="bgShp" presStyleIdx="0" presStyleCnt="8" custLinFactNeighborX="-722"/>
      <dgm:spPr/>
      <dgm:t>
        <a:bodyPr/>
        <a:lstStyle/>
        <a:p>
          <a:endParaRPr lang="es-MX"/>
        </a:p>
      </dgm:t>
    </dgm:pt>
    <dgm:pt modelId="{E4933072-59FC-462C-BA0C-06C692CA2927}" type="pres">
      <dgm:prSet presAssocID="{41E9B622-C653-4828-8D72-04DCE3FE0613}" presName="textNode" presStyleLbl="bgShp" presStyleIdx="0" presStyleCnt="8"/>
      <dgm:spPr/>
      <dgm:t>
        <a:bodyPr/>
        <a:lstStyle/>
        <a:p>
          <a:endParaRPr lang="es-MX"/>
        </a:p>
      </dgm:t>
    </dgm:pt>
    <dgm:pt modelId="{E1CA2C4D-ABF6-4C1D-9867-8F5D6AF90343}" type="pres">
      <dgm:prSet presAssocID="{41E9B622-C653-4828-8D72-04DCE3FE0613}" presName="compChildNode" presStyleCnt="0"/>
      <dgm:spPr/>
    </dgm:pt>
    <dgm:pt modelId="{852B0CCF-D20F-4BEE-BB75-4FEFE4B7096B}" type="pres">
      <dgm:prSet presAssocID="{41E9B622-C653-4828-8D72-04DCE3FE0613}" presName="theInnerList" presStyleCnt="0"/>
      <dgm:spPr/>
    </dgm:pt>
    <dgm:pt modelId="{58724BF1-F0CB-4225-84DA-1E2257405BC8}" type="pres">
      <dgm:prSet presAssocID="{031FB637-5A5B-431F-9587-ADD691440358}" presName="childNode" presStyleLbl="node1" presStyleIdx="0" presStyleCnt="15">
        <dgm:presLayoutVars>
          <dgm:bulletEnabled val="1"/>
        </dgm:presLayoutVars>
      </dgm:prSet>
      <dgm:spPr/>
      <dgm:t>
        <a:bodyPr/>
        <a:lstStyle/>
        <a:p>
          <a:endParaRPr lang="es-MX"/>
        </a:p>
      </dgm:t>
    </dgm:pt>
    <dgm:pt modelId="{19DDBDD2-743E-45AA-985D-DED80BB17493}" type="pres">
      <dgm:prSet presAssocID="{031FB637-5A5B-431F-9587-ADD691440358}" presName="aSpace2" presStyleCnt="0"/>
      <dgm:spPr/>
    </dgm:pt>
    <dgm:pt modelId="{1FCDC909-9AE7-424D-9930-6A373A95181A}" type="pres">
      <dgm:prSet presAssocID="{E2BF4F0A-9DB8-435A-BF79-216B06A40B6E}" presName="childNode" presStyleLbl="node1" presStyleIdx="1" presStyleCnt="15">
        <dgm:presLayoutVars>
          <dgm:bulletEnabled val="1"/>
        </dgm:presLayoutVars>
      </dgm:prSet>
      <dgm:spPr/>
      <dgm:t>
        <a:bodyPr/>
        <a:lstStyle/>
        <a:p>
          <a:endParaRPr lang="es-MX"/>
        </a:p>
      </dgm:t>
    </dgm:pt>
    <dgm:pt modelId="{388A66FA-B5D8-45EE-BE27-EB954A99CA88}" type="pres">
      <dgm:prSet presAssocID="{E2BF4F0A-9DB8-435A-BF79-216B06A40B6E}" presName="aSpace2" presStyleCnt="0"/>
      <dgm:spPr/>
    </dgm:pt>
    <dgm:pt modelId="{A5007AA2-AEC2-40E5-B968-B427D17FC61F}" type="pres">
      <dgm:prSet presAssocID="{4FA33CCE-BE8A-4D53-9953-F64D30D23D80}" presName="childNode" presStyleLbl="node1" presStyleIdx="2" presStyleCnt="15">
        <dgm:presLayoutVars>
          <dgm:bulletEnabled val="1"/>
        </dgm:presLayoutVars>
      </dgm:prSet>
      <dgm:spPr/>
      <dgm:t>
        <a:bodyPr/>
        <a:lstStyle/>
        <a:p>
          <a:endParaRPr lang="es-MX"/>
        </a:p>
      </dgm:t>
    </dgm:pt>
    <dgm:pt modelId="{A4708BD4-553E-4F15-924F-3B3D4EA5BB60}" type="pres">
      <dgm:prSet presAssocID="{41E9B622-C653-4828-8D72-04DCE3FE0613}" presName="aSpace" presStyleCnt="0"/>
      <dgm:spPr/>
    </dgm:pt>
    <dgm:pt modelId="{4C3392C8-D208-4ADA-9D3D-5B8F4AD3CD0B}" type="pres">
      <dgm:prSet presAssocID="{CD460EEE-20C9-4604-B45C-223CD02A8013}" presName="compNode" presStyleCnt="0"/>
      <dgm:spPr/>
    </dgm:pt>
    <dgm:pt modelId="{0C279E92-3B5E-4A8A-B891-303B331C8B60}" type="pres">
      <dgm:prSet presAssocID="{CD460EEE-20C9-4604-B45C-223CD02A8013}" presName="aNode" presStyleLbl="bgShp" presStyleIdx="1" presStyleCnt="8"/>
      <dgm:spPr/>
      <dgm:t>
        <a:bodyPr/>
        <a:lstStyle/>
        <a:p>
          <a:endParaRPr lang="es-MX"/>
        </a:p>
      </dgm:t>
    </dgm:pt>
    <dgm:pt modelId="{0080730E-0854-4EB9-AD6E-8A979EB9D711}" type="pres">
      <dgm:prSet presAssocID="{CD460EEE-20C9-4604-B45C-223CD02A8013}" presName="textNode" presStyleLbl="bgShp" presStyleIdx="1" presStyleCnt="8"/>
      <dgm:spPr/>
      <dgm:t>
        <a:bodyPr/>
        <a:lstStyle/>
        <a:p>
          <a:endParaRPr lang="es-MX"/>
        </a:p>
      </dgm:t>
    </dgm:pt>
    <dgm:pt modelId="{01EB8D33-E0AB-47EA-813B-C16A5499A0D4}" type="pres">
      <dgm:prSet presAssocID="{CD460EEE-20C9-4604-B45C-223CD02A8013}" presName="compChildNode" presStyleCnt="0"/>
      <dgm:spPr/>
    </dgm:pt>
    <dgm:pt modelId="{3427C036-B075-4134-AC63-99086D92AEAE}" type="pres">
      <dgm:prSet presAssocID="{CD460EEE-20C9-4604-B45C-223CD02A8013}" presName="theInnerList" presStyleCnt="0"/>
      <dgm:spPr/>
    </dgm:pt>
    <dgm:pt modelId="{40FBA0FC-1CC2-4FC4-8BAA-41AA0896FB71}" type="pres">
      <dgm:prSet presAssocID="{20D1E003-A7A8-4820-8B16-A1946F1EEC8B}" presName="childNode" presStyleLbl="node1" presStyleIdx="3" presStyleCnt="15">
        <dgm:presLayoutVars>
          <dgm:bulletEnabled val="1"/>
        </dgm:presLayoutVars>
      </dgm:prSet>
      <dgm:spPr/>
      <dgm:t>
        <a:bodyPr/>
        <a:lstStyle/>
        <a:p>
          <a:endParaRPr lang="es-MX"/>
        </a:p>
      </dgm:t>
    </dgm:pt>
    <dgm:pt modelId="{4460135B-6B47-4B11-926B-8D5FDE99BE43}" type="pres">
      <dgm:prSet presAssocID="{20D1E003-A7A8-4820-8B16-A1946F1EEC8B}" presName="aSpace2" presStyleCnt="0"/>
      <dgm:spPr/>
    </dgm:pt>
    <dgm:pt modelId="{3333A3CF-1220-4D98-83C5-FA556ADE8411}" type="pres">
      <dgm:prSet presAssocID="{7ACEDA9A-F9DF-42CB-80A2-FEFA40089E34}" presName="childNode" presStyleLbl="node1" presStyleIdx="4" presStyleCnt="15">
        <dgm:presLayoutVars>
          <dgm:bulletEnabled val="1"/>
        </dgm:presLayoutVars>
      </dgm:prSet>
      <dgm:spPr/>
      <dgm:t>
        <a:bodyPr/>
        <a:lstStyle/>
        <a:p>
          <a:endParaRPr lang="es-MX"/>
        </a:p>
      </dgm:t>
    </dgm:pt>
    <dgm:pt modelId="{D9CD7E53-B108-46D3-B4A7-7A528C0DD23D}" type="pres">
      <dgm:prSet presAssocID="{CD460EEE-20C9-4604-B45C-223CD02A8013}" presName="aSpace" presStyleCnt="0"/>
      <dgm:spPr/>
    </dgm:pt>
    <dgm:pt modelId="{29D92E75-1A46-4053-9AC5-32351BD6000A}" type="pres">
      <dgm:prSet presAssocID="{3CDF75BC-7C26-4BA6-BABD-DE7939A75AFC}" presName="compNode" presStyleCnt="0"/>
      <dgm:spPr/>
    </dgm:pt>
    <dgm:pt modelId="{CA3939AB-748C-482E-A18A-A5EF7A2F8F80}" type="pres">
      <dgm:prSet presAssocID="{3CDF75BC-7C26-4BA6-BABD-DE7939A75AFC}" presName="aNode" presStyleLbl="bgShp" presStyleIdx="2" presStyleCnt="8"/>
      <dgm:spPr/>
      <dgm:t>
        <a:bodyPr/>
        <a:lstStyle/>
        <a:p>
          <a:endParaRPr lang="es-MX"/>
        </a:p>
      </dgm:t>
    </dgm:pt>
    <dgm:pt modelId="{5A18A0FE-8DB3-402C-81D1-CC242EE68F30}" type="pres">
      <dgm:prSet presAssocID="{3CDF75BC-7C26-4BA6-BABD-DE7939A75AFC}" presName="textNode" presStyleLbl="bgShp" presStyleIdx="2" presStyleCnt="8"/>
      <dgm:spPr/>
      <dgm:t>
        <a:bodyPr/>
        <a:lstStyle/>
        <a:p>
          <a:endParaRPr lang="es-MX"/>
        </a:p>
      </dgm:t>
    </dgm:pt>
    <dgm:pt modelId="{FCF5C28E-3215-4EAF-BFCC-761065D6A6A0}" type="pres">
      <dgm:prSet presAssocID="{3CDF75BC-7C26-4BA6-BABD-DE7939A75AFC}" presName="compChildNode" presStyleCnt="0"/>
      <dgm:spPr/>
    </dgm:pt>
    <dgm:pt modelId="{772A4287-42ED-4395-B53D-04A4C3BFE173}" type="pres">
      <dgm:prSet presAssocID="{3CDF75BC-7C26-4BA6-BABD-DE7939A75AFC}" presName="theInnerList" presStyleCnt="0"/>
      <dgm:spPr/>
    </dgm:pt>
    <dgm:pt modelId="{C91A76D7-CDFE-4110-A39C-D36CC053E1FC}" type="pres">
      <dgm:prSet presAssocID="{ABFD9434-D92F-4AC1-90B0-68C1449CC7C6}" presName="childNode" presStyleLbl="node1" presStyleIdx="5" presStyleCnt="15">
        <dgm:presLayoutVars>
          <dgm:bulletEnabled val="1"/>
        </dgm:presLayoutVars>
      </dgm:prSet>
      <dgm:spPr/>
      <dgm:t>
        <a:bodyPr/>
        <a:lstStyle/>
        <a:p>
          <a:endParaRPr lang="es-MX"/>
        </a:p>
      </dgm:t>
    </dgm:pt>
    <dgm:pt modelId="{E6D2B416-C409-488F-892B-CF5CD4D0C306}" type="pres">
      <dgm:prSet presAssocID="{ABFD9434-D92F-4AC1-90B0-68C1449CC7C6}" presName="aSpace2" presStyleCnt="0"/>
      <dgm:spPr/>
    </dgm:pt>
    <dgm:pt modelId="{512BEFEA-C7FC-460A-922E-BE77793FD9D8}" type="pres">
      <dgm:prSet presAssocID="{E32D8E3E-5C3F-4995-9029-33108F9B7C8F}" presName="childNode" presStyleLbl="node1" presStyleIdx="6" presStyleCnt="15">
        <dgm:presLayoutVars>
          <dgm:bulletEnabled val="1"/>
        </dgm:presLayoutVars>
      </dgm:prSet>
      <dgm:spPr/>
      <dgm:t>
        <a:bodyPr/>
        <a:lstStyle/>
        <a:p>
          <a:endParaRPr lang="es-MX"/>
        </a:p>
      </dgm:t>
    </dgm:pt>
    <dgm:pt modelId="{BEFF3F92-3817-4EB3-9A44-1C258E5D7365}" type="pres">
      <dgm:prSet presAssocID="{3CDF75BC-7C26-4BA6-BABD-DE7939A75AFC}" presName="aSpace" presStyleCnt="0"/>
      <dgm:spPr/>
    </dgm:pt>
    <dgm:pt modelId="{A28B798B-0E43-4EEF-AF38-A039F550DD33}" type="pres">
      <dgm:prSet presAssocID="{01F39108-0149-4F8C-AD9A-E3832F34A1C4}" presName="compNode" presStyleCnt="0"/>
      <dgm:spPr/>
    </dgm:pt>
    <dgm:pt modelId="{380FC0C6-6C06-420F-8238-798CEA775128}" type="pres">
      <dgm:prSet presAssocID="{01F39108-0149-4F8C-AD9A-E3832F34A1C4}" presName="aNode" presStyleLbl="bgShp" presStyleIdx="3" presStyleCnt="8"/>
      <dgm:spPr/>
      <dgm:t>
        <a:bodyPr/>
        <a:lstStyle/>
        <a:p>
          <a:endParaRPr lang="es-MX"/>
        </a:p>
      </dgm:t>
    </dgm:pt>
    <dgm:pt modelId="{A9B4FBAB-1D23-4C57-9AD9-FB1736685531}" type="pres">
      <dgm:prSet presAssocID="{01F39108-0149-4F8C-AD9A-E3832F34A1C4}" presName="textNode" presStyleLbl="bgShp" presStyleIdx="3" presStyleCnt="8"/>
      <dgm:spPr/>
      <dgm:t>
        <a:bodyPr/>
        <a:lstStyle/>
        <a:p>
          <a:endParaRPr lang="es-MX"/>
        </a:p>
      </dgm:t>
    </dgm:pt>
    <dgm:pt modelId="{0320530D-FBB6-4A7C-97EA-9D809AEE4938}" type="pres">
      <dgm:prSet presAssocID="{01F39108-0149-4F8C-AD9A-E3832F34A1C4}" presName="compChildNode" presStyleCnt="0"/>
      <dgm:spPr/>
    </dgm:pt>
    <dgm:pt modelId="{FFCD23F9-99EF-46CD-90AF-9331F62D44BF}" type="pres">
      <dgm:prSet presAssocID="{01F39108-0149-4F8C-AD9A-E3832F34A1C4}" presName="theInnerList" presStyleCnt="0"/>
      <dgm:spPr/>
    </dgm:pt>
    <dgm:pt modelId="{D7E76F96-67D5-4D70-9FFC-9A255E683590}" type="pres">
      <dgm:prSet presAssocID="{462EA676-1B9A-4946-A9C8-70399BB819BA}" presName="childNode" presStyleLbl="node1" presStyleIdx="7" presStyleCnt="15">
        <dgm:presLayoutVars>
          <dgm:bulletEnabled val="1"/>
        </dgm:presLayoutVars>
      </dgm:prSet>
      <dgm:spPr/>
      <dgm:t>
        <a:bodyPr/>
        <a:lstStyle/>
        <a:p>
          <a:endParaRPr lang="es-MX"/>
        </a:p>
      </dgm:t>
    </dgm:pt>
    <dgm:pt modelId="{1CEF9B2C-2563-49A8-9173-21747D7ABC14}" type="pres">
      <dgm:prSet presAssocID="{462EA676-1B9A-4946-A9C8-70399BB819BA}" presName="aSpace2" presStyleCnt="0"/>
      <dgm:spPr/>
    </dgm:pt>
    <dgm:pt modelId="{EBB4176C-E8B5-4254-A600-8FC6F58B79AC}" type="pres">
      <dgm:prSet presAssocID="{9277B833-1882-414C-86DE-3C552A8528C4}" presName="childNode" presStyleLbl="node1" presStyleIdx="8" presStyleCnt="15">
        <dgm:presLayoutVars>
          <dgm:bulletEnabled val="1"/>
        </dgm:presLayoutVars>
      </dgm:prSet>
      <dgm:spPr/>
      <dgm:t>
        <a:bodyPr/>
        <a:lstStyle/>
        <a:p>
          <a:endParaRPr lang="es-MX"/>
        </a:p>
      </dgm:t>
    </dgm:pt>
    <dgm:pt modelId="{D870242A-F23F-488A-B707-6F2A11039CDE}" type="pres">
      <dgm:prSet presAssocID="{9277B833-1882-414C-86DE-3C552A8528C4}" presName="aSpace2" presStyleCnt="0"/>
      <dgm:spPr/>
    </dgm:pt>
    <dgm:pt modelId="{727036CD-A2E0-48E8-9FDD-4835A996C00A}" type="pres">
      <dgm:prSet presAssocID="{E317EC86-2D9A-4212-B868-72D78B2F2ECB}" presName="childNode" presStyleLbl="node1" presStyleIdx="9" presStyleCnt="15">
        <dgm:presLayoutVars>
          <dgm:bulletEnabled val="1"/>
        </dgm:presLayoutVars>
      </dgm:prSet>
      <dgm:spPr/>
      <dgm:t>
        <a:bodyPr/>
        <a:lstStyle/>
        <a:p>
          <a:endParaRPr lang="es-MX"/>
        </a:p>
      </dgm:t>
    </dgm:pt>
    <dgm:pt modelId="{FE9291FF-A420-44BA-A365-E9040D3FEC11}" type="pres">
      <dgm:prSet presAssocID="{E317EC86-2D9A-4212-B868-72D78B2F2ECB}" presName="aSpace2" presStyleCnt="0"/>
      <dgm:spPr/>
    </dgm:pt>
    <dgm:pt modelId="{D96ECB60-3C84-4F67-BB39-0C03EF77856C}" type="pres">
      <dgm:prSet presAssocID="{A716313F-FDCE-4FCE-9EB7-85290B02FA6C}" presName="childNode" presStyleLbl="node1" presStyleIdx="10" presStyleCnt="15">
        <dgm:presLayoutVars>
          <dgm:bulletEnabled val="1"/>
        </dgm:presLayoutVars>
      </dgm:prSet>
      <dgm:spPr/>
      <dgm:t>
        <a:bodyPr/>
        <a:lstStyle/>
        <a:p>
          <a:endParaRPr lang="es-MX"/>
        </a:p>
      </dgm:t>
    </dgm:pt>
    <dgm:pt modelId="{964F78A3-8DFD-4367-AF8D-54A4B232D6B8}" type="pres">
      <dgm:prSet presAssocID="{01F39108-0149-4F8C-AD9A-E3832F34A1C4}" presName="aSpace" presStyleCnt="0"/>
      <dgm:spPr/>
    </dgm:pt>
    <dgm:pt modelId="{7C28C800-FB7D-4038-A523-BAC2115941DA}" type="pres">
      <dgm:prSet presAssocID="{FBE1173B-475C-4B91-9784-CE3CE4C3DE6D}" presName="compNode" presStyleCnt="0"/>
      <dgm:spPr/>
    </dgm:pt>
    <dgm:pt modelId="{A3FAE4C4-A380-4FEF-BE74-2770FEA4DEAD}" type="pres">
      <dgm:prSet presAssocID="{FBE1173B-475C-4B91-9784-CE3CE4C3DE6D}" presName="aNode" presStyleLbl="bgShp" presStyleIdx="4" presStyleCnt="8"/>
      <dgm:spPr/>
      <dgm:t>
        <a:bodyPr/>
        <a:lstStyle/>
        <a:p>
          <a:endParaRPr lang="es-MX"/>
        </a:p>
      </dgm:t>
    </dgm:pt>
    <dgm:pt modelId="{3DE8B59C-8DF3-4570-BDA3-21E0D08E4167}" type="pres">
      <dgm:prSet presAssocID="{FBE1173B-475C-4B91-9784-CE3CE4C3DE6D}" presName="textNode" presStyleLbl="bgShp" presStyleIdx="4" presStyleCnt="8"/>
      <dgm:spPr/>
      <dgm:t>
        <a:bodyPr/>
        <a:lstStyle/>
        <a:p>
          <a:endParaRPr lang="es-MX"/>
        </a:p>
      </dgm:t>
    </dgm:pt>
    <dgm:pt modelId="{5805CF2F-FC14-4A22-8B5B-99548B829247}" type="pres">
      <dgm:prSet presAssocID="{FBE1173B-475C-4B91-9784-CE3CE4C3DE6D}" presName="compChildNode" presStyleCnt="0"/>
      <dgm:spPr/>
    </dgm:pt>
    <dgm:pt modelId="{7E8B0096-82A5-444D-B943-4D96D5F84AB6}" type="pres">
      <dgm:prSet presAssocID="{FBE1173B-475C-4B91-9784-CE3CE4C3DE6D}" presName="theInnerList" presStyleCnt="0"/>
      <dgm:spPr/>
    </dgm:pt>
    <dgm:pt modelId="{538A969D-EA08-47F3-AE33-6C028C091E25}" type="pres">
      <dgm:prSet presAssocID="{B90BC07B-E73A-4F79-895C-4FE18B175717}" presName="childNode" presStyleLbl="node1" presStyleIdx="11" presStyleCnt="15">
        <dgm:presLayoutVars>
          <dgm:bulletEnabled val="1"/>
        </dgm:presLayoutVars>
      </dgm:prSet>
      <dgm:spPr/>
      <dgm:t>
        <a:bodyPr/>
        <a:lstStyle/>
        <a:p>
          <a:endParaRPr lang="es-MX"/>
        </a:p>
      </dgm:t>
    </dgm:pt>
    <dgm:pt modelId="{6F2850D4-C5DC-4459-B7D5-B6D000EA0EAC}" type="pres">
      <dgm:prSet presAssocID="{FBE1173B-475C-4B91-9784-CE3CE4C3DE6D}" presName="aSpace" presStyleCnt="0"/>
      <dgm:spPr/>
    </dgm:pt>
    <dgm:pt modelId="{9B996972-B92F-4D39-880C-D929AD5D1E0F}" type="pres">
      <dgm:prSet presAssocID="{014431EA-1E67-495B-B87F-43B29A151E44}" presName="compNode" presStyleCnt="0"/>
      <dgm:spPr/>
    </dgm:pt>
    <dgm:pt modelId="{826BCE82-3803-4076-AC93-E9E746451B23}" type="pres">
      <dgm:prSet presAssocID="{014431EA-1E67-495B-B87F-43B29A151E44}" presName="aNode" presStyleLbl="bgShp" presStyleIdx="5" presStyleCnt="8"/>
      <dgm:spPr/>
      <dgm:t>
        <a:bodyPr/>
        <a:lstStyle/>
        <a:p>
          <a:endParaRPr lang="es-MX"/>
        </a:p>
      </dgm:t>
    </dgm:pt>
    <dgm:pt modelId="{8D2A1D0F-DE35-45F9-AEAD-2A47C9F80882}" type="pres">
      <dgm:prSet presAssocID="{014431EA-1E67-495B-B87F-43B29A151E44}" presName="textNode" presStyleLbl="bgShp" presStyleIdx="5" presStyleCnt="8"/>
      <dgm:spPr/>
      <dgm:t>
        <a:bodyPr/>
        <a:lstStyle/>
        <a:p>
          <a:endParaRPr lang="es-MX"/>
        </a:p>
      </dgm:t>
    </dgm:pt>
    <dgm:pt modelId="{843D2C95-4020-4225-8CFD-9C1D8FAED0D4}" type="pres">
      <dgm:prSet presAssocID="{014431EA-1E67-495B-B87F-43B29A151E44}" presName="compChildNode" presStyleCnt="0"/>
      <dgm:spPr/>
    </dgm:pt>
    <dgm:pt modelId="{77F1AF34-7425-4BCB-B12D-533C031EFB5D}" type="pres">
      <dgm:prSet presAssocID="{014431EA-1E67-495B-B87F-43B29A151E44}" presName="theInnerList" presStyleCnt="0"/>
      <dgm:spPr/>
    </dgm:pt>
    <dgm:pt modelId="{0E96610F-AA18-438F-8585-5E903523EB1E}" type="pres">
      <dgm:prSet presAssocID="{552BEF21-6C31-457F-82BE-3B737B0EF6E1}" presName="childNode" presStyleLbl="node1" presStyleIdx="12" presStyleCnt="15">
        <dgm:presLayoutVars>
          <dgm:bulletEnabled val="1"/>
        </dgm:presLayoutVars>
      </dgm:prSet>
      <dgm:spPr/>
      <dgm:t>
        <a:bodyPr/>
        <a:lstStyle/>
        <a:p>
          <a:endParaRPr lang="es-MX"/>
        </a:p>
      </dgm:t>
    </dgm:pt>
    <dgm:pt modelId="{EE5C7FF1-7A6B-4C9C-A0F7-92AD35583E3D}" type="pres">
      <dgm:prSet presAssocID="{014431EA-1E67-495B-B87F-43B29A151E44}" presName="aSpace" presStyleCnt="0"/>
      <dgm:spPr/>
    </dgm:pt>
    <dgm:pt modelId="{8D47925B-ED4C-4313-87DE-5B2047960FD0}" type="pres">
      <dgm:prSet presAssocID="{1B51F57F-24FD-4D44-9AB1-A8D9E90ADD31}" presName="compNode" presStyleCnt="0"/>
      <dgm:spPr/>
    </dgm:pt>
    <dgm:pt modelId="{925312A8-1F76-4931-9451-7A10D5EC284A}" type="pres">
      <dgm:prSet presAssocID="{1B51F57F-24FD-4D44-9AB1-A8D9E90ADD31}" presName="aNode" presStyleLbl="bgShp" presStyleIdx="6" presStyleCnt="8"/>
      <dgm:spPr/>
      <dgm:t>
        <a:bodyPr/>
        <a:lstStyle/>
        <a:p>
          <a:endParaRPr lang="es-MX"/>
        </a:p>
      </dgm:t>
    </dgm:pt>
    <dgm:pt modelId="{2CFB1FA3-452E-4A89-AB8E-116F17A81221}" type="pres">
      <dgm:prSet presAssocID="{1B51F57F-24FD-4D44-9AB1-A8D9E90ADD31}" presName="textNode" presStyleLbl="bgShp" presStyleIdx="6" presStyleCnt="8"/>
      <dgm:spPr/>
      <dgm:t>
        <a:bodyPr/>
        <a:lstStyle/>
        <a:p>
          <a:endParaRPr lang="es-MX"/>
        </a:p>
      </dgm:t>
    </dgm:pt>
    <dgm:pt modelId="{B4735CE9-E3D1-4226-8D05-91846112C096}" type="pres">
      <dgm:prSet presAssocID="{1B51F57F-24FD-4D44-9AB1-A8D9E90ADD31}" presName="compChildNode" presStyleCnt="0"/>
      <dgm:spPr/>
    </dgm:pt>
    <dgm:pt modelId="{7E86E79F-7A02-4AB1-A8D7-F111E1E8A2A7}" type="pres">
      <dgm:prSet presAssocID="{1B51F57F-24FD-4D44-9AB1-A8D9E90ADD31}" presName="theInnerList" presStyleCnt="0"/>
      <dgm:spPr/>
    </dgm:pt>
    <dgm:pt modelId="{A290C270-3D48-47B2-9640-1CCE13A867E6}" type="pres">
      <dgm:prSet presAssocID="{3C96D315-F47C-4167-9BFF-E867324C3C86}" presName="childNode" presStyleLbl="node1" presStyleIdx="13" presStyleCnt="15">
        <dgm:presLayoutVars>
          <dgm:bulletEnabled val="1"/>
        </dgm:presLayoutVars>
      </dgm:prSet>
      <dgm:spPr/>
      <dgm:t>
        <a:bodyPr/>
        <a:lstStyle/>
        <a:p>
          <a:endParaRPr lang="es-MX"/>
        </a:p>
      </dgm:t>
    </dgm:pt>
    <dgm:pt modelId="{0DEC831E-F4E5-4F78-9EE7-DFF638E284E7}" type="pres">
      <dgm:prSet presAssocID="{1B51F57F-24FD-4D44-9AB1-A8D9E90ADD31}" presName="aSpace" presStyleCnt="0"/>
      <dgm:spPr/>
    </dgm:pt>
    <dgm:pt modelId="{8DB0FBDA-4E0F-4D0A-9CC7-A45887877A58}" type="pres">
      <dgm:prSet presAssocID="{09BB30A3-8777-45F5-9412-A55FECA827C8}" presName="compNode" presStyleCnt="0"/>
      <dgm:spPr/>
    </dgm:pt>
    <dgm:pt modelId="{69A6F376-1F8B-4008-9DAB-4E14FCE5ED12}" type="pres">
      <dgm:prSet presAssocID="{09BB30A3-8777-45F5-9412-A55FECA827C8}" presName="aNode" presStyleLbl="bgShp" presStyleIdx="7" presStyleCnt="8"/>
      <dgm:spPr/>
      <dgm:t>
        <a:bodyPr/>
        <a:lstStyle/>
        <a:p>
          <a:endParaRPr lang="es-MX"/>
        </a:p>
      </dgm:t>
    </dgm:pt>
    <dgm:pt modelId="{E7C97958-E57F-4A80-B1DB-4871C9863EC3}" type="pres">
      <dgm:prSet presAssocID="{09BB30A3-8777-45F5-9412-A55FECA827C8}" presName="textNode" presStyleLbl="bgShp" presStyleIdx="7" presStyleCnt="8"/>
      <dgm:spPr/>
      <dgm:t>
        <a:bodyPr/>
        <a:lstStyle/>
        <a:p>
          <a:endParaRPr lang="es-MX"/>
        </a:p>
      </dgm:t>
    </dgm:pt>
    <dgm:pt modelId="{42024229-6ADD-41DC-921A-F1F9220E5926}" type="pres">
      <dgm:prSet presAssocID="{09BB30A3-8777-45F5-9412-A55FECA827C8}" presName="compChildNode" presStyleCnt="0"/>
      <dgm:spPr/>
    </dgm:pt>
    <dgm:pt modelId="{5E9179F8-45F7-4527-9EFB-8E8839AF02A8}" type="pres">
      <dgm:prSet presAssocID="{09BB30A3-8777-45F5-9412-A55FECA827C8}" presName="theInnerList" presStyleCnt="0"/>
      <dgm:spPr/>
    </dgm:pt>
    <dgm:pt modelId="{F2AE4248-8956-43EA-9D92-F79E04876806}" type="pres">
      <dgm:prSet presAssocID="{002159F3-A8E7-4613-BB92-B4F5018F5D9B}" presName="childNode" presStyleLbl="node1" presStyleIdx="14" presStyleCnt="15">
        <dgm:presLayoutVars>
          <dgm:bulletEnabled val="1"/>
        </dgm:presLayoutVars>
      </dgm:prSet>
      <dgm:spPr/>
      <dgm:t>
        <a:bodyPr/>
        <a:lstStyle/>
        <a:p>
          <a:endParaRPr lang="es-MX"/>
        </a:p>
      </dgm:t>
    </dgm:pt>
  </dgm:ptLst>
  <dgm:cxnLst>
    <dgm:cxn modelId="{7AB5DD27-3F97-4B59-B07C-E4B75E14DE23}" srcId="{41E9B622-C653-4828-8D72-04DCE3FE0613}" destId="{E2BF4F0A-9DB8-435A-BF79-216B06A40B6E}" srcOrd="1" destOrd="0" parTransId="{12F5DE2E-85D2-4F5D-944D-7429A3EF8C62}" sibTransId="{CFF0A5DD-C2E4-49F9-B61A-DDA803171D7A}"/>
    <dgm:cxn modelId="{947DBED9-E429-4940-B4F2-F934968EA9CF}" srcId="{F5C9AE2D-9329-4091-823D-01826E0B9771}" destId="{01F39108-0149-4F8C-AD9A-E3832F34A1C4}" srcOrd="3" destOrd="0" parTransId="{98FE4C18-904A-4EE0-AE9B-F69AAD8BD97F}" sibTransId="{DD2C0844-7A70-4912-82D2-3BB60092B006}"/>
    <dgm:cxn modelId="{9933821D-15B2-4BAD-8047-EBA6405306BD}" type="presOf" srcId="{FBE1173B-475C-4B91-9784-CE3CE4C3DE6D}" destId="{3DE8B59C-8DF3-4570-BDA3-21E0D08E4167}" srcOrd="1" destOrd="0" presId="urn:microsoft.com/office/officeart/2005/8/layout/lProcess2"/>
    <dgm:cxn modelId="{60E3BED5-EF9F-4A6E-B7B7-0809BBE7BA61}" srcId="{F5C9AE2D-9329-4091-823D-01826E0B9771}" destId="{FBE1173B-475C-4B91-9784-CE3CE4C3DE6D}" srcOrd="4" destOrd="0" parTransId="{5C9BA758-322B-4D8E-9C3A-233A5FDBE729}" sibTransId="{0F2C01CB-3938-4998-A5D3-E7747DC4D88E}"/>
    <dgm:cxn modelId="{CF8283CF-1018-43E6-AED6-35D2C67E1642}" type="presOf" srcId="{7ACEDA9A-F9DF-42CB-80A2-FEFA40089E34}" destId="{3333A3CF-1220-4D98-83C5-FA556ADE8411}" srcOrd="0" destOrd="0" presId="urn:microsoft.com/office/officeart/2005/8/layout/lProcess2"/>
    <dgm:cxn modelId="{E3DF2F73-C5AB-4B44-96B4-C87838608240}" srcId="{01F39108-0149-4F8C-AD9A-E3832F34A1C4}" destId="{9277B833-1882-414C-86DE-3C552A8528C4}" srcOrd="1" destOrd="0" parTransId="{4562872D-3974-4027-8437-6EF174FA178F}" sibTransId="{4A83C820-6B94-43EA-8D7E-95512776B981}"/>
    <dgm:cxn modelId="{90B4C7A4-8295-44B0-9CDD-8ED78CA0C438}" type="presOf" srcId="{9277B833-1882-414C-86DE-3C552A8528C4}" destId="{EBB4176C-E8B5-4254-A600-8FC6F58B79AC}" srcOrd="0" destOrd="0" presId="urn:microsoft.com/office/officeart/2005/8/layout/lProcess2"/>
    <dgm:cxn modelId="{D9D1D2E7-954B-4B3C-9169-6C624C748617}" srcId="{3CDF75BC-7C26-4BA6-BABD-DE7939A75AFC}" destId="{ABFD9434-D92F-4AC1-90B0-68C1449CC7C6}" srcOrd="0" destOrd="0" parTransId="{A29E1C13-5A27-400B-8FEC-FDBBFF5428CE}" sibTransId="{65FD82D8-7C0C-4860-8F69-87B5B4EAE8E6}"/>
    <dgm:cxn modelId="{BEC907CD-D63F-4F83-BA3F-4EBFAB0AA721}" type="presOf" srcId="{014431EA-1E67-495B-B87F-43B29A151E44}" destId="{826BCE82-3803-4076-AC93-E9E746451B23}" srcOrd="0" destOrd="0" presId="urn:microsoft.com/office/officeart/2005/8/layout/lProcess2"/>
    <dgm:cxn modelId="{681D039B-92D7-4ABB-8AB3-692DAAC2EBAB}" type="presOf" srcId="{01F39108-0149-4F8C-AD9A-E3832F34A1C4}" destId="{A9B4FBAB-1D23-4C57-9AD9-FB1736685531}" srcOrd="1" destOrd="0" presId="urn:microsoft.com/office/officeart/2005/8/layout/lProcess2"/>
    <dgm:cxn modelId="{9F299034-FA06-47B9-8393-4C24C9F0DA09}" type="presOf" srcId="{4FA33CCE-BE8A-4D53-9953-F64D30D23D80}" destId="{A5007AA2-AEC2-40E5-B968-B427D17FC61F}" srcOrd="0" destOrd="0" presId="urn:microsoft.com/office/officeart/2005/8/layout/lProcess2"/>
    <dgm:cxn modelId="{EDA3F0E7-004D-434B-8DFC-3EB25EC9C01A}" srcId="{09BB30A3-8777-45F5-9412-A55FECA827C8}" destId="{002159F3-A8E7-4613-BB92-B4F5018F5D9B}" srcOrd="0" destOrd="0" parTransId="{014A9DE4-308E-4371-912E-5965D6B813E5}" sibTransId="{2E7B5232-3771-45D7-88B1-C31054754CC5}"/>
    <dgm:cxn modelId="{E702458A-CF36-43EE-BD80-D1063C2D58DC}" type="presOf" srcId="{002159F3-A8E7-4613-BB92-B4F5018F5D9B}" destId="{F2AE4248-8956-43EA-9D92-F79E04876806}" srcOrd="0" destOrd="0" presId="urn:microsoft.com/office/officeart/2005/8/layout/lProcess2"/>
    <dgm:cxn modelId="{085FEF5F-5DEA-44CC-B544-E9BB4A41FB32}" type="presOf" srcId="{09BB30A3-8777-45F5-9412-A55FECA827C8}" destId="{69A6F376-1F8B-4008-9DAB-4E14FCE5ED12}" srcOrd="0" destOrd="0" presId="urn:microsoft.com/office/officeart/2005/8/layout/lProcess2"/>
    <dgm:cxn modelId="{A01EBA91-E594-4691-89E7-0BFB1D73074B}" type="presOf" srcId="{FBE1173B-475C-4B91-9784-CE3CE4C3DE6D}" destId="{A3FAE4C4-A380-4FEF-BE74-2770FEA4DEAD}" srcOrd="0" destOrd="0" presId="urn:microsoft.com/office/officeart/2005/8/layout/lProcess2"/>
    <dgm:cxn modelId="{05184D3E-BE89-4390-8CA0-2272BCD3188E}" type="presOf" srcId="{1B51F57F-24FD-4D44-9AB1-A8D9E90ADD31}" destId="{925312A8-1F76-4931-9451-7A10D5EC284A}" srcOrd="0" destOrd="0" presId="urn:microsoft.com/office/officeart/2005/8/layout/lProcess2"/>
    <dgm:cxn modelId="{A09044EA-082A-4E65-B509-00AADE6BDF34}" type="presOf" srcId="{41E9B622-C653-4828-8D72-04DCE3FE0613}" destId="{E4933072-59FC-462C-BA0C-06C692CA2927}" srcOrd="1" destOrd="0" presId="urn:microsoft.com/office/officeart/2005/8/layout/lProcess2"/>
    <dgm:cxn modelId="{D6288BE1-4BB7-4446-9B26-F47FCAA2D6F0}" type="presOf" srcId="{3CDF75BC-7C26-4BA6-BABD-DE7939A75AFC}" destId="{CA3939AB-748C-482E-A18A-A5EF7A2F8F80}" srcOrd="0" destOrd="0" presId="urn:microsoft.com/office/officeart/2005/8/layout/lProcess2"/>
    <dgm:cxn modelId="{1933CAD1-03AA-4CED-B993-435089BC73E5}" type="presOf" srcId="{552BEF21-6C31-457F-82BE-3B737B0EF6E1}" destId="{0E96610F-AA18-438F-8585-5E903523EB1E}" srcOrd="0" destOrd="0" presId="urn:microsoft.com/office/officeart/2005/8/layout/lProcess2"/>
    <dgm:cxn modelId="{550B136E-CD58-4617-8CB2-4DBC9FCC4630}" type="presOf" srcId="{A716313F-FDCE-4FCE-9EB7-85290B02FA6C}" destId="{D96ECB60-3C84-4F67-BB39-0C03EF77856C}" srcOrd="0" destOrd="0" presId="urn:microsoft.com/office/officeart/2005/8/layout/lProcess2"/>
    <dgm:cxn modelId="{0F4FCF47-3EAB-4996-996D-AAF5EE894D7C}" type="presOf" srcId="{01F39108-0149-4F8C-AD9A-E3832F34A1C4}" destId="{380FC0C6-6C06-420F-8238-798CEA775128}" srcOrd="0" destOrd="0" presId="urn:microsoft.com/office/officeart/2005/8/layout/lProcess2"/>
    <dgm:cxn modelId="{07505D82-0206-492E-85C3-CBA20AB7BF94}" type="presOf" srcId="{E2BF4F0A-9DB8-435A-BF79-216B06A40B6E}" destId="{1FCDC909-9AE7-424D-9930-6A373A95181A}" srcOrd="0" destOrd="0" presId="urn:microsoft.com/office/officeart/2005/8/layout/lProcess2"/>
    <dgm:cxn modelId="{EFFF1208-161F-42D9-8B58-AB8D59BA9590}" type="presOf" srcId="{ABFD9434-D92F-4AC1-90B0-68C1449CC7C6}" destId="{C91A76D7-CDFE-4110-A39C-D36CC053E1FC}" srcOrd="0" destOrd="0" presId="urn:microsoft.com/office/officeart/2005/8/layout/lProcess2"/>
    <dgm:cxn modelId="{9269D449-BFF8-439C-83E3-0528CBBEDCC6}" srcId="{F5C9AE2D-9329-4091-823D-01826E0B9771}" destId="{09BB30A3-8777-45F5-9412-A55FECA827C8}" srcOrd="7" destOrd="0" parTransId="{2D74DCC0-659F-491B-BBB9-42790FB09BF4}" sibTransId="{C92DA389-4529-4933-A1D6-C7AF42F68557}"/>
    <dgm:cxn modelId="{F712E49F-5991-41CC-8825-405BA1CB8091}" type="presOf" srcId="{462EA676-1B9A-4946-A9C8-70399BB819BA}" destId="{D7E76F96-67D5-4D70-9FFC-9A255E683590}" srcOrd="0" destOrd="0" presId="urn:microsoft.com/office/officeart/2005/8/layout/lProcess2"/>
    <dgm:cxn modelId="{C477ED3B-9523-4FAF-A094-0CFF1ED216E7}" srcId="{01F39108-0149-4F8C-AD9A-E3832F34A1C4}" destId="{A716313F-FDCE-4FCE-9EB7-85290B02FA6C}" srcOrd="3" destOrd="0" parTransId="{B1BDD56F-C600-4EF7-A1DB-4B7F67676D05}" sibTransId="{A9DF3BF7-253F-4B1B-A205-BF927E8742F1}"/>
    <dgm:cxn modelId="{4FF76594-E735-4791-8F69-96C3FB0F7422}" srcId="{01F39108-0149-4F8C-AD9A-E3832F34A1C4}" destId="{462EA676-1B9A-4946-A9C8-70399BB819BA}" srcOrd="0" destOrd="0" parTransId="{681D2B12-9C3C-4D4C-BCEB-8BE6EE29EC37}" sibTransId="{78F7F495-60CE-4BB7-8539-87A395D3E2A9}"/>
    <dgm:cxn modelId="{E147FCC3-4455-4F14-B8D8-0566B23BA2CC}" srcId="{F5C9AE2D-9329-4091-823D-01826E0B9771}" destId="{3CDF75BC-7C26-4BA6-BABD-DE7939A75AFC}" srcOrd="2" destOrd="0" parTransId="{6869130D-49F2-44F1-A2D6-38E5126B09D1}" sibTransId="{173B0C2C-137F-44DA-A859-8DEE313F969F}"/>
    <dgm:cxn modelId="{B5A9B8E4-2D04-41E9-8BAE-1EC16541DD86}" srcId="{41E9B622-C653-4828-8D72-04DCE3FE0613}" destId="{031FB637-5A5B-431F-9587-ADD691440358}" srcOrd="0" destOrd="0" parTransId="{C25BC008-51B8-41DE-BEFB-5B4F75D2941F}" sibTransId="{61AB852A-BAF0-463D-B68A-3F69DCC3A394}"/>
    <dgm:cxn modelId="{2DA652F5-02A1-4053-B9C3-3AA007EBDD49}" srcId="{1B51F57F-24FD-4D44-9AB1-A8D9E90ADD31}" destId="{3C96D315-F47C-4167-9BFF-E867324C3C86}" srcOrd="0" destOrd="0" parTransId="{C667AA63-275B-4D43-9070-44165376D7CD}" sibTransId="{B6DF9B33-7490-47F1-BF86-2D8AF903DC86}"/>
    <dgm:cxn modelId="{0698EEEF-D939-4ED0-B293-CFC64F8A5D3A}" srcId="{CD460EEE-20C9-4604-B45C-223CD02A8013}" destId="{20D1E003-A7A8-4820-8B16-A1946F1EEC8B}" srcOrd="0" destOrd="0" parTransId="{7AAC5868-70C1-4F70-87F7-0DF53F9D1ABB}" sibTransId="{8028253D-FA78-4415-A7EB-6BAE6BDDEA91}"/>
    <dgm:cxn modelId="{E8737DCD-E222-4937-A728-1A0427AE2F8E}" srcId="{014431EA-1E67-495B-B87F-43B29A151E44}" destId="{552BEF21-6C31-457F-82BE-3B737B0EF6E1}" srcOrd="0" destOrd="0" parTransId="{815EB040-4D96-4E8B-8971-88EA930719A3}" sibTransId="{F7B29CE3-1CB4-45C7-98F1-EA4180683191}"/>
    <dgm:cxn modelId="{6B41A471-683A-45BC-BFA8-6A186B1276F4}" type="presOf" srcId="{B90BC07B-E73A-4F79-895C-4FE18B175717}" destId="{538A969D-EA08-47F3-AE33-6C028C091E25}" srcOrd="0" destOrd="0" presId="urn:microsoft.com/office/officeart/2005/8/layout/lProcess2"/>
    <dgm:cxn modelId="{D02ACD0C-325B-4EFB-A149-A4765E216ED9}" type="presOf" srcId="{E32D8E3E-5C3F-4995-9029-33108F9B7C8F}" destId="{512BEFEA-C7FC-460A-922E-BE77793FD9D8}" srcOrd="0" destOrd="0" presId="urn:microsoft.com/office/officeart/2005/8/layout/lProcess2"/>
    <dgm:cxn modelId="{0788ACC8-83CB-4DA0-B4D6-726AAE90532D}" type="presOf" srcId="{41E9B622-C653-4828-8D72-04DCE3FE0613}" destId="{41BBBC17-3FF2-4E66-A63F-DFBD152DFF7E}" srcOrd="0" destOrd="0" presId="urn:microsoft.com/office/officeart/2005/8/layout/lProcess2"/>
    <dgm:cxn modelId="{4804EDE0-7A36-4FF0-A7CB-1C1FB5883D11}" srcId="{F5C9AE2D-9329-4091-823D-01826E0B9771}" destId="{1B51F57F-24FD-4D44-9AB1-A8D9E90ADD31}" srcOrd="6" destOrd="0" parTransId="{D0E95C79-DF2B-4035-AC7C-F9E9FA8FEF28}" sibTransId="{7B63C0D5-79D3-4A42-A5EA-D738D064F189}"/>
    <dgm:cxn modelId="{A8BC2726-F250-4707-90E3-EF77EFE1DAB0}" srcId="{F5C9AE2D-9329-4091-823D-01826E0B9771}" destId="{014431EA-1E67-495B-B87F-43B29A151E44}" srcOrd="5" destOrd="0" parTransId="{C646B7F3-2B31-4C2F-8DC2-B760830D48F8}" sibTransId="{71BCBE70-1189-4146-A89E-B23A88E9C575}"/>
    <dgm:cxn modelId="{FFC714C9-4F25-42FB-93E5-E14A25AD71B6}" type="presOf" srcId="{F5C9AE2D-9329-4091-823D-01826E0B9771}" destId="{346E1271-C8A6-4CD8-B0F8-B6200690446D}" srcOrd="0" destOrd="0" presId="urn:microsoft.com/office/officeart/2005/8/layout/lProcess2"/>
    <dgm:cxn modelId="{C92870ED-28A2-426E-8E06-044F7EA72A4F}" type="presOf" srcId="{CD460EEE-20C9-4604-B45C-223CD02A8013}" destId="{0C279E92-3B5E-4A8A-B891-303B331C8B60}" srcOrd="0" destOrd="0" presId="urn:microsoft.com/office/officeart/2005/8/layout/lProcess2"/>
    <dgm:cxn modelId="{6BA81298-03FC-4D23-83D1-B9F090AF5563}" srcId="{F5C9AE2D-9329-4091-823D-01826E0B9771}" destId="{41E9B622-C653-4828-8D72-04DCE3FE0613}" srcOrd="0" destOrd="0" parTransId="{321107F6-237B-4E81-9D03-51B61DE72CE8}" sibTransId="{28912072-EA4A-46FF-BA1D-A8BF6A1A0529}"/>
    <dgm:cxn modelId="{FCBF1207-7117-4654-9E98-440F078A5591}" type="presOf" srcId="{20D1E003-A7A8-4820-8B16-A1946F1EEC8B}" destId="{40FBA0FC-1CC2-4FC4-8BAA-41AA0896FB71}" srcOrd="0" destOrd="0" presId="urn:microsoft.com/office/officeart/2005/8/layout/lProcess2"/>
    <dgm:cxn modelId="{2AFD811B-2DD2-4D25-83E7-0B07E43C6FE0}" type="presOf" srcId="{CD460EEE-20C9-4604-B45C-223CD02A8013}" destId="{0080730E-0854-4EB9-AD6E-8A979EB9D711}" srcOrd="1" destOrd="0" presId="urn:microsoft.com/office/officeart/2005/8/layout/lProcess2"/>
    <dgm:cxn modelId="{E3FF4AAF-9B76-4CD6-96F5-54AB41149D74}" srcId="{3CDF75BC-7C26-4BA6-BABD-DE7939A75AFC}" destId="{E32D8E3E-5C3F-4995-9029-33108F9B7C8F}" srcOrd="1" destOrd="0" parTransId="{B6F5E814-21AA-4C91-9EBD-53F4A531BA8E}" sibTransId="{12E8773E-6880-4445-91D6-28BD1463F133}"/>
    <dgm:cxn modelId="{80B86A52-8723-4393-8363-E999DE225804}" type="presOf" srcId="{09BB30A3-8777-45F5-9412-A55FECA827C8}" destId="{E7C97958-E57F-4A80-B1DB-4871C9863EC3}" srcOrd="1" destOrd="0" presId="urn:microsoft.com/office/officeart/2005/8/layout/lProcess2"/>
    <dgm:cxn modelId="{5480DFAB-E74B-42E5-A44C-F0988C821923}" srcId="{41E9B622-C653-4828-8D72-04DCE3FE0613}" destId="{4FA33CCE-BE8A-4D53-9953-F64D30D23D80}" srcOrd="2" destOrd="0" parTransId="{376E870B-D23B-41B8-BF29-96163D7E855F}" sibTransId="{B1ADFD60-D8C9-4804-9F6A-55360E411FED}"/>
    <dgm:cxn modelId="{357DE89D-B597-400E-BCFC-5A0145A74420}" type="presOf" srcId="{E317EC86-2D9A-4212-B868-72D78B2F2ECB}" destId="{727036CD-A2E0-48E8-9FDD-4835A996C00A}" srcOrd="0" destOrd="0" presId="urn:microsoft.com/office/officeart/2005/8/layout/lProcess2"/>
    <dgm:cxn modelId="{43129B51-9793-402F-BFD8-90FF540A2F3F}" type="presOf" srcId="{3C96D315-F47C-4167-9BFF-E867324C3C86}" destId="{A290C270-3D48-47B2-9640-1CCE13A867E6}" srcOrd="0" destOrd="0" presId="urn:microsoft.com/office/officeart/2005/8/layout/lProcess2"/>
    <dgm:cxn modelId="{A771EF82-BFCE-464C-BB35-95E280FFFA04}" type="presOf" srcId="{031FB637-5A5B-431F-9587-ADD691440358}" destId="{58724BF1-F0CB-4225-84DA-1E2257405BC8}" srcOrd="0" destOrd="0" presId="urn:microsoft.com/office/officeart/2005/8/layout/lProcess2"/>
    <dgm:cxn modelId="{B1C55208-A632-4420-B03B-3BC986F17744}" type="presOf" srcId="{014431EA-1E67-495B-B87F-43B29A151E44}" destId="{8D2A1D0F-DE35-45F9-AEAD-2A47C9F80882}" srcOrd="1" destOrd="0" presId="urn:microsoft.com/office/officeart/2005/8/layout/lProcess2"/>
    <dgm:cxn modelId="{6BE06F87-2A2B-4D34-A1F4-C108A39B2131}" type="presOf" srcId="{3CDF75BC-7C26-4BA6-BABD-DE7939A75AFC}" destId="{5A18A0FE-8DB3-402C-81D1-CC242EE68F30}" srcOrd="1" destOrd="0" presId="urn:microsoft.com/office/officeart/2005/8/layout/lProcess2"/>
    <dgm:cxn modelId="{3E9BDA95-304F-42B6-B82B-BE529FB57D57}" type="presOf" srcId="{1B51F57F-24FD-4D44-9AB1-A8D9E90ADD31}" destId="{2CFB1FA3-452E-4A89-AB8E-116F17A81221}" srcOrd="1" destOrd="0" presId="urn:microsoft.com/office/officeart/2005/8/layout/lProcess2"/>
    <dgm:cxn modelId="{BF257376-32D3-4783-AF8B-85731FA3D847}" srcId="{F5C9AE2D-9329-4091-823D-01826E0B9771}" destId="{CD460EEE-20C9-4604-B45C-223CD02A8013}" srcOrd="1" destOrd="0" parTransId="{760F9E06-92EB-42BA-BCE7-8794BB3CC120}" sibTransId="{2CA0D2CA-E5C8-4517-AFFE-99473BEC0C78}"/>
    <dgm:cxn modelId="{2CC5A6FA-3609-4BF2-876F-3803B7C8335D}" srcId="{01F39108-0149-4F8C-AD9A-E3832F34A1C4}" destId="{E317EC86-2D9A-4212-B868-72D78B2F2ECB}" srcOrd="2" destOrd="0" parTransId="{C2B15E88-C16D-4E1B-93BB-BB0A9A74CCB6}" sibTransId="{71D3C2B2-99D9-4D90-A40D-0058DD878AFA}"/>
    <dgm:cxn modelId="{3EA18D4B-9F84-4737-ACBE-F386022A6C7D}" srcId="{FBE1173B-475C-4B91-9784-CE3CE4C3DE6D}" destId="{B90BC07B-E73A-4F79-895C-4FE18B175717}" srcOrd="0" destOrd="0" parTransId="{7A19D1BA-584F-40D4-A07F-26C7A1EA952A}" sibTransId="{991DEF21-703C-48EA-ADED-95CE98D61140}"/>
    <dgm:cxn modelId="{DC94E6A7-911F-424B-AF51-CDDBAF9A76FD}" srcId="{CD460EEE-20C9-4604-B45C-223CD02A8013}" destId="{7ACEDA9A-F9DF-42CB-80A2-FEFA40089E34}" srcOrd="1" destOrd="0" parTransId="{487EE3D5-E99D-4B12-AAF1-C810A4C5EE21}" sibTransId="{33A6F9C1-E31C-47A9-8F4E-10D666EACBD2}"/>
    <dgm:cxn modelId="{475B1D03-8BEC-47C6-9842-981E4C9F257B}" type="presParOf" srcId="{346E1271-C8A6-4CD8-B0F8-B6200690446D}" destId="{1411AA36-6A99-42B4-9385-B9C416918B5A}" srcOrd="0" destOrd="0" presId="urn:microsoft.com/office/officeart/2005/8/layout/lProcess2"/>
    <dgm:cxn modelId="{46538CA0-76AF-4F38-B6C0-10C2CCA054D8}" type="presParOf" srcId="{1411AA36-6A99-42B4-9385-B9C416918B5A}" destId="{41BBBC17-3FF2-4E66-A63F-DFBD152DFF7E}" srcOrd="0" destOrd="0" presId="urn:microsoft.com/office/officeart/2005/8/layout/lProcess2"/>
    <dgm:cxn modelId="{0817427C-BDCB-4516-A743-F613719B9152}" type="presParOf" srcId="{1411AA36-6A99-42B4-9385-B9C416918B5A}" destId="{E4933072-59FC-462C-BA0C-06C692CA2927}" srcOrd="1" destOrd="0" presId="urn:microsoft.com/office/officeart/2005/8/layout/lProcess2"/>
    <dgm:cxn modelId="{4213F0A7-5714-493B-A938-7E0E3280F1FA}" type="presParOf" srcId="{1411AA36-6A99-42B4-9385-B9C416918B5A}" destId="{E1CA2C4D-ABF6-4C1D-9867-8F5D6AF90343}" srcOrd="2" destOrd="0" presId="urn:microsoft.com/office/officeart/2005/8/layout/lProcess2"/>
    <dgm:cxn modelId="{A179E0AC-ED42-47DD-AD2A-135447143012}" type="presParOf" srcId="{E1CA2C4D-ABF6-4C1D-9867-8F5D6AF90343}" destId="{852B0CCF-D20F-4BEE-BB75-4FEFE4B7096B}" srcOrd="0" destOrd="0" presId="urn:microsoft.com/office/officeart/2005/8/layout/lProcess2"/>
    <dgm:cxn modelId="{1C56D9A8-A2F2-44C1-9B48-F15CBCA820AB}" type="presParOf" srcId="{852B0CCF-D20F-4BEE-BB75-4FEFE4B7096B}" destId="{58724BF1-F0CB-4225-84DA-1E2257405BC8}" srcOrd="0" destOrd="0" presId="urn:microsoft.com/office/officeart/2005/8/layout/lProcess2"/>
    <dgm:cxn modelId="{3EAC6E31-DEED-4FC6-BBCF-4632B3B885E6}" type="presParOf" srcId="{852B0CCF-D20F-4BEE-BB75-4FEFE4B7096B}" destId="{19DDBDD2-743E-45AA-985D-DED80BB17493}" srcOrd="1" destOrd="0" presId="urn:microsoft.com/office/officeart/2005/8/layout/lProcess2"/>
    <dgm:cxn modelId="{ACE3B63B-DB79-49B2-B3F3-8AB8418040DE}" type="presParOf" srcId="{852B0CCF-D20F-4BEE-BB75-4FEFE4B7096B}" destId="{1FCDC909-9AE7-424D-9930-6A373A95181A}" srcOrd="2" destOrd="0" presId="urn:microsoft.com/office/officeart/2005/8/layout/lProcess2"/>
    <dgm:cxn modelId="{792BB367-BB88-4EF7-AEB4-41AB8556433C}" type="presParOf" srcId="{852B0CCF-D20F-4BEE-BB75-4FEFE4B7096B}" destId="{388A66FA-B5D8-45EE-BE27-EB954A99CA88}" srcOrd="3" destOrd="0" presId="urn:microsoft.com/office/officeart/2005/8/layout/lProcess2"/>
    <dgm:cxn modelId="{938D6633-BCA8-4070-8764-13EDC34938E9}" type="presParOf" srcId="{852B0CCF-D20F-4BEE-BB75-4FEFE4B7096B}" destId="{A5007AA2-AEC2-40E5-B968-B427D17FC61F}" srcOrd="4" destOrd="0" presId="urn:microsoft.com/office/officeart/2005/8/layout/lProcess2"/>
    <dgm:cxn modelId="{B7009AF5-27A3-4CF0-A863-6A820DEB67C8}" type="presParOf" srcId="{346E1271-C8A6-4CD8-B0F8-B6200690446D}" destId="{A4708BD4-553E-4F15-924F-3B3D4EA5BB60}" srcOrd="1" destOrd="0" presId="urn:microsoft.com/office/officeart/2005/8/layout/lProcess2"/>
    <dgm:cxn modelId="{AD649B45-065B-4214-833D-1DAEE31CBF20}" type="presParOf" srcId="{346E1271-C8A6-4CD8-B0F8-B6200690446D}" destId="{4C3392C8-D208-4ADA-9D3D-5B8F4AD3CD0B}" srcOrd="2" destOrd="0" presId="urn:microsoft.com/office/officeart/2005/8/layout/lProcess2"/>
    <dgm:cxn modelId="{4B2D6FAF-BB2C-411F-AD9B-9B78761B0CC8}" type="presParOf" srcId="{4C3392C8-D208-4ADA-9D3D-5B8F4AD3CD0B}" destId="{0C279E92-3B5E-4A8A-B891-303B331C8B60}" srcOrd="0" destOrd="0" presId="urn:microsoft.com/office/officeart/2005/8/layout/lProcess2"/>
    <dgm:cxn modelId="{FEDC9F4C-0B87-436B-87CC-846266B4CB2D}" type="presParOf" srcId="{4C3392C8-D208-4ADA-9D3D-5B8F4AD3CD0B}" destId="{0080730E-0854-4EB9-AD6E-8A979EB9D711}" srcOrd="1" destOrd="0" presId="urn:microsoft.com/office/officeart/2005/8/layout/lProcess2"/>
    <dgm:cxn modelId="{9EEBE98D-D669-4AD9-A26C-D7BC0FF63CD6}" type="presParOf" srcId="{4C3392C8-D208-4ADA-9D3D-5B8F4AD3CD0B}" destId="{01EB8D33-E0AB-47EA-813B-C16A5499A0D4}" srcOrd="2" destOrd="0" presId="urn:microsoft.com/office/officeart/2005/8/layout/lProcess2"/>
    <dgm:cxn modelId="{4F0E054E-1BA0-4172-A108-5978328B1F51}" type="presParOf" srcId="{01EB8D33-E0AB-47EA-813B-C16A5499A0D4}" destId="{3427C036-B075-4134-AC63-99086D92AEAE}" srcOrd="0" destOrd="0" presId="urn:microsoft.com/office/officeart/2005/8/layout/lProcess2"/>
    <dgm:cxn modelId="{7ACE3766-4EDE-46A0-B075-B5AAEF90C500}" type="presParOf" srcId="{3427C036-B075-4134-AC63-99086D92AEAE}" destId="{40FBA0FC-1CC2-4FC4-8BAA-41AA0896FB71}" srcOrd="0" destOrd="0" presId="urn:microsoft.com/office/officeart/2005/8/layout/lProcess2"/>
    <dgm:cxn modelId="{EC40E58E-34E2-4CE8-8B06-279B6BA48761}" type="presParOf" srcId="{3427C036-B075-4134-AC63-99086D92AEAE}" destId="{4460135B-6B47-4B11-926B-8D5FDE99BE43}" srcOrd="1" destOrd="0" presId="urn:microsoft.com/office/officeart/2005/8/layout/lProcess2"/>
    <dgm:cxn modelId="{5A8FB866-6FC0-4340-8992-8CA85383F9B4}" type="presParOf" srcId="{3427C036-B075-4134-AC63-99086D92AEAE}" destId="{3333A3CF-1220-4D98-83C5-FA556ADE8411}" srcOrd="2" destOrd="0" presId="urn:microsoft.com/office/officeart/2005/8/layout/lProcess2"/>
    <dgm:cxn modelId="{68A3BCEF-ED33-4DCC-A25A-C7E044296A4E}" type="presParOf" srcId="{346E1271-C8A6-4CD8-B0F8-B6200690446D}" destId="{D9CD7E53-B108-46D3-B4A7-7A528C0DD23D}" srcOrd="3" destOrd="0" presId="urn:microsoft.com/office/officeart/2005/8/layout/lProcess2"/>
    <dgm:cxn modelId="{E5372B97-FAC9-44CE-BECA-C175BDF59027}" type="presParOf" srcId="{346E1271-C8A6-4CD8-B0F8-B6200690446D}" destId="{29D92E75-1A46-4053-9AC5-32351BD6000A}" srcOrd="4" destOrd="0" presId="urn:microsoft.com/office/officeart/2005/8/layout/lProcess2"/>
    <dgm:cxn modelId="{B3B02189-ED17-4CFA-9ACF-9C65C33562DC}" type="presParOf" srcId="{29D92E75-1A46-4053-9AC5-32351BD6000A}" destId="{CA3939AB-748C-482E-A18A-A5EF7A2F8F80}" srcOrd="0" destOrd="0" presId="urn:microsoft.com/office/officeart/2005/8/layout/lProcess2"/>
    <dgm:cxn modelId="{8507AAF1-D911-4717-AC7B-165CDCEAA200}" type="presParOf" srcId="{29D92E75-1A46-4053-9AC5-32351BD6000A}" destId="{5A18A0FE-8DB3-402C-81D1-CC242EE68F30}" srcOrd="1" destOrd="0" presId="urn:microsoft.com/office/officeart/2005/8/layout/lProcess2"/>
    <dgm:cxn modelId="{3F9D33EC-FA2A-414F-992E-372784FC4CAD}" type="presParOf" srcId="{29D92E75-1A46-4053-9AC5-32351BD6000A}" destId="{FCF5C28E-3215-4EAF-BFCC-761065D6A6A0}" srcOrd="2" destOrd="0" presId="urn:microsoft.com/office/officeart/2005/8/layout/lProcess2"/>
    <dgm:cxn modelId="{9BA6BABF-4C8C-4949-81B0-856E4B55A882}" type="presParOf" srcId="{FCF5C28E-3215-4EAF-BFCC-761065D6A6A0}" destId="{772A4287-42ED-4395-B53D-04A4C3BFE173}" srcOrd="0" destOrd="0" presId="urn:microsoft.com/office/officeart/2005/8/layout/lProcess2"/>
    <dgm:cxn modelId="{2115FF30-F2DB-495C-A0BE-3F8F022342CE}" type="presParOf" srcId="{772A4287-42ED-4395-B53D-04A4C3BFE173}" destId="{C91A76D7-CDFE-4110-A39C-D36CC053E1FC}" srcOrd="0" destOrd="0" presId="urn:microsoft.com/office/officeart/2005/8/layout/lProcess2"/>
    <dgm:cxn modelId="{BE70371E-0959-44F8-858B-12E8B8B6BDA0}" type="presParOf" srcId="{772A4287-42ED-4395-B53D-04A4C3BFE173}" destId="{E6D2B416-C409-488F-892B-CF5CD4D0C306}" srcOrd="1" destOrd="0" presId="urn:microsoft.com/office/officeart/2005/8/layout/lProcess2"/>
    <dgm:cxn modelId="{F4FF306B-035A-498C-BC8F-48E0D455DBB4}" type="presParOf" srcId="{772A4287-42ED-4395-B53D-04A4C3BFE173}" destId="{512BEFEA-C7FC-460A-922E-BE77793FD9D8}" srcOrd="2" destOrd="0" presId="urn:microsoft.com/office/officeart/2005/8/layout/lProcess2"/>
    <dgm:cxn modelId="{C72449DF-1445-4635-A6BC-D21369A7669F}" type="presParOf" srcId="{346E1271-C8A6-4CD8-B0F8-B6200690446D}" destId="{BEFF3F92-3817-4EB3-9A44-1C258E5D7365}" srcOrd="5" destOrd="0" presId="urn:microsoft.com/office/officeart/2005/8/layout/lProcess2"/>
    <dgm:cxn modelId="{5AA456CB-8690-4E0C-AB45-2B99CCB0A0C5}" type="presParOf" srcId="{346E1271-C8A6-4CD8-B0F8-B6200690446D}" destId="{A28B798B-0E43-4EEF-AF38-A039F550DD33}" srcOrd="6" destOrd="0" presId="urn:microsoft.com/office/officeart/2005/8/layout/lProcess2"/>
    <dgm:cxn modelId="{EBD33612-288C-4DEF-8967-8195FD48B67C}" type="presParOf" srcId="{A28B798B-0E43-4EEF-AF38-A039F550DD33}" destId="{380FC0C6-6C06-420F-8238-798CEA775128}" srcOrd="0" destOrd="0" presId="urn:microsoft.com/office/officeart/2005/8/layout/lProcess2"/>
    <dgm:cxn modelId="{E40E799C-8B1C-4800-8E02-00062C9F81BC}" type="presParOf" srcId="{A28B798B-0E43-4EEF-AF38-A039F550DD33}" destId="{A9B4FBAB-1D23-4C57-9AD9-FB1736685531}" srcOrd="1" destOrd="0" presId="urn:microsoft.com/office/officeart/2005/8/layout/lProcess2"/>
    <dgm:cxn modelId="{5CABB3BC-B870-4368-B27F-F1BE05C03104}" type="presParOf" srcId="{A28B798B-0E43-4EEF-AF38-A039F550DD33}" destId="{0320530D-FBB6-4A7C-97EA-9D809AEE4938}" srcOrd="2" destOrd="0" presId="urn:microsoft.com/office/officeart/2005/8/layout/lProcess2"/>
    <dgm:cxn modelId="{9F88F1BF-6C61-470D-A84B-4B9EA86E4D85}" type="presParOf" srcId="{0320530D-FBB6-4A7C-97EA-9D809AEE4938}" destId="{FFCD23F9-99EF-46CD-90AF-9331F62D44BF}" srcOrd="0" destOrd="0" presId="urn:microsoft.com/office/officeart/2005/8/layout/lProcess2"/>
    <dgm:cxn modelId="{CDCE2F5E-040F-48AE-A75A-513EF8FA40B0}" type="presParOf" srcId="{FFCD23F9-99EF-46CD-90AF-9331F62D44BF}" destId="{D7E76F96-67D5-4D70-9FFC-9A255E683590}" srcOrd="0" destOrd="0" presId="urn:microsoft.com/office/officeart/2005/8/layout/lProcess2"/>
    <dgm:cxn modelId="{73E1FC5B-2057-4BBB-A49D-96F416903BA9}" type="presParOf" srcId="{FFCD23F9-99EF-46CD-90AF-9331F62D44BF}" destId="{1CEF9B2C-2563-49A8-9173-21747D7ABC14}" srcOrd="1" destOrd="0" presId="urn:microsoft.com/office/officeart/2005/8/layout/lProcess2"/>
    <dgm:cxn modelId="{3416E62A-EDB6-480B-9767-E5454E599E69}" type="presParOf" srcId="{FFCD23F9-99EF-46CD-90AF-9331F62D44BF}" destId="{EBB4176C-E8B5-4254-A600-8FC6F58B79AC}" srcOrd="2" destOrd="0" presId="urn:microsoft.com/office/officeart/2005/8/layout/lProcess2"/>
    <dgm:cxn modelId="{278F1D63-85C0-4A44-A027-35BBD070E2D8}" type="presParOf" srcId="{FFCD23F9-99EF-46CD-90AF-9331F62D44BF}" destId="{D870242A-F23F-488A-B707-6F2A11039CDE}" srcOrd="3" destOrd="0" presId="urn:microsoft.com/office/officeart/2005/8/layout/lProcess2"/>
    <dgm:cxn modelId="{A5BC3F4B-BE27-483B-93A6-F6D8E753245D}" type="presParOf" srcId="{FFCD23F9-99EF-46CD-90AF-9331F62D44BF}" destId="{727036CD-A2E0-48E8-9FDD-4835A996C00A}" srcOrd="4" destOrd="0" presId="urn:microsoft.com/office/officeart/2005/8/layout/lProcess2"/>
    <dgm:cxn modelId="{EC98AD63-5FB3-4B3D-8C78-112E028F7776}" type="presParOf" srcId="{FFCD23F9-99EF-46CD-90AF-9331F62D44BF}" destId="{FE9291FF-A420-44BA-A365-E9040D3FEC11}" srcOrd="5" destOrd="0" presId="urn:microsoft.com/office/officeart/2005/8/layout/lProcess2"/>
    <dgm:cxn modelId="{EA0D5AFC-A435-48D8-BCD3-35668CE05804}" type="presParOf" srcId="{FFCD23F9-99EF-46CD-90AF-9331F62D44BF}" destId="{D96ECB60-3C84-4F67-BB39-0C03EF77856C}" srcOrd="6" destOrd="0" presId="urn:microsoft.com/office/officeart/2005/8/layout/lProcess2"/>
    <dgm:cxn modelId="{29D26AC7-18C4-4DE1-A728-FC3A52F198A5}" type="presParOf" srcId="{346E1271-C8A6-4CD8-B0F8-B6200690446D}" destId="{964F78A3-8DFD-4367-AF8D-54A4B232D6B8}" srcOrd="7" destOrd="0" presId="urn:microsoft.com/office/officeart/2005/8/layout/lProcess2"/>
    <dgm:cxn modelId="{4CC481A0-6F54-495D-ACED-840D0D2BC2D2}" type="presParOf" srcId="{346E1271-C8A6-4CD8-B0F8-B6200690446D}" destId="{7C28C800-FB7D-4038-A523-BAC2115941DA}" srcOrd="8" destOrd="0" presId="urn:microsoft.com/office/officeart/2005/8/layout/lProcess2"/>
    <dgm:cxn modelId="{499CFE9B-94B9-44D8-86BA-051765E00EA7}" type="presParOf" srcId="{7C28C800-FB7D-4038-A523-BAC2115941DA}" destId="{A3FAE4C4-A380-4FEF-BE74-2770FEA4DEAD}" srcOrd="0" destOrd="0" presId="urn:microsoft.com/office/officeart/2005/8/layout/lProcess2"/>
    <dgm:cxn modelId="{24519270-9662-42B1-A720-5FB444299B83}" type="presParOf" srcId="{7C28C800-FB7D-4038-A523-BAC2115941DA}" destId="{3DE8B59C-8DF3-4570-BDA3-21E0D08E4167}" srcOrd="1" destOrd="0" presId="urn:microsoft.com/office/officeart/2005/8/layout/lProcess2"/>
    <dgm:cxn modelId="{73F1A4EC-ABC1-4B4D-A13A-4AB0059DFDAE}" type="presParOf" srcId="{7C28C800-FB7D-4038-A523-BAC2115941DA}" destId="{5805CF2F-FC14-4A22-8B5B-99548B829247}" srcOrd="2" destOrd="0" presId="urn:microsoft.com/office/officeart/2005/8/layout/lProcess2"/>
    <dgm:cxn modelId="{76A64509-5B64-461C-8DAA-132A569A6C0D}" type="presParOf" srcId="{5805CF2F-FC14-4A22-8B5B-99548B829247}" destId="{7E8B0096-82A5-444D-B943-4D96D5F84AB6}" srcOrd="0" destOrd="0" presId="urn:microsoft.com/office/officeart/2005/8/layout/lProcess2"/>
    <dgm:cxn modelId="{CD30B64F-76C5-436C-AFEE-5A804EDE189E}" type="presParOf" srcId="{7E8B0096-82A5-444D-B943-4D96D5F84AB6}" destId="{538A969D-EA08-47F3-AE33-6C028C091E25}" srcOrd="0" destOrd="0" presId="urn:microsoft.com/office/officeart/2005/8/layout/lProcess2"/>
    <dgm:cxn modelId="{A9D342A1-9F18-4AA6-9092-65C95247854E}" type="presParOf" srcId="{346E1271-C8A6-4CD8-B0F8-B6200690446D}" destId="{6F2850D4-C5DC-4459-B7D5-B6D000EA0EAC}" srcOrd="9" destOrd="0" presId="urn:microsoft.com/office/officeart/2005/8/layout/lProcess2"/>
    <dgm:cxn modelId="{3EA8F987-DAAF-42F7-BE99-71BD3647D3C1}" type="presParOf" srcId="{346E1271-C8A6-4CD8-B0F8-B6200690446D}" destId="{9B996972-B92F-4D39-880C-D929AD5D1E0F}" srcOrd="10" destOrd="0" presId="urn:microsoft.com/office/officeart/2005/8/layout/lProcess2"/>
    <dgm:cxn modelId="{DE2334CC-9C0A-4261-98C2-584F3FF8D5B0}" type="presParOf" srcId="{9B996972-B92F-4D39-880C-D929AD5D1E0F}" destId="{826BCE82-3803-4076-AC93-E9E746451B23}" srcOrd="0" destOrd="0" presId="urn:microsoft.com/office/officeart/2005/8/layout/lProcess2"/>
    <dgm:cxn modelId="{589A3E74-5888-41D1-9892-30BC62DF07C2}" type="presParOf" srcId="{9B996972-B92F-4D39-880C-D929AD5D1E0F}" destId="{8D2A1D0F-DE35-45F9-AEAD-2A47C9F80882}" srcOrd="1" destOrd="0" presId="urn:microsoft.com/office/officeart/2005/8/layout/lProcess2"/>
    <dgm:cxn modelId="{E2949DA7-5EFD-4E7C-BC8E-E961B3A6D6B0}" type="presParOf" srcId="{9B996972-B92F-4D39-880C-D929AD5D1E0F}" destId="{843D2C95-4020-4225-8CFD-9C1D8FAED0D4}" srcOrd="2" destOrd="0" presId="urn:microsoft.com/office/officeart/2005/8/layout/lProcess2"/>
    <dgm:cxn modelId="{56FB2BA3-BB8D-4B44-B2F5-2FA378F1EA64}" type="presParOf" srcId="{843D2C95-4020-4225-8CFD-9C1D8FAED0D4}" destId="{77F1AF34-7425-4BCB-B12D-533C031EFB5D}" srcOrd="0" destOrd="0" presId="urn:microsoft.com/office/officeart/2005/8/layout/lProcess2"/>
    <dgm:cxn modelId="{BB4D7DCF-4F98-45C1-99B3-B35D5066EA3C}" type="presParOf" srcId="{77F1AF34-7425-4BCB-B12D-533C031EFB5D}" destId="{0E96610F-AA18-438F-8585-5E903523EB1E}" srcOrd="0" destOrd="0" presId="urn:microsoft.com/office/officeart/2005/8/layout/lProcess2"/>
    <dgm:cxn modelId="{A03BD79A-9702-4291-A23A-3A2D0D913507}" type="presParOf" srcId="{346E1271-C8A6-4CD8-B0F8-B6200690446D}" destId="{EE5C7FF1-7A6B-4C9C-A0F7-92AD35583E3D}" srcOrd="11" destOrd="0" presId="urn:microsoft.com/office/officeart/2005/8/layout/lProcess2"/>
    <dgm:cxn modelId="{289EF771-CF60-4A0D-8496-BD02CED0ACD3}" type="presParOf" srcId="{346E1271-C8A6-4CD8-B0F8-B6200690446D}" destId="{8D47925B-ED4C-4313-87DE-5B2047960FD0}" srcOrd="12" destOrd="0" presId="urn:microsoft.com/office/officeart/2005/8/layout/lProcess2"/>
    <dgm:cxn modelId="{ADDEC4DB-5B8C-4595-A2D2-10735EB75337}" type="presParOf" srcId="{8D47925B-ED4C-4313-87DE-5B2047960FD0}" destId="{925312A8-1F76-4931-9451-7A10D5EC284A}" srcOrd="0" destOrd="0" presId="urn:microsoft.com/office/officeart/2005/8/layout/lProcess2"/>
    <dgm:cxn modelId="{A83B06E9-8132-4BD2-8D83-EECA318B46F7}" type="presParOf" srcId="{8D47925B-ED4C-4313-87DE-5B2047960FD0}" destId="{2CFB1FA3-452E-4A89-AB8E-116F17A81221}" srcOrd="1" destOrd="0" presId="urn:microsoft.com/office/officeart/2005/8/layout/lProcess2"/>
    <dgm:cxn modelId="{E89FC6CC-953B-4D65-899F-F89B61D9CDCF}" type="presParOf" srcId="{8D47925B-ED4C-4313-87DE-5B2047960FD0}" destId="{B4735CE9-E3D1-4226-8D05-91846112C096}" srcOrd="2" destOrd="0" presId="urn:microsoft.com/office/officeart/2005/8/layout/lProcess2"/>
    <dgm:cxn modelId="{EC8ADCAB-D27A-4842-A6BF-628D9AF2A0B5}" type="presParOf" srcId="{B4735CE9-E3D1-4226-8D05-91846112C096}" destId="{7E86E79F-7A02-4AB1-A8D7-F111E1E8A2A7}" srcOrd="0" destOrd="0" presId="urn:microsoft.com/office/officeart/2005/8/layout/lProcess2"/>
    <dgm:cxn modelId="{ED5C0ECF-FA1C-4D1D-8E4D-5461EF2077D1}" type="presParOf" srcId="{7E86E79F-7A02-4AB1-A8D7-F111E1E8A2A7}" destId="{A290C270-3D48-47B2-9640-1CCE13A867E6}" srcOrd="0" destOrd="0" presId="urn:microsoft.com/office/officeart/2005/8/layout/lProcess2"/>
    <dgm:cxn modelId="{0DE13A68-CBE1-43EB-BA8D-2B44C5E727D9}" type="presParOf" srcId="{346E1271-C8A6-4CD8-B0F8-B6200690446D}" destId="{0DEC831E-F4E5-4F78-9EE7-DFF638E284E7}" srcOrd="13" destOrd="0" presId="urn:microsoft.com/office/officeart/2005/8/layout/lProcess2"/>
    <dgm:cxn modelId="{240E916C-2E14-4CEE-A916-D39279585207}" type="presParOf" srcId="{346E1271-C8A6-4CD8-B0F8-B6200690446D}" destId="{8DB0FBDA-4E0F-4D0A-9CC7-A45887877A58}" srcOrd="14" destOrd="0" presId="urn:microsoft.com/office/officeart/2005/8/layout/lProcess2"/>
    <dgm:cxn modelId="{79DCDE41-B2B3-40CC-B781-07E55BBE2389}" type="presParOf" srcId="{8DB0FBDA-4E0F-4D0A-9CC7-A45887877A58}" destId="{69A6F376-1F8B-4008-9DAB-4E14FCE5ED12}" srcOrd="0" destOrd="0" presId="urn:microsoft.com/office/officeart/2005/8/layout/lProcess2"/>
    <dgm:cxn modelId="{6126C8BF-1911-44FF-8CDC-5512B0D31976}" type="presParOf" srcId="{8DB0FBDA-4E0F-4D0A-9CC7-A45887877A58}" destId="{E7C97958-E57F-4A80-B1DB-4871C9863EC3}" srcOrd="1" destOrd="0" presId="urn:microsoft.com/office/officeart/2005/8/layout/lProcess2"/>
    <dgm:cxn modelId="{5EEC60C7-609E-40DB-96A2-A104368877EF}" type="presParOf" srcId="{8DB0FBDA-4E0F-4D0A-9CC7-A45887877A58}" destId="{42024229-6ADD-41DC-921A-F1F9220E5926}" srcOrd="2" destOrd="0" presId="urn:microsoft.com/office/officeart/2005/8/layout/lProcess2"/>
    <dgm:cxn modelId="{5AA35543-ED74-49C7-B1EB-F519E8B1E363}" type="presParOf" srcId="{42024229-6ADD-41DC-921A-F1F9220E5926}" destId="{5E9179F8-45F7-4527-9EFB-8E8839AF02A8}" srcOrd="0" destOrd="0" presId="urn:microsoft.com/office/officeart/2005/8/layout/lProcess2"/>
    <dgm:cxn modelId="{A9969E86-8690-4276-8C0A-B46298D168B5}" type="presParOf" srcId="{5E9179F8-45F7-4527-9EFB-8E8839AF02A8}" destId="{F2AE4248-8956-43EA-9D92-F79E04876806}"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3510108-4A22-4F92-9C02-5185D7B3BC9B}" type="doc">
      <dgm:prSet loTypeId="urn:microsoft.com/office/officeart/2005/8/layout/hierarchy2" loCatId="hierarchy" qsTypeId="urn:microsoft.com/office/officeart/2005/8/quickstyle/simple1" qsCatId="simple" csTypeId="urn:microsoft.com/office/officeart/2005/8/colors/colorful4" csCatId="colorful" phldr="1"/>
      <dgm:spPr/>
      <dgm:t>
        <a:bodyPr/>
        <a:lstStyle/>
        <a:p>
          <a:endParaRPr lang="es-MX"/>
        </a:p>
      </dgm:t>
    </dgm:pt>
    <dgm:pt modelId="{D49A1043-EFE7-4C68-B00D-07C19769C38C}">
      <dgm:prSet phldrT="[Texto]" custT="1"/>
      <dgm:spPr>
        <a:solidFill>
          <a:schemeClr val="accent6">
            <a:lumMod val="60000"/>
            <a:lumOff val="40000"/>
          </a:schemeClr>
        </a:solidFill>
      </dgm:spPr>
      <dgm:t>
        <a:bodyPr/>
        <a:lstStyle/>
        <a:p>
          <a:r>
            <a:rPr lang="es-MX" sz="1100" b="0" dirty="0">
              <a:solidFill>
                <a:sysClr val="windowText" lastClr="000000"/>
              </a:solidFill>
              <a:latin typeface="Arial Narrow" panose="020B0606020202030204" pitchFamily="34" charset="0"/>
            </a:rPr>
            <a:t>Erradicación del </a:t>
          </a:r>
          <a:r>
            <a:rPr lang="es-MX" sz="1100" b="1" dirty="0">
              <a:solidFill>
                <a:sysClr val="windowText" lastClr="000000"/>
              </a:solidFill>
              <a:latin typeface="Arial Narrow" panose="020B0606020202030204" pitchFamily="34" charset="0"/>
            </a:rPr>
            <a:t>hambre</a:t>
          </a:r>
        </a:p>
      </dgm:t>
    </dgm:pt>
    <dgm:pt modelId="{0E1CD2D9-5CF3-4C35-9847-820886EE5A70}" type="parTrans" cxnId="{50AB356F-2CC4-4ADD-ABF6-496D244708D9}">
      <dgm:prSet custT="1"/>
      <dgm:spPr>
        <a:ln>
          <a:solidFill>
            <a:schemeClr val="accent6">
              <a:lumMod val="60000"/>
              <a:lumOff val="40000"/>
            </a:schemeClr>
          </a:solidFill>
        </a:ln>
      </dgm:spPr>
      <dgm:t>
        <a:bodyPr/>
        <a:lstStyle/>
        <a:p>
          <a:endParaRPr lang="es-MX" sz="1100">
            <a:solidFill>
              <a:sysClr val="windowText" lastClr="000000"/>
            </a:solidFill>
            <a:latin typeface="Arial Narrow" panose="020B0606020202030204" pitchFamily="34" charset="0"/>
          </a:endParaRPr>
        </a:p>
      </dgm:t>
    </dgm:pt>
    <dgm:pt modelId="{9DFAB064-8224-4D4F-BF89-2CA6B95AE8DD}" type="sibTrans" cxnId="{50AB356F-2CC4-4ADD-ABF6-496D244708D9}">
      <dgm:prSet/>
      <dgm:spPr/>
      <dgm:t>
        <a:bodyPr/>
        <a:lstStyle/>
        <a:p>
          <a:endParaRPr lang="es-MX" sz="1100">
            <a:solidFill>
              <a:sysClr val="windowText" lastClr="000000"/>
            </a:solidFill>
            <a:latin typeface="Arial Narrow" panose="020B0606020202030204" pitchFamily="34" charset="0"/>
          </a:endParaRPr>
        </a:p>
      </dgm:t>
    </dgm:pt>
    <dgm:pt modelId="{DE74DF8A-46D6-492D-AB98-AD46272877EA}">
      <dgm:prSet phldrT="[Texto]" custT="1"/>
      <dgm:spPr>
        <a:solidFill>
          <a:schemeClr val="accent6">
            <a:lumMod val="60000"/>
            <a:lumOff val="40000"/>
          </a:schemeClr>
        </a:solidFill>
      </dgm:spPr>
      <dgm:t>
        <a:bodyPr/>
        <a:lstStyle/>
        <a:p>
          <a:r>
            <a:rPr lang="es-MX" sz="1100" dirty="0">
              <a:solidFill>
                <a:sysClr val="windowText" lastClr="000000"/>
              </a:solidFill>
              <a:latin typeface="Arial Narrow" panose="020B0606020202030204" pitchFamily="34" charset="0"/>
            </a:rPr>
            <a:t>Acceso al </a:t>
          </a:r>
          <a:r>
            <a:rPr lang="es-MX" sz="1100" b="1" dirty="0">
              <a:solidFill>
                <a:sysClr val="windowText" lastClr="000000"/>
              </a:solidFill>
              <a:latin typeface="Arial Narrow" panose="020B0606020202030204" pitchFamily="34" charset="0"/>
            </a:rPr>
            <a:t>consumo mínimo de agua</a:t>
          </a:r>
        </a:p>
      </dgm:t>
    </dgm:pt>
    <dgm:pt modelId="{6E9667B8-B7F9-4C82-AC17-5FDEE8055868}" type="parTrans" cxnId="{F11256F5-60CB-4F4F-9259-DFDF2E977F42}">
      <dgm:prSet custT="1"/>
      <dgm:spPr>
        <a:ln>
          <a:solidFill>
            <a:schemeClr val="accent6">
              <a:lumMod val="60000"/>
              <a:lumOff val="40000"/>
            </a:schemeClr>
          </a:solidFill>
        </a:ln>
      </dgm:spPr>
      <dgm:t>
        <a:bodyPr/>
        <a:lstStyle/>
        <a:p>
          <a:endParaRPr lang="es-MX" sz="1100">
            <a:solidFill>
              <a:sysClr val="windowText" lastClr="000000"/>
            </a:solidFill>
            <a:latin typeface="Arial Narrow" panose="020B0606020202030204" pitchFamily="34" charset="0"/>
          </a:endParaRPr>
        </a:p>
      </dgm:t>
    </dgm:pt>
    <dgm:pt modelId="{C6FF43BB-5D24-4DEE-91C1-27CEC976D0E1}" type="sibTrans" cxnId="{F11256F5-60CB-4F4F-9259-DFDF2E977F42}">
      <dgm:prSet/>
      <dgm:spPr/>
      <dgm:t>
        <a:bodyPr/>
        <a:lstStyle/>
        <a:p>
          <a:endParaRPr lang="es-MX" sz="1100">
            <a:solidFill>
              <a:sysClr val="windowText" lastClr="000000"/>
            </a:solidFill>
            <a:latin typeface="Arial Narrow" panose="020B0606020202030204" pitchFamily="34" charset="0"/>
          </a:endParaRPr>
        </a:p>
      </dgm:t>
    </dgm:pt>
    <dgm:pt modelId="{B14BBA8F-CC6A-4A98-A53D-11321C3248A6}">
      <dgm:prSet phldrT="[Texto]" custT="1"/>
      <dgm:spPr>
        <a:solidFill>
          <a:schemeClr val="accent6">
            <a:lumMod val="40000"/>
            <a:lumOff val="60000"/>
          </a:schemeClr>
        </a:solidFill>
      </dgm:spPr>
      <dgm:t>
        <a:bodyPr/>
        <a:lstStyle/>
        <a:p>
          <a:r>
            <a:rPr lang="es-MX" sz="1100" dirty="0">
              <a:solidFill>
                <a:sysClr val="windowText" lastClr="000000"/>
              </a:solidFill>
              <a:latin typeface="Arial Narrow" panose="020B0606020202030204" pitchFamily="34" charset="0"/>
            </a:rPr>
            <a:t>Acuerdo para el expendio y distribución de alimentos y bebidas preparados y procesados en las escuelas</a:t>
          </a:r>
        </a:p>
      </dgm:t>
    </dgm:pt>
    <dgm:pt modelId="{CAD48C68-09C1-4975-AB9D-9AAA00386D64}" type="parTrans" cxnId="{B19C3F02-CA6C-4EC6-AA44-6F8DA5CB9A65}">
      <dgm:prSet custT="1"/>
      <dgm:spPr/>
      <dgm:t>
        <a:bodyPr/>
        <a:lstStyle/>
        <a:p>
          <a:endParaRPr lang="es-MX" sz="1100">
            <a:solidFill>
              <a:sysClr val="windowText" lastClr="000000"/>
            </a:solidFill>
            <a:latin typeface="Arial Narrow" panose="020B0606020202030204" pitchFamily="34" charset="0"/>
          </a:endParaRPr>
        </a:p>
      </dgm:t>
    </dgm:pt>
    <dgm:pt modelId="{B7AFE9C4-A818-448A-BDF3-A3235F9A3A80}" type="sibTrans" cxnId="{B19C3F02-CA6C-4EC6-AA44-6F8DA5CB9A65}">
      <dgm:prSet/>
      <dgm:spPr/>
      <dgm:t>
        <a:bodyPr/>
        <a:lstStyle/>
        <a:p>
          <a:endParaRPr lang="es-MX" sz="1100">
            <a:solidFill>
              <a:sysClr val="windowText" lastClr="000000"/>
            </a:solidFill>
            <a:latin typeface="Arial Narrow" panose="020B0606020202030204" pitchFamily="34" charset="0"/>
          </a:endParaRPr>
        </a:p>
      </dgm:t>
    </dgm:pt>
    <dgm:pt modelId="{1AF68C36-6329-4509-9FAC-42F6DEF24ABA}">
      <dgm:prSet phldrT="[Texto]" custT="1"/>
      <dgm:spPr>
        <a:solidFill>
          <a:schemeClr val="accent6">
            <a:lumMod val="60000"/>
            <a:lumOff val="40000"/>
          </a:schemeClr>
        </a:solidFill>
      </dgm:spPr>
      <dgm:t>
        <a:bodyPr/>
        <a:lstStyle/>
        <a:p>
          <a:r>
            <a:rPr lang="es-MX" sz="1100" b="0" dirty="0">
              <a:solidFill>
                <a:sysClr val="windowText" lastClr="000000"/>
              </a:solidFill>
              <a:latin typeface="Arial Narrow" panose="020B0606020202030204" pitchFamily="34" charset="0"/>
            </a:rPr>
            <a:t>Erradicación de la </a:t>
          </a:r>
          <a:r>
            <a:rPr lang="es-MX" sz="1100" b="1" dirty="0">
              <a:solidFill>
                <a:sysClr val="windowText" lastClr="000000"/>
              </a:solidFill>
              <a:latin typeface="Arial Narrow" panose="020B0606020202030204" pitchFamily="34" charset="0"/>
            </a:rPr>
            <a:t>desnutrición infantil</a:t>
          </a:r>
        </a:p>
      </dgm:t>
    </dgm:pt>
    <dgm:pt modelId="{438577BA-E6C9-4284-9D15-EFDCBFCB65E8}" type="parTrans" cxnId="{6F3AA4D7-8D83-4EE8-AD9B-3A7CDB5EB18F}">
      <dgm:prSet custT="1"/>
      <dgm:spPr>
        <a:ln>
          <a:solidFill>
            <a:schemeClr val="accent6">
              <a:lumMod val="60000"/>
              <a:lumOff val="40000"/>
            </a:schemeClr>
          </a:solidFill>
        </a:ln>
      </dgm:spPr>
      <dgm:t>
        <a:bodyPr/>
        <a:lstStyle/>
        <a:p>
          <a:endParaRPr lang="es-MX" sz="1100">
            <a:solidFill>
              <a:sysClr val="windowText" lastClr="000000"/>
            </a:solidFill>
            <a:latin typeface="Arial Narrow" panose="020B0606020202030204" pitchFamily="34" charset="0"/>
          </a:endParaRPr>
        </a:p>
      </dgm:t>
    </dgm:pt>
    <dgm:pt modelId="{BB12E73A-65A9-4070-B923-FADAFBC9D7C6}" type="sibTrans" cxnId="{6F3AA4D7-8D83-4EE8-AD9B-3A7CDB5EB18F}">
      <dgm:prSet/>
      <dgm:spPr/>
      <dgm:t>
        <a:bodyPr/>
        <a:lstStyle/>
        <a:p>
          <a:endParaRPr lang="es-MX" sz="1100">
            <a:solidFill>
              <a:sysClr val="windowText" lastClr="000000"/>
            </a:solidFill>
            <a:latin typeface="Arial Narrow" panose="020B0606020202030204" pitchFamily="34" charset="0"/>
          </a:endParaRPr>
        </a:p>
      </dgm:t>
    </dgm:pt>
    <dgm:pt modelId="{F9DE3806-6C4F-4154-A7EB-DD5629D8D062}">
      <dgm:prSet phldrT="[Texto]" custT="1"/>
      <dgm:spPr>
        <a:solidFill>
          <a:schemeClr val="accent6">
            <a:lumMod val="60000"/>
            <a:lumOff val="40000"/>
          </a:schemeClr>
        </a:solidFill>
      </dgm:spPr>
      <dgm:t>
        <a:bodyPr/>
        <a:lstStyle/>
        <a:p>
          <a:r>
            <a:rPr lang="es-MX" sz="1100" b="0" dirty="0">
              <a:solidFill>
                <a:sysClr val="windowText" lastClr="000000"/>
              </a:solidFill>
              <a:latin typeface="Arial Narrow" panose="020B0606020202030204" pitchFamily="34" charset="0"/>
            </a:rPr>
            <a:t>Erradicación de la </a:t>
          </a:r>
          <a:r>
            <a:rPr lang="es-MX" sz="1100" b="1" dirty="0">
              <a:solidFill>
                <a:sysClr val="windowText" lastClr="000000"/>
              </a:solidFill>
              <a:latin typeface="Arial Narrow" panose="020B0606020202030204" pitchFamily="34" charset="0"/>
            </a:rPr>
            <a:t>desnutrición materna</a:t>
          </a:r>
        </a:p>
      </dgm:t>
    </dgm:pt>
    <dgm:pt modelId="{BDF4F2C8-5839-4BD5-9333-04303B7E0C1B}" type="parTrans" cxnId="{4A1E9300-9059-4D48-A92F-AB03252DD1D2}">
      <dgm:prSet custT="1"/>
      <dgm:spPr>
        <a:ln>
          <a:solidFill>
            <a:schemeClr val="accent6">
              <a:lumMod val="60000"/>
              <a:lumOff val="40000"/>
            </a:schemeClr>
          </a:solidFill>
        </a:ln>
      </dgm:spPr>
      <dgm:t>
        <a:bodyPr/>
        <a:lstStyle/>
        <a:p>
          <a:endParaRPr lang="es-MX" sz="1100">
            <a:solidFill>
              <a:sysClr val="windowText" lastClr="000000"/>
            </a:solidFill>
            <a:latin typeface="Arial Narrow" panose="020B0606020202030204" pitchFamily="34" charset="0"/>
          </a:endParaRPr>
        </a:p>
      </dgm:t>
    </dgm:pt>
    <dgm:pt modelId="{4A3B9CF4-4ED0-4AF1-932B-AB96D2468E04}" type="sibTrans" cxnId="{4A1E9300-9059-4D48-A92F-AB03252DD1D2}">
      <dgm:prSet/>
      <dgm:spPr/>
      <dgm:t>
        <a:bodyPr/>
        <a:lstStyle/>
        <a:p>
          <a:endParaRPr lang="es-MX" sz="1100">
            <a:solidFill>
              <a:sysClr val="windowText" lastClr="000000"/>
            </a:solidFill>
            <a:latin typeface="Arial Narrow" panose="020B0606020202030204" pitchFamily="34" charset="0"/>
          </a:endParaRPr>
        </a:p>
      </dgm:t>
    </dgm:pt>
    <dgm:pt modelId="{69C3BC61-5582-485D-9385-55D7ABBC4C29}">
      <dgm:prSet phldrT="[Texto]" custT="1"/>
      <dgm:spPr>
        <a:solidFill>
          <a:schemeClr val="accent6">
            <a:lumMod val="40000"/>
            <a:lumOff val="60000"/>
          </a:schemeClr>
        </a:solidFill>
      </dgm:spPr>
      <dgm:t>
        <a:bodyPr/>
        <a:lstStyle/>
        <a:p>
          <a:r>
            <a:rPr lang="es-MX" sz="1100" dirty="0">
              <a:solidFill>
                <a:sysClr val="windowText" lastClr="000000"/>
              </a:solidFill>
              <a:latin typeface="Arial Narrow" panose="020B0606020202030204" pitchFamily="34" charset="0"/>
            </a:rPr>
            <a:t>Programa Nacional México sin Hambre/ Cruzada Nacional contra el Hambre.  Objetivo 1</a:t>
          </a:r>
        </a:p>
      </dgm:t>
    </dgm:pt>
    <dgm:pt modelId="{3ADC2101-97AA-49CB-A497-EBC072C6BE8B}" type="parTrans" cxnId="{86525DB9-2EA0-4589-B83C-CAA01F960B46}">
      <dgm:prSet custT="1"/>
      <dgm:spPr/>
      <dgm:t>
        <a:bodyPr/>
        <a:lstStyle/>
        <a:p>
          <a:endParaRPr lang="es-MX" sz="1100">
            <a:solidFill>
              <a:sysClr val="windowText" lastClr="000000"/>
            </a:solidFill>
            <a:latin typeface="Arial Narrow" panose="020B0606020202030204" pitchFamily="34" charset="0"/>
          </a:endParaRPr>
        </a:p>
      </dgm:t>
    </dgm:pt>
    <dgm:pt modelId="{AD227FBB-8698-41E4-9D5F-BE92C930888B}" type="sibTrans" cxnId="{86525DB9-2EA0-4589-B83C-CAA01F960B46}">
      <dgm:prSet/>
      <dgm:spPr/>
      <dgm:t>
        <a:bodyPr/>
        <a:lstStyle/>
        <a:p>
          <a:endParaRPr lang="es-MX" sz="1100">
            <a:solidFill>
              <a:sysClr val="windowText" lastClr="000000"/>
            </a:solidFill>
            <a:latin typeface="Arial Narrow" panose="020B0606020202030204" pitchFamily="34" charset="0"/>
          </a:endParaRPr>
        </a:p>
      </dgm:t>
    </dgm:pt>
    <dgm:pt modelId="{078A890B-0255-4803-A240-27F25B7BD06C}">
      <dgm:prSet phldrT="[Texto]" custT="1"/>
      <dgm:spPr>
        <a:solidFill>
          <a:schemeClr val="accent6">
            <a:lumMod val="40000"/>
            <a:lumOff val="60000"/>
          </a:schemeClr>
        </a:solidFill>
      </dgm:spPr>
      <dgm:t>
        <a:bodyPr/>
        <a:lstStyle/>
        <a:p>
          <a:r>
            <a:rPr lang="es-MX" sz="1100" dirty="0">
              <a:solidFill>
                <a:sysClr val="windowText" lastClr="000000"/>
              </a:solidFill>
              <a:latin typeface="Arial Narrow" panose="020B0606020202030204" pitchFamily="34" charset="0"/>
            </a:rPr>
            <a:t>Programa Nacional México sin Hambre/Cruzada Nacional contra el Hambre. Objetivo 2</a:t>
          </a:r>
        </a:p>
      </dgm:t>
    </dgm:pt>
    <dgm:pt modelId="{8344D17D-9216-4028-B221-9ECE1AAC7047}" type="parTrans" cxnId="{AA28EE5B-670C-41F7-8E17-1CED69951863}">
      <dgm:prSet custT="1"/>
      <dgm:spPr/>
      <dgm:t>
        <a:bodyPr/>
        <a:lstStyle/>
        <a:p>
          <a:endParaRPr lang="es-MX" sz="1100">
            <a:solidFill>
              <a:sysClr val="windowText" lastClr="000000"/>
            </a:solidFill>
            <a:latin typeface="Arial Narrow" panose="020B0606020202030204" pitchFamily="34" charset="0"/>
          </a:endParaRPr>
        </a:p>
      </dgm:t>
    </dgm:pt>
    <dgm:pt modelId="{D08A2387-2683-44BE-9B25-29C0072F2843}" type="sibTrans" cxnId="{AA28EE5B-670C-41F7-8E17-1CED69951863}">
      <dgm:prSet/>
      <dgm:spPr/>
      <dgm:t>
        <a:bodyPr/>
        <a:lstStyle/>
        <a:p>
          <a:endParaRPr lang="es-MX" sz="1100">
            <a:solidFill>
              <a:sysClr val="windowText" lastClr="000000"/>
            </a:solidFill>
            <a:latin typeface="Arial Narrow" panose="020B0606020202030204" pitchFamily="34" charset="0"/>
          </a:endParaRPr>
        </a:p>
      </dgm:t>
    </dgm:pt>
    <dgm:pt modelId="{72EFB42A-656A-43D1-ADCF-AC6541B91396}">
      <dgm:prSet phldrT="[Texto]" custT="1"/>
      <dgm:spPr>
        <a:solidFill>
          <a:schemeClr val="accent6">
            <a:lumMod val="40000"/>
            <a:lumOff val="60000"/>
          </a:schemeClr>
        </a:solidFill>
      </dgm:spPr>
      <dgm:t>
        <a:bodyPr/>
        <a:lstStyle/>
        <a:p>
          <a:r>
            <a:rPr lang="es-MX" sz="1100" dirty="0">
              <a:solidFill>
                <a:sysClr val="windowText" lastClr="000000"/>
              </a:solidFill>
              <a:latin typeface="Arial Narrow" panose="020B0606020202030204" pitchFamily="34" charset="0"/>
            </a:rPr>
            <a:t>Programa Nacional México sin Hambre/Cruzada Nacional contra el Hambre. Objetivo 2</a:t>
          </a:r>
        </a:p>
      </dgm:t>
    </dgm:pt>
    <dgm:pt modelId="{E2FD6D35-5427-4454-BFD0-B8E1FE9B56E1}" type="parTrans" cxnId="{F8299FEC-E3E4-4DCB-B7C7-56DB9A42924D}">
      <dgm:prSet custT="1"/>
      <dgm:spPr/>
      <dgm:t>
        <a:bodyPr/>
        <a:lstStyle/>
        <a:p>
          <a:endParaRPr lang="es-MX" sz="1100">
            <a:solidFill>
              <a:sysClr val="windowText" lastClr="000000"/>
            </a:solidFill>
            <a:latin typeface="Arial Narrow" panose="020B0606020202030204" pitchFamily="34" charset="0"/>
          </a:endParaRPr>
        </a:p>
      </dgm:t>
    </dgm:pt>
    <dgm:pt modelId="{AB3197FC-0E4E-45C8-8338-248BEF439724}" type="sibTrans" cxnId="{F8299FEC-E3E4-4DCB-B7C7-56DB9A42924D}">
      <dgm:prSet/>
      <dgm:spPr/>
      <dgm:t>
        <a:bodyPr/>
        <a:lstStyle/>
        <a:p>
          <a:endParaRPr lang="es-MX" sz="1100">
            <a:solidFill>
              <a:sysClr val="windowText" lastClr="000000"/>
            </a:solidFill>
            <a:latin typeface="Arial Narrow" panose="020B0606020202030204" pitchFamily="34" charset="0"/>
          </a:endParaRPr>
        </a:p>
      </dgm:t>
    </dgm:pt>
    <dgm:pt modelId="{A806BF5C-39CE-4465-8A95-8D1CE46695DD}">
      <dgm:prSet phldrT="[Texto]" custT="1"/>
      <dgm:spPr>
        <a:solidFill>
          <a:schemeClr val="accent6">
            <a:lumMod val="40000"/>
            <a:lumOff val="60000"/>
          </a:schemeClr>
        </a:solidFill>
      </dgm:spPr>
      <dgm:t>
        <a:bodyPr/>
        <a:lstStyle/>
        <a:p>
          <a:r>
            <a:rPr lang="es-MX" sz="1100" dirty="0">
              <a:solidFill>
                <a:sysClr val="windowText" lastClr="000000"/>
              </a:solidFill>
              <a:latin typeface="Arial Narrow" panose="020B0606020202030204" pitchFamily="34" charset="0"/>
            </a:rPr>
            <a:t>Programa Sectorial de Medio Ambiente y Recursos Naturales. Objetivo 3</a:t>
          </a:r>
        </a:p>
      </dgm:t>
    </dgm:pt>
    <dgm:pt modelId="{5E588806-B567-4B90-9103-123501354C08}" type="parTrans" cxnId="{7FDC99A9-2059-4A85-96B2-B387C3E1505D}">
      <dgm:prSet custT="1"/>
      <dgm:spPr/>
      <dgm:t>
        <a:bodyPr/>
        <a:lstStyle/>
        <a:p>
          <a:endParaRPr lang="es-MX" sz="1100">
            <a:solidFill>
              <a:sysClr val="windowText" lastClr="000000"/>
            </a:solidFill>
            <a:latin typeface="Arial Narrow" panose="020B0606020202030204" pitchFamily="34" charset="0"/>
          </a:endParaRPr>
        </a:p>
      </dgm:t>
    </dgm:pt>
    <dgm:pt modelId="{6EE55C53-3CA2-4952-AE41-FC6084DC5152}" type="sibTrans" cxnId="{7FDC99A9-2059-4A85-96B2-B387C3E1505D}">
      <dgm:prSet/>
      <dgm:spPr/>
      <dgm:t>
        <a:bodyPr/>
        <a:lstStyle/>
        <a:p>
          <a:endParaRPr lang="es-MX" sz="1100">
            <a:solidFill>
              <a:sysClr val="windowText" lastClr="000000"/>
            </a:solidFill>
            <a:latin typeface="Arial Narrow" panose="020B0606020202030204" pitchFamily="34" charset="0"/>
          </a:endParaRPr>
        </a:p>
      </dgm:t>
    </dgm:pt>
    <dgm:pt modelId="{F80468E5-A8C9-415C-8227-49ABA4A92BBE}">
      <dgm:prSet phldrT="[Texto]" custT="1"/>
      <dgm:spPr>
        <a:solidFill>
          <a:schemeClr val="accent6">
            <a:lumMod val="40000"/>
            <a:lumOff val="60000"/>
          </a:schemeClr>
        </a:solidFill>
      </dgm:spPr>
      <dgm:t>
        <a:bodyPr/>
        <a:lstStyle/>
        <a:p>
          <a:r>
            <a:rPr lang="es-MX" sz="1100" dirty="0">
              <a:solidFill>
                <a:sysClr val="windowText" lastClr="000000"/>
              </a:solidFill>
              <a:latin typeface="Arial Narrow" panose="020B0606020202030204" pitchFamily="34" charset="0"/>
            </a:rPr>
            <a:t>Programa Nacional Hídrico. Objetivo 3</a:t>
          </a:r>
        </a:p>
      </dgm:t>
    </dgm:pt>
    <dgm:pt modelId="{72E190F4-FA9D-4337-86C9-53B686EE61E3}" type="parTrans" cxnId="{7B3D6FE9-8A44-4FB4-9000-39852EB2B3EE}">
      <dgm:prSet custT="1"/>
      <dgm:spPr/>
      <dgm:t>
        <a:bodyPr/>
        <a:lstStyle/>
        <a:p>
          <a:endParaRPr lang="es-MX" sz="1100">
            <a:solidFill>
              <a:sysClr val="windowText" lastClr="000000"/>
            </a:solidFill>
            <a:latin typeface="Arial Narrow" panose="020B0606020202030204" pitchFamily="34" charset="0"/>
          </a:endParaRPr>
        </a:p>
      </dgm:t>
    </dgm:pt>
    <dgm:pt modelId="{BBEC96DE-7F56-446C-B840-C33852521A38}" type="sibTrans" cxnId="{7B3D6FE9-8A44-4FB4-9000-39852EB2B3EE}">
      <dgm:prSet/>
      <dgm:spPr/>
      <dgm:t>
        <a:bodyPr/>
        <a:lstStyle/>
        <a:p>
          <a:endParaRPr lang="es-MX" sz="1100">
            <a:solidFill>
              <a:sysClr val="windowText" lastClr="000000"/>
            </a:solidFill>
            <a:latin typeface="Arial Narrow" panose="020B0606020202030204" pitchFamily="34" charset="0"/>
          </a:endParaRPr>
        </a:p>
      </dgm:t>
    </dgm:pt>
    <dgm:pt modelId="{C5788611-0287-42F4-AC70-3A8402F4B423}">
      <dgm:prSet phldrT="[Texto]" custT="1"/>
      <dgm:spPr>
        <a:solidFill>
          <a:schemeClr val="accent6">
            <a:lumMod val="40000"/>
            <a:lumOff val="60000"/>
          </a:schemeClr>
        </a:solidFill>
      </dgm:spPr>
      <dgm:t>
        <a:bodyPr/>
        <a:lstStyle/>
        <a:p>
          <a:r>
            <a:rPr lang="es-MX" sz="1100" dirty="0">
              <a:solidFill>
                <a:sysClr val="windowText" lastClr="000000"/>
              </a:solidFill>
              <a:latin typeface="Arial Narrow" panose="020B0606020202030204" pitchFamily="34" charset="0"/>
            </a:rPr>
            <a:t>Programa Nacional México sin Hambre/Cruzada Nacional contra el Hambre. Objetivo 1</a:t>
          </a:r>
        </a:p>
      </dgm:t>
    </dgm:pt>
    <dgm:pt modelId="{95CD8669-7409-4F1B-997D-F37A0F621824}" type="parTrans" cxnId="{23A4CFC4-40A3-44B9-BA89-C2D6B05A1DA9}">
      <dgm:prSet custT="1"/>
      <dgm:spPr/>
      <dgm:t>
        <a:bodyPr/>
        <a:lstStyle/>
        <a:p>
          <a:endParaRPr lang="es-MX" sz="1100">
            <a:solidFill>
              <a:sysClr val="windowText" lastClr="000000"/>
            </a:solidFill>
            <a:latin typeface="Arial Narrow" panose="020B0606020202030204" pitchFamily="34" charset="0"/>
          </a:endParaRPr>
        </a:p>
      </dgm:t>
    </dgm:pt>
    <dgm:pt modelId="{C49683B1-F904-48D0-9900-30C802D3A2E4}" type="sibTrans" cxnId="{23A4CFC4-40A3-44B9-BA89-C2D6B05A1DA9}">
      <dgm:prSet/>
      <dgm:spPr/>
      <dgm:t>
        <a:bodyPr/>
        <a:lstStyle/>
        <a:p>
          <a:endParaRPr lang="es-MX" sz="1100">
            <a:solidFill>
              <a:sysClr val="windowText" lastClr="000000"/>
            </a:solidFill>
            <a:latin typeface="Arial Narrow" panose="020B0606020202030204" pitchFamily="34" charset="0"/>
          </a:endParaRPr>
        </a:p>
      </dgm:t>
    </dgm:pt>
    <dgm:pt modelId="{B7287D68-38D5-4693-8932-B754898FE6CD}">
      <dgm:prSet phldrT="[Texto]" custT="1"/>
      <dgm:spPr>
        <a:solidFill>
          <a:schemeClr val="accent6">
            <a:lumMod val="40000"/>
            <a:lumOff val="60000"/>
          </a:schemeClr>
        </a:solidFill>
      </dgm:spPr>
      <dgm:t>
        <a:bodyPr/>
        <a:lstStyle/>
        <a:p>
          <a:r>
            <a:rPr lang="es-MX" sz="1100">
              <a:solidFill>
                <a:sysClr val="windowText" lastClr="000000"/>
              </a:solidFill>
              <a:latin typeface="Arial Narrow" panose="020B0606020202030204" pitchFamily="34" charset="0"/>
            </a:rPr>
            <a:t>Ley </a:t>
          </a:r>
          <a:r>
            <a:rPr lang="es-MX" sz="1100" dirty="0">
              <a:solidFill>
                <a:sysClr val="windowText" lastClr="000000"/>
              </a:solidFill>
              <a:latin typeface="Arial Narrow" panose="020B0606020202030204" pitchFamily="34" charset="0"/>
            </a:rPr>
            <a:t>de Impuesto Especial sobre Producción y Servicios</a:t>
          </a:r>
        </a:p>
      </dgm:t>
    </dgm:pt>
    <dgm:pt modelId="{A7048A1C-66E7-4195-BBEA-720984052248}" type="parTrans" cxnId="{98B53578-B985-424D-BFAD-3754326E64A7}">
      <dgm:prSet custT="1"/>
      <dgm:spPr/>
      <dgm:t>
        <a:bodyPr/>
        <a:lstStyle/>
        <a:p>
          <a:endParaRPr lang="es-MX" sz="1100">
            <a:solidFill>
              <a:sysClr val="windowText" lastClr="000000"/>
            </a:solidFill>
            <a:latin typeface="Arial Narrow" panose="020B0606020202030204" pitchFamily="34" charset="0"/>
          </a:endParaRPr>
        </a:p>
      </dgm:t>
    </dgm:pt>
    <dgm:pt modelId="{3566F002-1C04-4232-90D2-10F21CBC2CAD}" type="sibTrans" cxnId="{98B53578-B985-424D-BFAD-3754326E64A7}">
      <dgm:prSet/>
      <dgm:spPr/>
      <dgm:t>
        <a:bodyPr/>
        <a:lstStyle/>
        <a:p>
          <a:endParaRPr lang="es-MX" sz="1100">
            <a:solidFill>
              <a:sysClr val="windowText" lastClr="000000"/>
            </a:solidFill>
            <a:latin typeface="Arial Narrow" panose="020B0606020202030204" pitchFamily="34" charset="0"/>
          </a:endParaRPr>
        </a:p>
      </dgm:t>
    </dgm:pt>
    <dgm:pt modelId="{D8A5CC23-5B69-475F-AF98-3A13A7098EB8}">
      <dgm:prSet phldrT="[Texto]" custT="1"/>
      <dgm:spPr>
        <a:solidFill>
          <a:schemeClr val="accent6">
            <a:lumMod val="60000"/>
            <a:lumOff val="40000"/>
          </a:schemeClr>
        </a:solidFill>
      </dgm:spPr>
      <dgm:t>
        <a:bodyPr/>
        <a:lstStyle/>
        <a:p>
          <a:r>
            <a:rPr lang="es-MX" sz="1100" b="0" dirty="0">
              <a:solidFill>
                <a:sysClr val="windowText" lastClr="000000"/>
              </a:solidFill>
              <a:latin typeface="Arial Narrow" panose="020B0606020202030204" pitchFamily="34" charset="0"/>
            </a:rPr>
            <a:t>Promoción de la </a:t>
          </a:r>
          <a:r>
            <a:rPr lang="es-MX" sz="1100" b="1" dirty="0">
              <a:solidFill>
                <a:sysClr val="windowText" lastClr="000000"/>
              </a:solidFill>
              <a:latin typeface="Arial Narrow" panose="020B0606020202030204" pitchFamily="34" charset="0"/>
            </a:rPr>
            <a:t>disponibilidad de alimentación saludable </a:t>
          </a:r>
          <a:r>
            <a:rPr lang="es-MX" sz="1100" b="0" dirty="0">
              <a:solidFill>
                <a:sysClr val="windowText" lastClr="000000"/>
              </a:solidFill>
              <a:latin typeface="Arial Narrow" panose="020B0606020202030204" pitchFamily="34" charset="0"/>
            </a:rPr>
            <a:t>en todas las instituciones públicas</a:t>
          </a:r>
        </a:p>
      </dgm:t>
    </dgm:pt>
    <dgm:pt modelId="{3D677083-FB44-41F6-83A8-1427008CFADF}" type="parTrans" cxnId="{482A96A9-B542-4B78-80B7-714DB0B3809B}">
      <dgm:prSet custT="1"/>
      <dgm:spPr>
        <a:ln>
          <a:solidFill>
            <a:schemeClr val="accent6">
              <a:lumMod val="60000"/>
              <a:lumOff val="40000"/>
            </a:schemeClr>
          </a:solidFill>
        </a:ln>
      </dgm:spPr>
      <dgm:t>
        <a:bodyPr/>
        <a:lstStyle/>
        <a:p>
          <a:endParaRPr lang="es-MX" sz="1100">
            <a:solidFill>
              <a:sysClr val="windowText" lastClr="000000"/>
            </a:solidFill>
            <a:latin typeface="Arial Narrow" panose="020B0606020202030204" pitchFamily="34" charset="0"/>
          </a:endParaRPr>
        </a:p>
      </dgm:t>
    </dgm:pt>
    <dgm:pt modelId="{D22503AE-0B1D-4D29-9BFA-88872EEF0AC8}" type="sibTrans" cxnId="{482A96A9-B542-4B78-80B7-714DB0B3809B}">
      <dgm:prSet/>
      <dgm:spPr/>
      <dgm:t>
        <a:bodyPr/>
        <a:lstStyle/>
        <a:p>
          <a:endParaRPr lang="es-MX" sz="1100">
            <a:solidFill>
              <a:sysClr val="windowText" lastClr="000000"/>
            </a:solidFill>
            <a:latin typeface="Arial Narrow" panose="020B0606020202030204" pitchFamily="34" charset="0"/>
          </a:endParaRPr>
        </a:p>
      </dgm:t>
    </dgm:pt>
    <dgm:pt modelId="{BD373A24-1A9C-423F-9237-918FF00E58B1}">
      <dgm:prSet phldrT="[Texto]" custT="1"/>
      <dgm:spPr>
        <a:solidFill>
          <a:schemeClr val="accent6">
            <a:lumMod val="40000"/>
            <a:lumOff val="60000"/>
          </a:schemeClr>
        </a:solidFill>
      </dgm:spPr>
      <dgm:t>
        <a:bodyPr/>
        <a:lstStyle/>
        <a:p>
          <a:r>
            <a:rPr lang="es-MX" sz="1100">
              <a:solidFill>
                <a:sysClr val="windowText" lastClr="000000"/>
              </a:solidFill>
              <a:latin typeface="Arial Narrow" panose="020B0606020202030204" pitchFamily="34" charset="0"/>
            </a:rPr>
            <a:t>Programa Sectorial de Salud</a:t>
          </a:r>
          <a:endParaRPr lang="es-MX" sz="1100" dirty="0">
            <a:solidFill>
              <a:sysClr val="windowText" lastClr="000000"/>
            </a:solidFill>
            <a:latin typeface="Arial Narrow" panose="020B0606020202030204" pitchFamily="34" charset="0"/>
          </a:endParaRPr>
        </a:p>
      </dgm:t>
    </dgm:pt>
    <dgm:pt modelId="{55BA6BA8-886E-4EC3-811B-A119B185C941}" type="parTrans" cxnId="{24868F54-7D6C-4FE7-860C-1D60666E6267}">
      <dgm:prSet custT="1"/>
      <dgm:spPr/>
      <dgm:t>
        <a:bodyPr/>
        <a:lstStyle/>
        <a:p>
          <a:endParaRPr lang="es-MX" sz="1100">
            <a:solidFill>
              <a:sysClr val="windowText" lastClr="000000"/>
            </a:solidFill>
            <a:latin typeface="Arial Narrow" panose="020B0606020202030204" pitchFamily="34" charset="0"/>
          </a:endParaRPr>
        </a:p>
      </dgm:t>
    </dgm:pt>
    <dgm:pt modelId="{C1B77F33-0411-4943-96DF-E77177FFDD51}" type="sibTrans" cxnId="{24868F54-7D6C-4FE7-860C-1D60666E6267}">
      <dgm:prSet/>
      <dgm:spPr/>
      <dgm:t>
        <a:bodyPr/>
        <a:lstStyle/>
        <a:p>
          <a:endParaRPr lang="es-MX" sz="1100">
            <a:solidFill>
              <a:sysClr val="windowText" lastClr="000000"/>
            </a:solidFill>
            <a:latin typeface="Arial Narrow" panose="020B0606020202030204" pitchFamily="34" charset="0"/>
          </a:endParaRPr>
        </a:p>
      </dgm:t>
    </dgm:pt>
    <dgm:pt modelId="{9A912F0B-B38F-4B1E-BE69-2D526E30794A}">
      <dgm:prSet phldrT="[Texto]" custT="1"/>
      <dgm:spPr>
        <a:solidFill>
          <a:schemeClr val="accent6">
            <a:lumMod val="40000"/>
            <a:lumOff val="60000"/>
          </a:schemeClr>
        </a:solidFill>
      </dgm:spPr>
      <dgm:t>
        <a:bodyPr/>
        <a:lstStyle/>
        <a:p>
          <a:r>
            <a:rPr lang="es-MX" sz="1100">
              <a:solidFill>
                <a:sysClr val="windowText" lastClr="000000"/>
              </a:solidFill>
              <a:latin typeface="Arial Narrow" panose="020B0606020202030204" pitchFamily="34" charset="0"/>
            </a:rPr>
            <a:t>Acuerdo para la instalación y mantenimiento de bebederos en las escuelas</a:t>
          </a:r>
          <a:endParaRPr lang="es-MX" sz="1100" dirty="0">
            <a:solidFill>
              <a:sysClr val="windowText" lastClr="000000"/>
            </a:solidFill>
            <a:latin typeface="Arial Narrow" panose="020B0606020202030204" pitchFamily="34" charset="0"/>
          </a:endParaRPr>
        </a:p>
      </dgm:t>
    </dgm:pt>
    <dgm:pt modelId="{54D63B1B-B02B-4D9A-A39C-B8C36E6B3F56}" type="parTrans" cxnId="{A648BEDC-C0FF-4AAA-B21D-4A1544C7E884}">
      <dgm:prSet custT="1"/>
      <dgm:spPr/>
      <dgm:t>
        <a:bodyPr/>
        <a:lstStyle/>
        <a:p>
          <a:endParaRPr lang="es-MX" sz="1100">
            <a:solidFill>
              <a:sysClr val="windowText" lastClr="000000"/>
            </a:solidFill>
            <a:latin typeface="Arial Narrow" panose="020B0606020202030204" pitchFamily="34" charset="0"/>
          </a:endParaRPr>
        </a:p>
      </dgm:t>
    </dgm:pt>
    <dgm:pt modelId="{E4084B93-7DE8-41C2-8DC3-52F277FA3361}" type="sibTrans" cxnId="{A648BEDC-C0FF-4AAA-B21D-4A1544C7E884}">
      <dgm:prSet/>
      <dgm:spPr/>
      <dgm:t>
        <a:bodyPr/>
        <a:lstStyle/>
        <a:p>
          <a:endParaRPr lang="es-MX" sz="1100">
            <a:solidFill>
              <a:sysClr val="windowText" lastClr="000000"/>
            </a:solidFill>
            <a:latin typeface="Arial Narrow" panose="020B0606020202030204" pitchFamily="34" charset="0"/>
          </a:endParaRPr>
        </a:p>
      </dgm:t>
    </dgm:pt>
    <dgm:pt modelId="{777AB9BD-6120-47D6-844E-E23EDB4D54B3}">
      <dgm:prSet phldrT="[Texto]" custT="1"/>
      <dgm:spPr>
        <a:solidFill>
          <a:schemeClr val="accent6">
            <a:lumMod val="60000"/>
            <a:lumOff val="40000"/>
          </a:schemeClr>
        </a:solidFill>
      </dgm:spPr>
      <dgm:t>
        <a:bodyPr/>
        <a:lstStyle/>
        <a:p>
          <a:r>
            <a:rPr lang="es-MX" sz="1100" dirty="0">
              <a:solidFill>
                <a:sysClr val="windowText" lastClr="000000"/>
              </a:solidFill>
              <a:latin typeface="Arial Narrow" panose="020B0606020202030204" pitchFamily="34" charset="0"/>
            </a:rPr>
            <a:t>Política pública para la </a:t>
          </a:r>
          <a:r>
            <a:rPr lang="es-MX" sz="1100" b="1" dirty="0">
              <a:solidFill>
                <a:sysClr val="windowText" lastClr="000000"/>
              </a:solidFill>
              <a:latin typeface="Arial Narrow" panose="020B0606020202030204" pitchFamily="34" charset="0"/>
            </a:rPr>
            <a:t>prevención del desabastecimiento alimentario</a:t>
          </a:r>
        </a:p>
      </dgm:t>
    </dgm:pt>
    <dgm:pt modelId="{8786DD54-4C1D-44F1-8EC5-4E77BAB7527D}" type="parTrans" cxnId="{1C313295-8A63-40E9-AE9D-4A43998465C9}">
      <dgm:prSet custT="1"/>
      <dgm:spPr>
        <a:ln>
          <a:solidFill>
            <a:schemeClr val="accent6">
              <a:lumMod val="60000"/>
              <a:lumOff val="40000"/>
            </a:schemeClr>
          </a:solidFill>
        </a:ln>
      </dgm:spPr>
      <dgm:t>
        <a:bodyPr/>
        <a:lstStyle/>
        <a:p>
          <a:endParaRPr lang="es-MX" sz="1100">
            <a:solidFill>
              <a:sysClr val="windowText" lastClr="000000"/>
            </a:solidFill>
            <a:latin typeface="Arial Narrow" panose="020B0606020202030204" pitchFamily="34" charset="0"/>
          </a:endParaRPr>
        </a:p>
      </dgm:t>
    </dgm:pt>
    <dgm:pt modelId="{AB6BA4D4-DDD0-4A8E-9A18-CB5720D5D452}" type="sibTrans" cxnId="{1C313295-8A63-40E9-AE9D-4A43998465C9}">
      <dgm:prSet/>
      <dgm:spPr/>
      <dgm:t>
        <a:bodyPr/>
        <a:lstStyle/>
        <a:p>
          <a:endParaRPr lang="es-MX" sz="1100">
            <a:solidFill>
              <a:sysClr val="windowText" lastClr="000000"/>
            </a:solidFill>
            <a:latin typeface="Arial Narrow" panose="020B0606020202030204" pitchFamily="34" charset="0"/>
          </a:endParaRPr>
        </a:p>
      </dgm:t>
    </dgm:pt>
    <dgm:pt modelId="{84F57C15-AE2C-42F5-9D17-B051A4A36A3F}">
      <dgm:prSet phldrT="[Texto]" custT="1"/>
      <dgm:spPr>
        <a:solidFill>
          <a:schemeClr val="accent6">
            <a:lumMod val="60000"/>
            <a:lumOff val="40000"/>
          </a:schemeClr>
        </a:solidFill>
      </dgm:spPr>
      <dgm:t>
        <a:bodyPr/>
        <a:lstStyle/>
        <a:p>
          <a:r>
            <a:rPr lang="es-MX" sz="1100" b="0" dirty="0">
              <a:solidFill>
                <a:sysClr val="windowText" lastClr="000000"/>
              </a:solidFill>
              <a:latin typeface="Arial Narrow" panose="020B0606020202030204" pitchFamily="34" charset="0"/>
            </a:rPr>
            <a:t>Eliminar los </a:t>
          </a:r>
          <a:r>
            <a:rPr lang="es-MX" sz="1100" b="1" dirty="0">
              <a:solidFill>
                <a:sysClr val="windowText" lastClr="000000"/>
              </a:solidFill>
              <a:latin typeface="Arial Narrow" panose="020B0606020202030204" pitchFamily="34" charset="0"/>
            </a:rPr>
            <a:t>ácidos grasos trans </a:t>
          </a:r>
          <a:r>
            <a:rPr lang="es-MX" sz="1100" b="0" dirty="0">
              <a:solidFill>
                <a:sysClr val="windowText" lastClr="000000"/>
              </a:solidFill>
              <a:latin typeface="Arial Narrow" panose="020B0606020202030204" pitchFamily="34" charset="0"/>
            </a:rPr>
            <a:t>en los </a:t>
          </a:r>
          <a:r>
            <a:rPr lang="es-MX" sz="1100" b="0" dirty="0" smtClean="0">
              <a:solidFill>
                <a:sysClr val="windowText" lastClr="000000"/>
              </a:solidFill>
              <a:latin typeface="Arial Narrow" panose="020B0606020202030204" pitchFamily="34" charset="0"/>
            </a:rPr>
            <a:t>alimentos</a:t>
          </a:r>
          <a:endParaRPr lang="es-MX" sz="1100" b="0" dirty="0">
            <a:solidFill>
              <a:sysClr val="windowText" lastClr="000000"/>
            </a:solidFill>
            <a:latin typeface="Arial Narrow" panose="020B0606020202030204" pitchFamily="34" charset="0"/>
          </a:endParaRPr>
        </a:p>
      </dgm:t>
    </dgm:pt>
    <dgm:pt modelId="{41AA33F8-471D-459F-A4C7-A26E78FDBF5D}" type="sibTrans" cxnId="{113916AD-C874-4778-80F5-43020685C366}">
      <dgm:prSet/>
      <dgm:spPr/>
      <dgm:t>
        <a:bodyPr/>
        <a:lstStyle/>
        <a:p>
          <a:endParaRPr lang="es-MX" sz="1100">
            <a:solidFill>
              <a:sysClr val="windowText" lastClr="000000"/>
            </a:solidFill>
            <a:latin typeface="Arial Narrow" panose="020B0606020202030204" pitchFamily="34" charset="0"/>
          </a:endParaRPr>
        </a:p>
      </dgm:t>
    </dgm:pt>
    <dgm:pt modelId="{A9122421-998E-4A1C-8D11-9407846769B0}" type="parTrans" cxnId="{113916AD-C874-4778-80F5-43020685C366}">
      <dgm:prSet custT="1"/>
      <dgm:spPr>
        <a:ln>
          <a:solidFill>
            <a:schemeClr val="accent6">
              <a:lumMod val="60000"/>
              <a:lumOff val="40000"/>
            </a:schemeClr>
          </a:solidFill>
        </a:ln>
      </dgm:spPr>
      <dgm:t>
        <a:bodyPr/>
        <a:lstStyle/>
        <a:p>
          <a:endParaRPr lang="es-MX" sz="1100">
            <a:solidFill>
              <a:sysClr val="windowText" lastClr="000000"/>
            </a:solidFill>
            <a:latin typeface="Arial Narrow" panose="020B0606020202030204" pitchFamily="34" charset="0"/>
          </a:endParaRPr>
        </a:p>
      </dgm:t>
    </dgm:pt>
    <dgm:pt modelId="{9554A153-D39D-4616-9DCB-A2352D70A89F}">
      <dgm:prSet phldrT="[Texto]" custT="1"/>
      <dgm:spPr>
        <a:solidFill>
          <a:schemeClr val="accent6">
            <a:lumMod val="60000"/>
            <a:lumOff val="40000"/>
          </a:schemeClr>
        </a:solidFill>
      </dgm:spPr>
      <dgm:t>
        <a:bodyPr/>
        <a:lstStyle/>
        <a:p>
          <a:r>
            <a:rPr lang="es-MX" sz="1100" b="1" dirty="0">
              <a:solidFill>
                <a:sysClr val="windowText" lastClr="000000"/>
              </a:solidFill>
              <a:latin typeface="Arial Narrow" panose="020B0606020202030204" pitchFamily="34" charset="0"/>
            </a:rPr>
            <a:t>Reducir el contenido de sodio/sal y de azúcares </a:t>
          </a:r>
          <a:r>
            <a:rPr lang="es-MX" sz="1100" b="0" dirty="0">
              <a:solidFill>
                <a:sysClr val="windowText" lastClr="000000"/>
              </a:solidFill>
              <a:latin typeface="Arial Narrow" panose="020B0606020202030204" pitchFamily="34" charset="0"/>
            </a:rPr>
            <a:t>en alimentos y en bebidas sin alcohol</a:t>
          </a:r>
        </a:p>
      </dgm:t>
    </dgm:pt>
    <dgm:pt modelId="{AC608771-6A9B-40B0-AD0D-07B2E2A54DE7}" type="parTrans" cxnId="{CFA44AC8-BDBC-4B89-BC29-53130338DF57}">
      <dgm:prSet custT="1"/>
      <dgm:spPr>
        <a:ln>
          <a:solidFill>
            <a:schemeClr val="accent6">
              <a:lumMod val="60000"/>
              <a:lumOff val="40000"/>
            </a:schemeClr>
          </a:solidFill>
        </a:ln>
      </dgm:spPr>
      <dgm:t>
        <a:bodyPr/>
        <a:lstStyle/>
        <a:p>
          <a:endParaRPr lang="es-MX" sz="1100">
            <a:solidFill>
              <a:sysClr val="windowText" lastClr="000000"/>
            </a:solidFill>
            <a:latin typeface="Arial Narrow" panose="020B0606020202030204" pitchFamily="34" charset="0"/>
          </a:endParaRPr>
        </a:p>
      </dgm:t>
    </dgm:pt>
    <dgm:pt modelId="{9E67BCEE-56BF-4CB8-BB46-D6F760F30CC0}" type="sibTrans" cxnId="{CFA44AC8-BDBC-4B89-BC29-53130338DF57}">
      <dgm:prSet/>
      <dgm:spPr/>
      <dgm:t>
        <a:bodyPr/>
        <a:lstStyle/>
        <a:p>
          <a:endParaRPr lang="es-MX" sz="1100">
            <a:solidFill>
              <a:sysClr val="windowText" lastClr="000000"/>
            </a:solidFill>
            <a:latin typeface="Arial Narrow" panose="020B0606020202030204" pitchFamily="34" charset="0"/>
          </a:endParaRPr>
        </a:p>
      </dgm:t>
    </dgm:pt>
    <dgm:pt modelId="{19EC00F4-4BAB-48ED-BBF1-D23DBDAE101F}">
      <dgm:prSet phldrT="[Texto]" custT="1"/>
      <dgm:spPr>
        <a:solidFill>
          <a:srgbClr val="FFFF00"/>
        </a:solidFill>
      </dgm:spPr>
      <dgm:t>
        <a:bodyPr/>
        <a:lstStyle/>
        <a:p>
          <a:r>
            <a:rPr lang="es-MX" sz="1100" dirty="0">
              <a:solidFill>
                <a:sysClr val="windowText" lastClr="000000"/>
              </a:solidFill>
              <a:latin typeface="Arial Narrow" panose="020B0606020202030204" pitchFamily="34" charset="0"/>
            </a:rPr>
            <a:t>Cumple parcialmente con el estándar de erradicar el hambre puesto que no incorporó a todas las personas que padecen hambre</a:t>
          </a:r>
        </a:p>
      </dgm:t>
    </dgm:pt>
    <dgm:pt modelId="{D1F70889-C079-4FA9-84BE-4634BE6ECEA7}" type="parTrans" cxnId="{44D52604-C5A8-4F9B-827D-BCA10146B8EE}">
      <dgm:prSet custT="1"/>
      <dgm:spPr>
        <a:ln>
          <a:solidFill>
            <a:schemeClr val="accent6">
              <a:lumMod val="60000"/>
              <a:lumOff val="40000"/>
            </a:schemeClr>
          </a:solidFill>
        </a:ln>
      </dgm:spPr>
      <dgm:t>
        <a:bodyPr/>
        <a:lstStyle/>
        <a:p>
          <a:endParaRPr lang="es-MX" sz="1100">
            <a:solidFill>
              <a:sysClr val="windowText" lastClr="000000"/>
            </a:solidFill>
            <a:latin typeface="Arial Narrow" panose="020B0606020202030204" pitchFamily="34" charset="0"/>
          </a:endParaRPr>
        </a:p>
      </dgm:t>
    </dgm:pt>
    <dgm:pt modelId="{91BAFE2B-9D72-4011-9FB9-11328D334721}" type="sibTrans" cxnId="{44D52604-C5A8-4F9B-827D-BCA10146B8EE}">
      <dgm:prSet/>
      <dgm:spPr/>
      <dgm:t>
        <a:bodyPr/>
        <a:lstStyle/>
        <a:p>
          <a:endParaRPr lang="es-MX" sz="1100">
            <a:solidFill>
              <a:sysClr val="windowText" lastClr="000000"/>
            </a:solidFill>
            <a:latin typeface="Arial Narrow" panose="020B0606020202030204" pitchFamily="34" charset="0"/>
          </a:endParaRPr>
        </a:p>
      </dgm:t>
    </dgm:pt>
    <dgm:pt modelId="{04B67C8C-7F22-4D10-882F-5CD15A43A98A}">
      <dgm:prSet phldrT="[Texto]" custT="1"/>
      <dgm:spPr>
        <a:solidFill>
          <a:srgbClr val="FFFF00"/>
        </a:solidFill>
      </dgm:spPr>
      <dgm:t>
        <a:bodyPr/>
        <a:lstStyle/>
        <a:p>
          <a:r>
            <a:rPr lang="es-MX" sz="1100" dirty="0">
              <a:solidFill>
                <a:sysClr val="windowText" lastClr="000000"/>
              </a:solidFill>
              <a:latin typeface="Arial Narrow" panose="020B0606020202030204" pitchFamily="34" charset="0"/>
            </a:rPr>
            <a:t>Cumple parcialmente con el estándar porque no se propueso erradicar la desnutrición, sólo disminuirla</a:t>
          </a:r>
        </a:p>
      </dgm:t>
    </dgm:pt>
    <dgm:pt modelId="{6204A5F2-1F25-40BA-B9C7-934AE0205634}" type="parTrans" cxnId="{EC84ACB4-3017-4173-BDE6-C21572659F15}">
      <dgm:prSet custT="1"/>
      <dgm:spPr>
        <a:ln>
          <a:solidFill>
            <a:schemeClr val="accent6">
              <a:lumMod val="60000"/>
              <a:lumOff val="40000"/>
            </a:schemeClr>
          </a:solidFill>
        </a:ln>
      </dgm:spPr>
      <dgm:t>
        <a:bodyPr/>
        <a:lstStyle/>
        <a:p>
          <a:endParaRPr lang="es-MX" sz="1100">
            <a:solidFill>
              <a:sysClr val="windowText" lastClr="000000"/>
            </a:solidFill>
            <a:latin typeface="Arial Narrow" panose="020B0606020202030204" pitchFamily="34" charset="0"/>
          </a:endParaRPr>
        </a:p>
      </dgm:t>
    </dgm:pt>
    <dgm:pt modelId="{88DCC21E-C8AA-40B9-B28E-A8233A204EBC}" type="sibTrans" cxnId="{EC84ACB4-3017-4173-BDE6-C21572659F15}">
      <dgm:prSet/>
      <dgm:spPr/>
      <dgm:t>
        <a:bodyPr/>
        <a:lstStyle/>
        <a:p>
          <a:endParaRPr lang="es-MX" sz="1100">
            <a:solidFill>
              <a:sysClr val="windowText" lastClr="000000"/>
            </a:solidFill>
            <a:latin typeface="Arial Narrow" panose="020B0606020202030204" pitchFamily="34" charset="0"/>
          </a:endParaRPr>
        </a:p>
      </dgm:t>
    </dgm:pt>
    <dgm:pt modelId="{7C733C32-88BA-405C-9CA7-E3784E5B8201}">
      <dgm:prSet phldrT="[Texto]" custT="1"/>
      <dgm:spPr>
        <a:solidFill>
          <a:srgbClr val="FFFF00"/>
        </a:solidFill>
      </dgm:spPr>
      <dgm:t>
        <a:bodyPr/>
        <a:lstStyle/>
        <a:p>
          <a:r>
            <a:rPr lang="es-MX" sz="1100" dirty="0">
              <a:solidFill>
                <a:sysClr val="windowText" lastClr="000000"/>
              </a:solidFill>
              <a:latin typeface="Arial Narrow" panose="020B0606020202030204" pitchFamily="34" charset="0"/>
            </a:rPr>
            <a:t>Cumple parcialmente con el estándar porque no se propueso erradicar la desnutrición materna, sólo disminuirla</a:t>
          </a:r>
        </a:p>
      </dgm:t>
    </dgm:pt>
    <dgm:pt modelId="{0DBEE885-4365-49CC-BCB0-87BC4897933E}" type="parTrans" cxnId="{F66AB098-8833-4D71-B082-893C7B8E48BB}">
      <dgm:prSet custT="1"/>
      <dgm:spPr>
        <a:ln>
          <a:solidFill>
            <a:schemeClr val="accent6">
              <a:lumMod val="60000"/>
              <a:lumOff val="40000"/>
            </a:schemeClr>
          </a:solidFill>
        </a:ln>
      </dgm:spPr>
      <dgm:t>
        <a:bodyPr/>
        <a:lstStyle/>
        <a:p>
          <a:endParaRPr lang="es-MX" sz="1100">
            <a:solidFill>
              <a:sysClr val="windowText" lastClr="000000"/>
            </a:solidFill>
            <a:latin typeface="Arial Narrow" panose="020B0606020202030204" pitchFamily="34" charset="0"/>
          </a:endParaRPr>
        </a:p>
      </dgm:t>
    </dgm:pt>
    <dgm:pt modelId="{6FAB1D9D-EC46-4873-B991-10530A5BF3CD}" type="sibTrans" cxnId="{F66AB098-8833-4D71-B082-893C7B8E48BB}">
      <dgm:prSet/>
      <dgm:spPr/>
      <dgm:t>
        <a:bodyPr/>
        <a:lstStyle/>
        <a:p>
          <a:endParaRPr lang="es-MX" sz="1100">
            <a:solidFill>
              <a:sysClr val="windowText" lastClr="000000"/>
            </a:solidFill>
            <a:latin typeface="Arial Narrow" panose="020B0606020202030204" pitchFamily="34" charset="0"/>
          </a:endParaRPr>
        </a:p>
      </dgm:t>
    </dgm:pt>
    <dgm:pt modelId="{D292A0CA-0831-4EA4-94CC-2FEBE408DB02}">
      <dgm:prSet phldrT="[Texto]" custT="1"/>
      <dgm:spPr>
        <a:solidFill>
          <a:srgbClr val="FFFF00"/>
        </a:solidFill>
      </dgm:spPr>
      <dgm:t>
        <a:bodyPr/>
        <a:lstStyle/>
        <a:p>
          <a:r>
            <a:rPr lang="es-MX" sz="1100" dirty="0">
              <a:solidFill>
                <a:sysClr val="windowText" lastClr="000000"/>
              </a:solidFill>
              <a:latin typeface="Arial Narrow" panose="020B0606020202030204" pitchFamily="34" charset="0"/>
            </a:rPr>
            <a:t>Cumple con el estándar de asegurar el consumo mínimo de agua , sólo menciona fortelecer el abastecimiento</a:t>
          </a:r>
        </a:p>
      </dgm:t>
    </dgm:pt>
    <dgm:pt modelId="{EBEA9062-B81C-4CE6-A380-43F5E27BC5E7}" type="parTrans" cxnId="{4BA16797-C7C5-40E6-ADCF-FB742DDE8591}">
      <dgm:prSet custT="1"/>
      <dgm:spPr>
        <a:ln>
          <a:solidFill>
            <a:schemeClr val="accent6">
              <a:lumMod val="60000"/>
              <a:lumOff val="40000"/>
            </a:schemeClr>
          </a:solidFill>
        </a:ln>
      </dgm:spPr>
      <dgm:t>
        <a:bodyPr/>
        <a:lstStyle/>
        <a:p>
          <a:endParaRPr lang="es-MX" sz="1100">
            <a:solidFill>
              <a:sysClr val="windowText" lastClr="000000"/>
            </a:solidFill>
            <a:latin typeface="Arial Narrow" panose="020B0606020202030204" pitchFamily="34" charset="0"/>
          </a:endParaRPr>
        </a:p>
      </dgm:t>
    </dgm:pt>
    <dgm:pt modelId="{A9744ED2-A6F0-413C-877B-19A17E394AB7}" type="sibTrans" cxnId="{4BA16797-C7C5-40E6-ADCF-FB742DDE8591}">
      <dgm:prSet/>
      <dgm:spPr/>
      <dgm:t>
        <a:bodyPr/>
        <a:lstStyle/>
        <a:p>
          <a:endParaRPr lang="es-MX" sz="1100">
            <a:solidFill>
              <a:sysClr val="windowText" lastClr="000000"/>
            </a:solidFill>
            <a:latin typeface="Arial Narrow" panose="020B0606020202030204" pitchFamily="34" charset="0"/>
          </a:endParaRPr>
        </a:p>
      </dgm:t>
    </dgm:pt>
    <dgm:pt modelId="{48894A8B-1502-4576-AC15-79B087D5C0AA}">
      <dgm:prSet phldrT="[Texto]" custT="1"/>
      <dgm:spPr>
        <a:solidFill>
          <a:srgbClr val="FFFF00"/>
        </a:solidFill>
      </dgm:spPr>
      <dgm:t>
        <a:bodyPr/>
        <a:lstStyle/>
        <a:p>
          <a:r>
            <a:rPr lang="es-MX" sz="1050" dirty="0">
              <a:solidFill>
                <a:sysClr val="windowText" lastClr="000000"/>
              </a:solidFill>
              <a:latin typeface="Arial Narrow" panose="020B0606020202030204" pitchFamily="34" charset="0"/>
            </a:rPr>
            <a:t>Cumple parcialmente sobre el consumo mínimo de agua al incrementar la cobertura</a:t>
          </a:r>
        </a:p>
      </dgm:t>
    </dgm:pt>
    <dgm:pt modelId="{C7D4EB5D-288D-4744-88E0-471E37AFA26C}" type="parTrans" cxnId="{B919D6C4-E1C8-446A-9E2A-32F54E5C704D}">
      <dgm:prSet custT="1"/>
      <dgm:spPr>
        <a:ln>
          <a:solidFill>
            <a:schemeClr val="accent6">
              <a:lumMod val="60000"/>
              <a:lumOff val="40000"/>
            </a:schemeClr>
          </a:solidFill>
        </a:ln>
      </dgm:spPr>
      <dgm:t>
        <a:bodyPr/>
        <a:lstStyle/>
        <a:p>
          <a:endParaRPr lang="es-MX" sz="1100">
            <a:solidFill>
              <a:sysClr val="windowText" lastClr="000000"/>
            </a:solidFill>
            <a:latin typeface="Arial Narrow" panose="020B0606020202030204" pitchFamily="34" charset="0"/>
          </a:endParaRPr>
        </a:p>
      </dgm:t>
    </dgm:pt>
    <dgm:pt modelId="{3F7B4C3A-AF92-4AE1-B39D-9F175D6F724B}" type="sibTrans" cxnId="{B919D6C4-E1C8-446A-9E2A-32F54E5C704D}">
      <dgm:prSet/>
      <dgm:spPr/>
      <dgm:t>
        <a:bodyPr/>
        <a:lstStyle/>
        <a:p>
          <a:endParaRPr lang="es-MX" sz="1100">
            <a:solidFill>
              <a:sysClr val="windowText" lastClr="000000"/>
            </a:solidFill>
            <a:latin typeface="Arial Narrow" panose="020B0606020202030204" pitchFamily="34" charset="0"/>
          </a:endParaRPr>
        </a:p>
      </dgm:t>
    </dgm:pt>
    <dgm:pt modelId="{D59829EF-425A-4399-808A-7599D7643174}">
      <dgm:prSet phldrT="[Texto]" custT="1"/>
      <dgm:spPr>
        <a:solidFill>
          <a:srgbClr val="FFFF00"/>
        </a:solidFill>
      </dgm:spPr>
      <dgm:t>
        <a:bodyPr/>
        <a:lstStyle/>
        <a:p>
          <a:r>
            <a:rPr lang="es-MX" sz="1050" dirty="0">
              <a:solidFill>
                <a:sysClr val="windowText" lastClr="000000"/>
              </a:solidFill>
              <a:latin typeface="Arial Narrow" panose="020B0606020202030204" pitchFamily="34" charset="0"/>
            </a:rPr>
            <a:t>Cumple parcialmente con el estándar sobre el consumo mínimo de agua al fortalecer su abastecimiento</a:t>
          </a:r>
        </a:p>
      </dgm:t>
    </dgm:pt>
    <dgm:pt modelId="{40D2608D-C1CB-4108-ADEA-8BD9D7FE3EB2}" type="parTrans" cxnId="{A77D5B4F-3F26-4A1E-8246-34454D4A6C85}">
      <dgm:prSet custT="1"/>
      <dgm:spPr>
        <a:ln>
          <a:solidFill>
            <a:schemeClr val="accent6">
              <a:lumMod val="60000"/>
              <a:lumOff val="40000"/>
            </a:schemeClr>
          </a:solidFill>
        </a:ln>
      </dgm:spPr>
      <dgm:t>
        <a:bodyPr/>
        <a:lstStyle/>
        <a:p>
          <a:endParaRPr lang="es-MX" sz="1100">
            <a:solidFill>
              <a:sysClr val="windowText" lastClr="000000"/>
            </a:solidFill>
            <a:latin typeface="Arial Narrow" panose="020B0606020202030204" pitchFamily="34" charset="0"/>
          </a:endParaRPr>
        </a:p>
      </dgm:t>
    </dgm:pt>
    <dgm:pt modelId="{B6F0C990-4EAF-42B4-BD4F-C7988EB387EC}" type="sibTrans" cxnId="{A77D5B4F-3F26-4A1E-8246-34454D4A6C85}">
      <dgm:prSet/>
      <dgm:spPr/>
      <dgm:t>
        <a:bodyPr/>
        <a:lstStyle/>
        <a:p>
          <a:endParaRPr lang="es-MX" sz="1100">
            <a:solidFill>
              <a:sysClr val="windowText" lastClr="000000"/>
            </a:solidFill>
            <a:latin typeface="Arial Narrow" panose="020B0606020202030204" pitchFamily="34" charset="0"/>
          </a:endParaRPr>
        </a:p>
      </dgm:t>
    </dgm:pt>
    <dgm:pt modelId="{813B07A2-8BF4-4657-A1A2-EB16E66C5C8D}">
      <dgm:prSet phldrT="[Texto]" custT="1"/>
      <dgm:spPr>
        <a:solidFill>
          <a:srgbClr val="FFFF00"/>
        </a:solidFill>
      </dgm:spPr>
      <dgm:t>
        <a:bodyPr/>
        <a:lstStyle/>
        <a:p>
          <a:r>
            <a:rPr lang="es-MX" sz="1100" dirty="0">
              <a:solidFill>
                <a:sysClr val="windowText" lastClr="000000"/>
              </a:solidFill>
              <a:latin typeface="Arial Narrow" panose="020B0606020202030204" pitchFamily="34" charset="0"/>
            </a:rPr>
            <a:t>Cumple parcialmente con el estándar porque es un Acuerdo a nivel de las escuelas, no para toda la población</a:t>
          </a:r>
          <a:endParaRPr lang="es-MX" sz="1100" b="0" dirty="0">
            <a:solidFill>
              <a:sysClr val="windowText" lastClr="000000"/>
            </a:solidFill>
            <a:latin typeface="Arial Narrow" panose="020B0606020202030204" pitchFamily="34" charset="0"/>
          </a:endParaRPr>
        </a:p>
      </dgm:t>
    </dgm:pt>
    <dgm:pt modelId="{0FB34389-F973-4F49-A3D4-4F04476FE1D6}" type="parTrans" cxnId="{547328A5-E49F-40E6-B5D8-2116DEBB81F4}">
      <dgm:prSet custT="1"/>
      <dgm:spPr>
        <a:ln>
          <a:solidFill>
            <a:schemeClr val="accent6">
              <a:lumMod val="60000"/>
              <a:lumOff val="40000"/>
            </a:schemeClr>
          </a:solidFill>
        </a:ln>
      </dgm:spPr>
      <dgm:t>
        <a:bodyPr/>
        <a:lstStyle/>
        <a:p>
          <a:endParaRPr lang="es-MX" sz="1100">
            <a:solidFill>
              <a:sysClr val="windowText" lastClr="000000"/>
            </a:solidFill>
            <a:latin typeface="Arial Narrow" panose="020B0606020202030204" pitchFamily="34" charset="0"/>
          </a:endParaRPr>
        </a:p>
      </dgm:t>
    </dgm:pt>
    <dgm:pt modelId="{FCF163B4-64E2-4409-93D0-54FF3ACD7F6F}" type="sibTrans" cxnId="{547328A5-E49F-40E6-B5D8-2116DEBB81F4}">
      <dgm:prSet/>
      <dgm:spPr/>
      <dgm:t>
        <a:bodyPr/>
        <a:lstStyle/>
        <a:p>
          <a:endParaRPr lang="es-MX" sz="1100">
            <a:solidFill>
              <a:sysClr val="windowText" lastClr="000000"/>
            </a:solidFill>
            <a:latin typeface="Arial Narrow" panose="020B0606020202030204" pitchFamily="34" charset="0"/>
          </a:endParaRPr>
        </a:p>
      </dgm:t>
    </dgm:pt>
    <dgm:pt modelId="{58DB0FC6-D5B3-4F33-9D8B-7BCDB12DA72D}">
      <dgm:prSet phldrT="[Texto]" custT="1"/>
      <dgm:spPr>
        <a:solidFill>
          <a:srgbClr val="92D050"/>
        </a:solidFill>
      </dgm:spPr>
      <dgm:t>
        <a:bodyPr/>
        <a:lstStyle/>
        <a:p>
          <a:r>
            <a:rPr lang="es-MX" sz="1100" dirty="0">
              <a:solidFill>
                <a:sysClr val="windowText" lastClr="000000"/>
              </a:solidFill>
              <a:latin typeface="Arial Narrow" panose="020B0606020202030204" pitchFamily="34" charset="0"/>
            </a:rPr>
            <a:t>A nivel político y programático cumple con el estándar</a:t>
          </a:r>
        </a:p>
      </dgm:t>
    </dgm:pt>
    <dgm:pt modelId="{D582F512-FF75-4AB1-B346-E84F4A1E0651}" type="parTrans" cxnId="{9835B3DD-F35B-4476-9344-DDF64DA9F493}">
      <dgm:prSet custT="1"/>
      <dgm:spPr>
        <a:ln>
          <a:solidFill>
            <a:schemeClr val="accent6">
              <a:lumMod val="60000"/>
              <a:lumOff val="40000"/>
            </a:schemeClr>
          </a:solidFill>
        </a:ln>
      </dgm:spPr>
      <dgm:t>
        <a:bodyPr/>
        <a:lstStyle/>
        <a:p>
          <a:endParaRPr lang="es-MX" sz="1100">
            <a:solidFill>
              <a:sysClr val="windowText" lastClr="000000"/>
            </a:solidFill>
            <a:latin typeface="Arial Narrow" panose="020B0606020202030204" pitchFamily="34" charset="0"/>
          </a:endParaRPr>
        </a:p>
      </dgm:t>
    </dgm:pt>
    <dgm:pt modelId="{44BE04CD-CEE8-453E-9C53-F602BB6F2B3B}" type="sibTrans" cxnId="{9835B3DD-F35B-4476-9344-DDF64DA9F493}">
      <dgm:prSet/>
      <dgm:spPr/>
      <dgm:t>
        <a:bodyPr/>
        <a:lstStyle/>
        <a:p>
          <a:endParaRPr lang="es-MX" sz="1100">
            <a:solidFill>
              <a:sysClr val="windowText" lastClr="000000"/>
            </a:solidFill>
            <a:latin typeface="Arial Narrow" panose="020B0606020202030204" pitchFamily="34" charset="0"/>
          </a:endParaRPr>
        </a:p>
      </dgm:t>
    </dgm:pt>
    <dgm:pt modelId="{787D7BA9-8FF7-486E-9B31-37A251BE6BAB}">
      <dgm:prSet phldrT="[Texto]" custT="1"/>
      <dgm:spPr>
        <a:solidFill>
          <a:srgbClr val="92D050"/>
        </a:solidFill>
      </dgm:spPr>
      <dgm:t>
        <a:bodyPr/>
        <a:lstStyle/>
        <a:p>
          <a:r>
            <a:rPr lang="es-MX" sz="1100" dirty="0">
              <a:solidFill>
                <a:sysClr val="windowText" lastClr="000000"/>
              </a:solidFill>
              <a:latin typeface="Arial Narrow" panose="020B0606020202030204" pitchFamily="34" charset="0"/>
            </a:rPr>
            <a:t>A nivel político y programático cumple con el estándar</a:t>
          </a:r>
        </a:p>
      </dgm:t>
    </dgm:pt>
    <dgm:pt modelId="{22425E02-6FD3-4CA8-9101-AA5D39087BBD}" type="parTrans" cxnId="{8BABA36D-E0B2-436A-B13E-C899BF57AD8F}">
      <dgm:prSet custT="1"/>
      <dgm:spPr>
        <a:ln>
          <a:solidFill>
            <a:schemeClr val="accent6">
              <a:lumMod val="60000"/>
              <a:lumOff val="40000"/>
            </a:schemeClr>
          </a:solidFill>
        </a:ln>
      </dgm:spPr>
      <dgm:t>
        <a:bodyPr/>
        <a:lstStyle/>
        <a:p>
          <a:endParaRPr lang="es-MX" sz="1100">
            <a:solidFill>
              <a:sysClr val="windowText" lastClr="000000"/>
            </a:solidFill>
            <a:latin typeface="Arial Narrow" panose="020B0606020202030204" pitchFamily="34" charset="0"/>
          </a:endParaRPr>
        </a:p>
      </dgm:t>
    </dgm:pt>
    <dgm:pt modelId="{7D72EC79-AD0D-4EF0-9998-FF9DA82675A3}" type="sibTrans" cxnId="{8BABA36D-E0B2-436A-B13E-C899BF57AD8F}">
      <dgm:prSet/>
      <dgm:spPr/>
      <dgm:t>
        <a:bodyPr/>
        <a:lstStyle/>
        <a:p>
          <a:endParaRPr lang="es-MX" sz="1100">
            <a:solidFill>
              <a:sysClr val="windowText" lastClr="000000"/>
            </a:solidFill>
            <a:latin typeface="Arial Narrow" panose="020B0606020202030204" pitchFamily="34" charset="0"/>
          </a:endParaRPr>
        </a:p>
      </dgm:t>
    </dgm:pt>
    <dgm:pt modelId="{B039AEA0-8100-4634-8180-58FDDF9023C3}">
      <dgm:prSet phldrT="[Texto]" custT="1"/>
      <dgm:spPr>
        <a:solidFill>
          <a:schemeClr val="accent6">
            <a:lumMod val="40000"/>
            <a:lumOff val="60000"/>
          </a:schemeClr>
        </a:solidFill>
      </dgm:spPr>
      <dgm:t>
        <a:bodyPr/>
        <a:lstStyle/>
        <a:p>
          <a:r>
            <a:rPr lang="es-MX" sz="1100" b="0" dirty="0">
              <a:solidFill>
                <a:sysClr val="windowText" lastClr="000000"/>
              </a:solidFill>
              <a:latin typeface="Arial Narrow" panose="020B0606020202030204" pitchFamily="34" charset="0"/>
            </a:rPr>
            <a:t>México no incluyó una política, especificó como instancia encargada a la Secretaría de Economía</a:t>
          </a:r>
        </a:p>
      </dgm:t>
    </dgm:pt>
    <dgm:pt modelId="{E8194644-B530-4FA4-ABB0-1EF2284045FD}" type="parTrans" cxnId="{AD223104-ACC2-4E55-A20B-DC108CB951C0}">
      <dgm:prSet custT="1"/>
      <dgm:spPr/>
      <dgm:t>
        <a:bodyPr/>
        <a:lstStyle/>
        <a:p>
          <a:endParaRPr lang="es-MX" sz="1100">
            <a:solidFill>
              <a:sysClr val="windowText" lastClr="000000"/>
            </a:solidFill>
            <a:latin typeface="Arial Narrow" panose="020B0606020202030204" pitchFamily="34" charset="0"/>
          </a:endParaRPr>
        </a:p>
      </dgm:t>
    </dgm:pt>
    <dgm:pt modelId="{41CDC08E-4266-4014-860A-21B113243CEB}" type="sibTrans" cxnId="{AD223104-ACC2-4E55-A20B-DC108CB951C0}">
      <dgm:prSet/>
      <dgm:spPr/>
      <dgm:t>
        <a:bodyPr/>
        <a:lstStyle/>
        <a:p>
          <a:endParaRPr lang="es-MX" sz="1100">
            <a:solidFill>
              <a:sysClr val="windowText" lastClr="000000"/>
            </a:solidFill>
            <a:latin typeface="Arial Narrow" panose="020B0606020202030204" pitchFamily="34" charset="0"/>
          </a:endParaRPr>
        </a:p>
      </dgm:t>
    </dgm:pt>
    <dgm:pt modelId="{828CA6FE-02BC-4A23-8BAB-863CCE4D018E}">
      <dgm:prSet phldrT="[Texto]" custT="1"/>
      <dgm:spPr>
        <a:solidFill>
          <a:schemeClr val="accent6">
            <a:lumMod val="40000"/>
            <a:lumOff val="60000"/>
          </a:schemeClr>
        </a:solidFill>
      </dgm:spPr>
      <dgm:t>
        <a:bodyPr/>
        <a:lstStyle/>
        <a:p>
          <a:r>
            <a:rPr lang="es-MX" sz="1100" dirty="0">
              <a:solidFill>
                <a:sysClr val="windowText" lastClr="000000"/>
              </a:solidFill>
              <a:latin typeface="Arial Narrow" panose="020B0606020202030204" pitchFamily="34" charset="0"/>
            </a:rPr>
            <a:t>Acuerdo para el expendio y distribución de alimentos y bebidas preparados y procesados en las escuelas</a:t>
          </a:r>
          <a:endParaRPr lang="es-MX" sz="1100" b="0" dirty="0">
            <a:solidFill>
              <a:sysClr val="windowText" lastClr="000000"/>
            </a:solidFill>
            <a:latin typeface="Arial Narrow" panose="020B0606020202030204" pitchFamily="34" charset="0"/>
          </a:endParaRPr>
        </a:p>
      </dgm:t>
    </dgm:pt>
    <dgm:pt modelId="{DBF846B7-78E0-4B7E-800D-03F4FFC28486}" type="sibTrans" cxnId="{99FF9728-4E99-4F69-949C-52D23ED58D44}">
      <dgm:prSet/>
      <dgm:spPr/>
      <dgm:t>
        <a:bodyPr/>
        <a:lstStyle/>
        <a:p>
          <a:endParaRPr lang="es-MX" sz="1100">
            <a:solidFill>
              <a:sysClr val="windowText" lastClr="000000"/>
            </a:solidFill>
            <a:latin typeface="Arial Narrow" panose="020B0606020202030204" pitchFamily="34" charset="0"/>
          </a:endParaRPr>
        </a:p>
      </dgm:t>
    </dgm:pt>
    <dgm:pt modelId="{38BF7B8C-DDD7-47F2-957B-771FF50BCC50}" type="parTrans" cxnId="{99FF9728-4E99-4F69-949C-52D23ED58D44}">
      <dgm:prSet custT="1"/>
      <dgm:spPr/>
      <dgm:t>
        <a:bodyPr/>
        <a:lstStyle/>
        <a:p>
          <a:endParaRPr lang="es-MX" sz="1100">
            <a:solidFill>
              <a:sysClr val="windowText" lastClr="000000"/>
            </a:solidFill>
            <a:latin typeface="Arial Narrow" panose="020B0606020202030204" pitchFamily="34" charset="0"/>
          </a:endParaRPr>
        </a:p>
      </dgm:t>
    </dgm:pt>
    <dgm:pt modelId="{92613F97-5642-4182-B965-75D4618A940C}">
      <dgm:prSet phldrT="[Texto]" custT="1"/>
      <dgm:spPr>
        <a:solidFill>
          <a:srgbClr val="FFFF00"/>
        </a:solidFill>
      </dgm:spPr>
      <dgm:t>
        <a:bodyPr/>
        <a:lstStyle/>
        <a:p>
          <a:r>
            <a:rPr lang="es-MX" sz="1100" dirty="0">
              <a:solidFill>
                <a:sysClr val="windowText" lastClr="000000"/>
              </a:solidFill>
              <a:latin typeface="Arial Narrow" panose="020B0606020202030204" pitchFamily="34" charset="0"/>
            </a:rPr>
            <a:t>Cumple parcialmente con el estándar porque es un Acuerdo a nivel de las escuelas, no para toda la población</a:t>
          </a:r>
        </a:p>
      </dgm:t>
    </dgm:pt>
    <dgm:pt modelId="{2D857A59-60D7-4879-AEB9-CC1AA55113C3}" type="sibTrans" cxnId="{120E4E02-F71B-4272-B4B7-1F18FEF58DCB}">
      <dgm:prSet/>
      <dgm:spPr/>
      <dgm:t>
        <a:bodyPr/>
        <a:lstStyle/>
        <a:p>
          <a:endParaRPr lang="es-MX" sz="1100">
            <a:solidFill>
              <a:sysClr val="windowText" lastClr="000000"/>
            </a:solidFill>
            <a:latin typeface="Arial Narrow" panose="020B0606020202030204" pitchFamily="34" charset="0"/>
          </a:endParaRPr>
        </a:p>
      </dgm:t>
    </dgm:pt>
    <dgm:pt modelId="{A4C59282-52A0-4DC8-9782-A0E1B4C580E3}" type="parTrans" cxnId="{120E4E02-F71B-4272-B4B7-1F18FEF58DCB}">
      <dgm:prSet custT="1"/>
      <dgm:spPr>
        <a:ln>
          <a:solidFill>
            <a:schemeClr val="accent6">
              <a:lumMod val="60000"/>
              <a:lumOff val="40000"/>
            </a:schemeClr>
          </a:solidFill>
        </a:ln>
      </dgm:spPr>
      <dgm:t>
        <a:bodyPr/>
        <a:lstStyle/>
        <a:p>
          <a:endParaRPr lang="es-MX" sz="1100">
            <a:solidFill>
              <a:sysClr val="windowText" lastClr="000000"/>
            </a:solidFill>
            <a:latin typeface="Arial Narrow" panose="020B0606020202030204" pitchFamily="34" charset="0"/>
          </a:endParaRPr>
        </a:p>
      </dgm:t>
    </dgm:pt>
    <dgm:pt modelId="{B5EDBCE0-9D5B-4714-800A-F0A9877B8049}">
      <dgm:prSet phldrT="[Texto]" custT="1"/>
      <dgm:spPr>
        <a:solidFill>
          <a:srgbClr val="92D050"/>
        </a:solidFill>
      </dgm:spPr>
      <dgm:t>
        <a:bodyPr/>
        <a:lstStyle/>
        <a:p>
          <a:r>
            <a:rPr lang="es-MX" sz="1100" dirty="0">
              <a:solidFill>
                <a:sysClr val="windowText" lastClr="000000"/>
              </a:solidFill>
              <a:latin typeface="Arial Narrow" panose="020B0606020202030204" pitchFamily="34" charset="0"/>
            </a:rPr>
            <a:t>Avanza en el cumplimiento del estándar aunque el impuesto es menor que el recomendado por la OMS</a:t>
          </a:r>
        </a:p>
      </dgm:t>
    </dgm:pt>
    <dgm:pt modelId="{EED6221D-1AEF-4ADC-BF01-E49488DBECA4}" type="sibTrans" cxnId="{96E68C5A-52F7-4352-802A-543AAAFCEC04}">
      <dgm:prSet/>
      <dgm:spPr/>
      <dgm:t>
        <a:bodyPr/>
        <a:lstStyle/>
        <a:p>
          <a:endParaRPr lang="es-MX" sz="1100">
            <a:solidFill>
              <a:sysClr val="windowText" lastClr="000000"/>
            </a:solidFill>
            <a:latin typeface="Arial Narrow" panose="020B0606020202030204" pitchFamily="34" charset="0"/>
          </a:endParaRPr>
        </a:p>
      </dgm:t>
    </dgm:pt>
    <dgm:pt modelId="{B6867273-356D-45DF-9D8C-CD99B679BB65}" type="parTrans" cxnId="{96E68C5A-52F7-4352-802A-543AAAFCEC04}">
      <dgm:prSet custT="1"/>
      <dgm:spPr>
        <a:ln>
          <a:solidFill>
            <a:schemeClr val="accent6">
              <a:lumMod val="60000"/>
              <a:lumOff val="40000"/>
            </a:schemeClr>
          </a:solidFill>
        </a:ln>
      </dgm:spPr>
      <dgm:t>
        <a:bodyPr/>
        <a:lstStyle/>
        <a:p>
          <a:endParaRPr lang="es-MX" sz="1100">
            <a:solidFill>
              <a:sysClr val="windowText" lastClr="000000"/>
            </a:solidFill>
            <a:latin typeface="Arial Narrow" panose="020B0606020202030204" pitchFamily="34" charset="0"/>
          </a:endParaRPr>
        </a:p>
      </dgm:t>
    </dgm:pt>
    <dgm:pt modelId="{4F5E62CC-562E-4850-909B-9DE193971338}">
      <dgm:prSet custT="1"/>
      <dgm:spPr>
        <a:solidFill>
          <a:srgbClr val="FFFF00"/>
        </a:solidFill>
      </dgm:spPr>
      <dgm:t>
        <a:bodyPr/>
        <a:lstStyle/>
        <a:p>
          <a:r>
            <a:rPr lang="es-MX" sz="1100">
              <a:solidFill>
                <a:sysClr val="windowText" lastClr="000000"/>
              </a:solidFill>
              <a:latin typeface="Arial Narrow" panose="020B0606020202030204" pitchFamily="34" charset="0"/>
            </a:rPr>
            <a:t>México señaló una instancia encargada</a:t>
          </a:r>
        </a:p>
      </dgm:t>
    </dgm:pt>
    <dgm:pt modelId="{3559564D-8128-4350-B6CE-4D9362988288}" type="parTrans" cxnId="{19881443-255F-4331-A44A-FA3440FC82BD}">
      <dgm:prSet custT="1"/>
      <dgm:spPr>
        <a:ln>
          <a:solidFill>
            <a:srgbClr val="92D050"/>
          </a:solidFill>
        </a:ln>
      </dgm:spPr>
      <dgm:t>
        <a:bodyPr/>
        <a:lstStyle/>
        <a:p>
          <a:endParaRPr lang="es-MX" sz="800"/>
        </a:p>
      </dgm:t>
    </dgm:pt>
    <dgm:pt modelId="{E84DD959-A901-48F7-AF37-AF470B9CDF39}" type="sibTrans" cxnId="{19881443-255F-4331-A44A-FA3440FC82BD}">
      <dgm:prSet/>
      <dgm:spPr/>
      <dgm:t>
        <a:bodyPr/>
        <a:lstStyle/>
        <a:p>
          <a:endParaRPr lang="es-MX" sz="2800"/>
        </a:p>
      </dgm:t>
    </dgm:pt>
    <dgm:pt modelId="{B7933410-CB16-4369-9C6D-666CA99DE328}">
      <dgm:prSet phldrT="[Texto]" custT="1"/>
      <dgm:spPr>
        <a:solidFill>
          <a:schemeClr val="accent6"/>
        </a:solidFill>
      </dgm:spPr>
      <dgm:t>
        <a:bodyPr/>
        <a:lstStyle/>
        <a:p>
          <a:r>
            <a:rPr lang="es-MX" sz="1100" b="1" dirty="0">
              <a:solidFill>
                <a:sysClr val="windowText" lastClr="000000"/>
              </a:solidFill>
              <a:latin typeface="Arial Narrow" panose="020B0606020202030204" pitchFamily="34" charset="0"/>
            </a:rPr>
            <a:t>Políticas Recepción del derecho 2013-2018</a:t>
          </a:r>
        </a:p>
      </dgm:t>
    </dgm:pt>
    <dgm:pt modelId="{09C9A2E9-BE5C-4D69-9BC1-DF493F02C99D}" type="sibTrans" cxnId="{262CBF9F-C96F-41A4-904E-55C9CD04A36E}">
      <dgm:prSet/>
      <dgm:spPr/>
      <dgm:t>
        <a:bodyPr/>
        <a:lstStyle/>
        <a:p>
          <a:endParaRPr lang="es-MX" sz="1100">
            <a:solidFill>
              <a:sysClr val="windowText" lastClr="000000"/>
            </a:solidFill>
            <a:latin typeface="Arial Narrow" panose="020B0606020202030204" pitchFamily="34" charset="0"/>
          </a:endParaRPr>
        </a:p>
      </dgm:t>
    </dgm:pt>
    <dgm:pt modelId="{ED252A9D-1F1C-45E7-8EA8-A7C1EB561494}" type="parTrans" cxnId="{262CBF9F-C96F-41A4-904E-55C9CD04A36E}">
      <dgm:prSet/>
      <dgm:spPr/>
      <dgm:t>
        <a:bodyPr/>
        <a:lstStyle/>
        <a:p>
          <a:endParaRPr lang="es-MX" sz="1100">
            <a:solidFill>
              <a:sysClr val="windowText" lastClr="000000"/>
            </a:solidFill>
            <a:latin typeface="Arial Narrow" panose="020B0606020202030204" pitchFamily="34" charset="0"/>
          </a:endParaRPr>
        </a:p>
      </dgm:t>
    </dgm:pt>
    <dgm:pt modelId="{64C7D761-7CD3-4106-BE7E-2E7899BD2393}" type="pres">
      <dgm:prSet presAssocID="{93510108-4A22-4F92-9C02-5185D7B3BC9B}" presName="diagram" presStyleCnt="0">
        <dgm:presLayoutVars>
          <dgm:chPref val="1"/>
          <dgm:dir/>
          <dgm:animOne val="branch"/>
          <dgm:animLvl val="lvl"/>
          <dgm:resizeHandles val="exact"/>
        </dgm:presLayoutVars>
      </dgm:prSet>
      <dgm:spPr/>
      <dgm:t>
        <a:bodyPr/>
        <a:lstStyle/>
        <a:p>
          <a:endParaRPr lang="es-MX"/>
        </a:p>
      </dgm:t>
    </dgm:pt>
    <dgm:pt modelId="{D20660A2-DC5B-4170-A628-68B7947C2365}" type="pres">
      <dgm:prSet presAssocID="{B7933410-CB16-4369-9C6D-666CA99DE328}" presName="root1" presStyleCnt="0"/>
      <dgm:spPr/>
    </dgm:pt>
    <dgm:pt modelId="{94FC6C80-B631-47FC-A582-D1AC3ABC5214}" type="pres">
      <dgm:prSet presAssocID="{B7933410-CB16-4369-9C6D-666CA99DE328}" presName="LevelOneTextNode" presStyleLbl="node0" presStyleIdx="0" presStyleCnt="1" custScaleX="183011" custScaleY="125244" custLinFactX="-59279" custLinFactNeighborX="-100000" custLinFactNeighborY="13211">
        <dgm:presLayoutVars>
          <dgm:chPref val="3"/>
        </dgm:presLayoutVars>
      </dgm:prSet>
      <dgm:spPr/>
      <dgm:t>
        <a:bodyPr/>
        <a:lstStyle/>
        <a:p>
          <a:endParaRPr lang="es-MX"/>
        </a:p>
      </dgm:t>
    </dgm:pt>
    <dgm:pt modelId="{CB0E03C4-95BB-436A-9A49-195677E24C74}" type="pres">
      <dgm:prSet presAssocID="{B7933410-CB16-4369-9C6D-666CA99DE328}" presName="level2hierChild" presStyleCnt="0"/>
      <dgm:spPr/>
    </dgm:pt>
    <dgm:pt modelId="{9FEBFCFA-BB01-48EA-96EC-F23E0D40E2AE}" type="pres">
      <dgm:prSet presAssocID="{0E1CD2D9-5CF3-4C35-9847-820886EE5A70}" presName="conn2-1" presStyleLbl="parChTrans1D2" presStyleIdx="0" presStyleCnt="8"/>
      <dgm:spPr/>
      <dgm:t>
        <a:bodyPr/>
        <a:lstStyle/>
        <a:p>
          <a:endParaRPr lang="es-MX"/>
        </a:p>
      </dgm:t>
    </dgm:pt>
    <dgm:pt modelId="{D820921F-2AD3-4491-A695-189CC4988EC0}" type="pres">
      <dgm:prSet presAssocID="{0E1CD2D9-5CF3-4C35-9847-820886EE5A70}" presName="connTx" presStyleLbl="parChTrans1D2" presStyleIdx="0" presStyleCnt="8"/>
      <dgm:spPr/>
      <dgm:t>
        <a:bodyPr/>
        <a:lstStyle/>
        <a:p>
          <a:endParaRPr lang="es-MX"/>
        </a:p>
      </dgm:t>
    </dgm:pt>
    <dgm:pt modelId="{716AFBFD-385B-4B7A-A278-65CDFC89C87E}" type="pres">
      <dgm:prSet presAssocID="{D49A1043-EFE7-4C68-B00D-07C19769C38C}" presName="root2" presStyleCnt="0"/>
      <dgm:spPr/>
    </dgm:pt>
    <dgm:pt modelId="{79AA65B5-8A4B-4779-A685-DA8E9C423F9A}" type="pres">
      <dgm:prSet presAssocID="{D49A1043-EFE7-4C68-B00D-07C19769C38C}" presName="LevelTwoTextNode" presStyleLbl="node2" presStyleIdx="0" presStyleCnt="8" custScaleX="239423" custLinFactNeighborX="-11304" custLinFactNeighborY="-5410">
        <dgm:presLayoutVars>
          <dgm:chPref val="3"/>
        </dgm:presLayoutVars>
      </dgm:prSet>
      <dgm:spPr/>
      <dgm:t>
        <a:bodyPr/>
        <a:lstStyle/>
        <a:p>
          <a:endParaRPr lang="es-MX"/>
        </a:p>
      </dgm:t>
    </dgm:pt>
    <dgm:pt modelId="{75F8AEAE-9202-4514-AAC3-424FDAC28D1D}" type="pres">
      <dgm:prSet presAssocID="{D49A1043-EFE7-4C68-B00D-07C19769C38C}" presName="level3hierChild" presStyleCnt="0"/>
      <dgm:spPr/>
    </dgm:pt>
    <dgm:pt modelId="{FA5F6664-0C22-40F7-9BA2-060F6E074EC9}" type="pres">
      <dgm:prSet presAssocID="{3ADC2101-97AA-49CB-A497-EBC072C6BE8B}" presName="conn2-1" presStyleLbl="parChTrans1D3" presStyleIdx="0" presStyleCnt="12"/>
      <dgm:spPr/>
      <dgm:t>
        <a:bodyPr/>
        <a:lstStyle/>
        <a:p>
          <a:endParaRPr lang="es-MX"/>
        </a:p>
      </dgm:t>
    </dgm:pt>
    <dgm:pt modelId="{285EF86E-2B20-44E9-A8C3-85517C21756A}" type="pres">
      <dgm:prSet presAssocID="{3ADC2101-97AA-49CB-A497-EBC072C6BE8B}" presName="connTx" presStyleLbl="parChTrans1D3" presStyleIdx="0" presStyleCnt="12"/>
      <dgm:spPr/>
      <dgm:t>
        <a:bodyPr/>
        <a:lstStyle/>
        <a:p>
          <a:endParaRPr lang="es-MX"/>
        </a:p>
      </dgm:t>
    </dgm:pt>
    <dgm:pt modelId="{0D0A8F04-8122-4EF2-B2C9-D57F31B66886}" type="pres">
      <dgm:prSet presAssocID="{69C3BC61-5582-485D-9385-55D7ABBC4C29}" presName="root2" presStyleCnt="0"/>
      <dgm:spPr/>
    </dgm:pt>
    <dgm:pt modelId="{39D35CDE-7C3B-4D73-ADC2-96BD42493DA6}" type="pres">
      <dgm:prSet presAssocID="{69C3BC61-5582-485D-9385-55D7ABBC4C29}" presName="LevelTwoTextNode" presStyleLbl="node3" presStyleIdx="0" presStyleCnt="12" custScaleX="255132" custScaleY="99858">
        <dgm:presLayoutVars>
          <dgm:chPref val="3"/>
        </dgm:presLayoutVars>
      </dgm:prSet>
      <dgm:spPr/>
      <dgm:t>
        <a:bodyPr/>
        <a:lstStyle/>
        <a:p>
          <a:endParaRPr lang="es-MX"/>
        </a:p>
      </dgm:t>
    </dgm:pt>
    <dgm:pt modelId="{D01FB3DF-E8A1-4330-BACC-D020B67BC899}" type="pres">
      <dgm:prSet presAssocID="{69C3BC61-5582-485D-9385-55D7ABBC4C29}" presName="level3hierChild" presStyleCnt="0"/>
      <dgm:spPr/>
    </dgm:pt>
    <dgm:pt modelId="{4BAFE7BE-14D3-46A9-8F52-BFC8C14C2C29}" type="pres">
      <dgm:prSet presAssocID="{D1F70889-C079-4FA9-84BE-4634BE6ECEA7}" presName="conn2-1" presStyleLbl="parChTrans1D4" presStyleIdx="0" presStyleCnt="12"/>
      <dgm:spPr/>
      <dgm:t>
        <a:bodyPr/>
        <a:lstStyle/>
        <a:p>
          <a:endParaRPr lang="es-MX"/>
        </a:p>
      </dgm:t>
    </dgm:pt>
    <dgm:pt modelId="{54B82EC3-7B72-4ACC-91BF-BB880D4A2655}" type="pres">
      <dgm:prSet presAssocID="{D1F70889-C079-4FA9-84BE-4634BE6ECEA7}" presName="connTx" presStyleLbl="parChTrans1D4" presStyleIdx="0" presStyleCnt="12"/>
      <dgm:spPr/>
      <dgm:t>
        <a:bodyPr/>
        <a:lstStyle/>
        <a:p>
          <a:endParaRPr lang="es-MX"/>
        </a:p>
      </dgm:t>
    </dgm:pt>
    <dgm:pt modelId="{78218DE7-DC47-45C4-B004-42F685E6D0A3}" type="pres">
      <dgm:prSet presAssocID="{19EC00F4-4BAB-48ED-BBF1-D23DBDAE101F}" presName="root2" presStyleCnt="0"/>
      <dgm:spPr/>
    </dgm:pt>
    <dgm:pt modelId="{57474B58-009D-4EE0-83A6-2B08C94E9F6A}" type="pres">
      <dgm:prSet presAssocID="{19EC00F4-4BAB-48ED-BBF1-D23DBDAE101F}" presName="LevelTwoTextNode" presStyleLbl="node4" presStyleIdx="0" presStyleCnt="12" custScaleX="301452" custScaleY="100428">
        <dgm:presLayoutVars>
          <dgm:chPref val="3"/>
        </dgm:presLayoutVars>
      </dgm:prSet>
      <dgm:spPr/>
      <dgm:t>
        <a:bodyPr/>
        <a:lstStyle/>
        <a:p>
          <a:endParaRPr lang="es-MX"/>
        </a:p>
      </dgm:t>
    </dgm:pt>
    <dgm:pt modelId="{CE017FDA-46C3-4A7D-A132-3BA7B60A2005}" type="pres">
      <dgm:prSet presAssocID="{19EC00F4-4BAB-48ED-BBF1-D23DBDAE101F}" presName="level3hierChild" presStyleCnt="0"/>
      <dgm:spPr/>
    </dgm:pt>
    <dgm:pt modelId="{D22ED397-3A80-4A56-9B94-BDE7A2196363}" type="pres">
      <dgm:prSet presAssocID="{438577BA-E6C9-4284-9D15-EFDCBFCB65E8}" presName="conn2-1" presStyleLbl="parChTrans1D2" presStyleIdx="1" presStyleCnt="8"/>
      <dgm:spPr/>
      <dgm:t>
        <a:bodyPr/>
        <a:lstStyle/>
        <a:p>
          <a:endParaRPr lang="es-MX"/>
        </a:p>
      </dgm:t>
    </dgm:pt>
    <dgm:pt modelId="{26722EAD-7612-4B23-98A8-67D17C031200}" type="pres">
      <dgm:prSet presAssocID="{438577BA-E6C9-4284-9D15-EFDCBFCB65E8}" presName="connTx" presStyleLbl="parChTrans1D2" presStyleIdx="1" presStyleCnt="8"/>
      <dgm:spPr/>
      <dgm:t>
        <a:bodyPr/>
        <a:lstStyle/>
        <a:p>
          <a:endParaRPr lang="es-MX"/>
        </a:p>
      </dgm:t>
    </dgm:pt>
    <dgm:pt modelId="{B8CE4741-8C62-4F78-A7EB-75CBB6B01807}" type="pres">
      <dgm:prSet presAssocID="{1AF68C36-6329-4509-9FAC-42F6DEF24ABA}" presName="root2" presStyleCnt="0"/>
      <dgm:spPr/>
    </dgm:pt>
    <dgm:pt modelId="{0649C73C-F858-4FC0-973B-7B3B550C4532}" type="pres">
      <dgm:prSet presAssocID="{1AF68C36-6329-4509-9FAC-42F6DEF24ABA}" presName="LevelTwoTextNode" presStyleLbl="node2" presStyleIdx="1" presStyleCnt="8" custScaleX="239423" custLinFactNeighborX="-11304" custLinFactNeighborY="-476">
        <dgm:presLayoutVars>
          <dgm:chPref val="3"/>
        </dgm:presLayoutVars>
      </dgm:prSet>
      <dgm:spPr/>
      <dgm:t>
        <a:bodyPr/>
        <a:lstStyle/>
        <a:p>
          <a:endParaRPr lang="es-MX"/>
        </a:p>
      </dgm:t>
    </dgm:pt>
    <dgm:pt modelId="{4D313E0A-8C9B-44D7-8D0A-5CFA2FFB70F5}" type="pres">
      <dgm:prSet presAssocID="{1AF68C36-6329-4509-9FAC-42F6DEF24ABA}" presName="level3hierChild" presStyleCnt="0"/>
      <dgm:spPr/>
    </dgm:pt>
    <dgm:pt modelId="{590FFF45-0F5E-41DC-9CDE-3DB57D0E80B8}" type="pres">
      <dgm:prSet presAssocID="{8344D17D-9216-4028-B221-9ECE1AAC7047}" presName="conn2-1" presStyleLbl="parChTrans1D3" presStyleIdx="1" presStyleCnt="12"/>
      <dgm:spPr/>
      <dgm:t>
        <a:bodyPr/>
        <a:lstStyle/>
        <a:p>
          <a:endParaRPr lang="es-MX"/>
        </a:p>
      </dgm:t>
    </dgm:pt>
    <dgm:pt modelId="{AE399E74-91C9-4729-BAF6-F7310B1AD9F6}" type="pres">
      <dgm:prSet presAssocID="{8344D17D-9216-4028-B221-9ECE1AAC7047}" presName="connTx" presStyleLbl="parChTrans1D3" presStyleIdx="1" presStyleCnt="12"/>
      <dgm:spPr/>
      <dgm:t>
        <a:bodyPr/>
        <a:lstStyle/>
        <a:p>
          <a:endParaRPr lang="es-MX"/>
        </a:p>
      </dgm:t>
    </dgm:pt>
    <dgm:pt modelId="{5C6AC2FD-AE05-4E3B-8E88-8CE7F8C0C568}" type="pres">
      <dgm:prSet presAssocID="{078A890B-0255-4803-A240-27F25B7BD06C}" presName="root2" presStyleCnt="0"/>
      <dgm:spPr/>
    </dgm:pt>
    <dgm:pt modelId="{D0679ECD-5800-4A98-A826-3F9FC0E9924A}" type="pres">
      <dgm:prSet presAssocID="{078A890B-0255-4803-A240-27F25B7BD06C}" presName="LevelTwoTextNode" presStyleLbl="node3" presStyleIdx="1" presStyleCnt="12" custScaleX="255189">
        <dgm:presLayoutVars>
          <dgm:chPref val="3"/>
        </dgm:presLayoutVars>
      </dgm:prSet>
      <dgm:spPr/>
      <dgm:t>
        <a:bodyPr/>
        <a:lstStyle/>
        <a:p>
          <a:endParaRPr lang="es-MX"/>
        </a:p>
      </dgm:t>
    </dgm:pt>
    <dgm:pt modelId="{E1095379-C116-4313-B530-47AA6F4F692E}" type="pres">
      <dgm:prSet presAssocID="{078A890B-0255-4803-A240-27F25B7BD06C}" presName="level3hierChild" presStyleCnt="0"/>
      <dgm:spPr/>
    </dgm:pt>
    <dgm:pt modelId="{0BDC226B-4AD6-468D-A937-00C175AE5DA8}" type="pres">
      <dgm:prSet presAssocID="{6204A5F2-1F25-40BA-B9C7-934AE0205634}" presName="conn2-1" presStyleLbl="parChTrans1D4" presStyleIdx="1" presStyleCnt="12"/>
      <dgm:spPr/>
      <dgm:t>
        <a:bodyPr/>
        <a:lstStyle/>
        <a:p>
          <a:endParaRPr lang="es-MX"/>
        </a:p>
      </dgm:t>
    </dgm:pt>
    <dgm:pt modelId="{F0C997B4-3551-4B05-80DB-D55F01BF2008}" type="pres">
      <dgm:prSet presAssocID="{6204A5F2-1F25-40BA-B9C7-934AE0205634}" presName="connTx" presStyleLbl="parChTrans1D4" presStyleIdx="1" presStyleCnt="12"/>
      <dgm:spPr/>
      <dgm:t>
        <a:bodyPr/>
        <a:lstStyle/>
        <a:p>
          <a:endParaRPr lang="es-MX"/>
        </a:p>
      </dgm:t>
    </dgm:pt>
    <dgm:pt modelId="{5428D1EC-E16F-45B6-957D-26D086C01102}" type="pres">
      <dgm:prSet presAssocID="{04B67C8C-7F22-4D10-882F-5CD15A43A98A}" presName="root2" presStyleCnt="0"/>
      <dgm:spPr/>
    </dgm:pt>
    <dgm:pt modelId="{6B3C30EB-3201-42F8-93C7-911E5751ADAA}" type="pres">
      <dgm:prSet presAssocID="{04B67C8C-7F22-4D10-882F-5CD15A43A98A}" presName="LevelTwoTextNode" presStyleLbl="node4" presStyleIdx="1" presStyleCnt="12" custScaleX="301452" custScaleY="100428">
        <dgm:presLayoutVars>
          <dgm:chPref val="3"/>
        </dgm:presLayoutVars>
      </dgm:prSet>
      <dgm:spPr/>
      <dgm:t>
        <a:bodyPr/>
        <a:lstStyle/>
        <a:p>
          <a:endParaRPr lang="es-MX"/>
        </a:p>
      </dgm:t>
    </dgm:pt>
    <dgm:pt modelId="{A4B75748-5D70-4F98-8157-D0150E23DA75}" type="pres">
      <dgm:prSet presAssocID="{04B67C8C-7F22-4D10-882F-5CD15A43A98A}" presName="level3hierChild" presStyleCnt="0"/>
      <dgm:spPr/>
    </dgm:pt>
    <dgm:pt modelId="{D40E3FA9-5FB8-4BBD-8FCE-32B76D9E9046}" type="pres">
      <dgm:prSet presAssocID="{BDF4F2C8-5839-4BD5-9333-04303B7E0C1B}" presName="conn2-1" presStyleLbl="parChTrans1D2" presStyleIdx="2" presStyleCnt="8"/>
      <dgm:spPr/>
      <dgm:t>
        <a:bodyPr/>
        <a:lstStyle/>
        <a:p>
          <a:endParaRPr lang="es-MX"/>
        </a:p>
      </dgm:t>
    </dgm:pt>
    <dgm:pt modelId="{CF9B1F5C-3365-45FD-B73B-264668930A7A}" type="pres">
      <dgm:prSet presAssocID="{BDF4F2C8-5839-4BD5-9333-04303B7E0C1B}" presName="connTx" presStyleLbl="parChTrans1D2" presStyleIdx="2" presStyleCnt="8"/>
      <dgm:spPr/>
      <dgm:t>
        <a:bodyPr/>
        <a:lstStyle/>
        <a:p>
          <a:endParaRPr lang="es-MX"/>
        </a:p>
      </dgm:t>
    </dgm:pt>
    <dgm:pt modelId="{CC891371-E53D-4C3D-A729-A2259EECBEE2}" type="pres">
      <dgm:prSet presAssocID="{F9DE3806-6C4F-4154-A7EB-DD5629D8D062}" presName="root2" presStyleCnt="0"/>
      <dgm:spPr/>
    </dgm:pt>
    <dgm:pt modelId="{9A2FA164-8097-4B42-ACAC-13DC1FF90C27}" type="pres">
      <dgm:prSet presAssocID="{F9DE3806-6C4F-4154-A7EB-DD5629D8D062}" presName="LevelTwoTextNode" presStyleLbl="node2" presStyleIdx="2" presStyleCnt="8" custScaleX="239423" custLinFactNeighborX="-11304" custLinFactNeighborY="-476">
        <dgm:presLayoutVars>
          <dgm:chPref val="3"/>
        </dgm:presLayoutVars>
      </dgm:prSet>
      <dgm:spPr/>
      <dgm:t>
        <a:bodyPr/>
        <a:lstStyle/>
        <a:p>
          <a:endParaRPr lang="es-MX"/>
        </a:p>
      </dgm:t>
    </dgm:pt>
    <dgm:pt modelId="{AF6B8C2F-4035-415D-A4E4-3A09BF1DED30}" type="pres">
      <dgm:prSet presAssocID="{F9DE3806-6C4F-4154-A7EB-DD5629D8D062}" presName="level3hierChild" presStyleCnt="0"/>
      <dgm:spPr/>
    </dgm:pt>
    <dgm:pt modelId="{EAB23CB8-41DA-4191-8FDB-AFCB3D02DC46}" type="pres">
      <dgm:prSet presAssocID="{E2FD6D35-5427-4454-BFD0-B8E1FE9B56E1}" presName="conn2-1" presStyleLbl="parChTrans1D3" presStyleIdx="2" presStyleCnt="12"/>
      <dgm:spPr/>
      <dgm:t>
        <a:bodyPr/>
        <a:lstStyle/>
        <a:p>
          <a:endParaRPr lang="es-MX"/>
        </a:p>
      </dgm:t>
    </dgm:pt>
    <dgm:pt modelId="{D93139A0-7E7B-4549-83D3-961F9FE5AA1B}" type="pres">
      <dgm:prSet presAssocID="{E2FD6D35-5427-4454-BFD0-B8E1FE9B56E1}" presName="connTx" presStyleLbl="parChTrans1D3" presStyleIdx="2" presStyleCnt="12"/>
      <dgm:spPr/>
      <dgm:t>
        <a:bodyPr/>
        <a:lstStyle/>
        <a:p>
          <a:endParaRPr lang="es-MX"/>
        </a:p>
      </dgm:t>
    </dgm:pt>
    <dgm:pt modelId="{6884C1EE-0A99-4175-8BFD-771B3A335DD6}" type="pres">
      <dgm:prSet presAssocID="{72EFB42A-656A-43D1-ADCF-AC6541B91396}" presName="root2" presStyleCnt="0"/>
      <dgm:spPr/>
    </dgm:pt>
    <dgm:pt modelId="{2D6DD824-D69F-4939-9522-6D870ED8B4D0}" type="pres">
      <dgm:prSet presAssocID="{72EFB42A-656A-43D1-ADCF-AC6541B91396}" presName="LevelTwoTextNode" presStyleLbl="node3" presStyleIdx="2" presStyleCnt="12" custScaleX="255189">
        <dgm:presLayoutVars>
          <dgm:chPref val="3"/>
        </dgm:presLayoutVars>
      </dgm:prSet>
      <dgm:spPr/>
      <dgm:t>
        <a:bodyPr/>
        <a:lstStyle/>
        <a:p>
          <a:endParaRPr lang="es-MX"/>
        </a:p>
      </dgm:t>
    </dgm:pt>
    <dgm:pt modelId="{99D0BF1D-629C-4CD5-8F08-E19E3F49B79F}" type="pres">
      <dgm:prSet presAssocID="{72EFB42A-656A-43D1-ADCF-AC6541B91396}" presName="level3hierChild" presStyleCnt="0"/>
      <dgm:spPr/>
    </dgm:pt>
    <dgm:pt modelId="{F42C6D62-E4FE-47E4-AE77-611D01D6E3E7}" type="pres">
      <dgm:prSet presAssocID="{0DBEE885-4365-49CC-BCB0-87BC4897933E}" presName="conn2-1" presStyleLbl="parChTrans1D4" presStyleIdx="2" presStyleCnt="12"/>
      <dgm:spPr/>
      <dgm:t>
        <a:bodyPr/>
        <a:lstStyle/>
        <a:p>
          <a:endParaRPr lang="es-MX"/>
        </a:p>
      </dgm:t>
    </dgm:pt>
    <dgm:pt modelId="{CB1E4421-FC70-4254-A462-0E5D9E0FD8F4}" type="pres">
      <dgm:prSet presAssocID="{0DBEE885-4365-49CC-BCB0-87BC4897933E}" presName="connTx" presStyleLbl="parChTrans1D4" presStyleIdx="2" presStyleCnt="12"/>
      <dgm:spPr/>
      <dgm:t>
        <a:bodyPr/>
        <a:lstStyle/>
        <a:p>
          <a:endParaRPr lang="es-MX"/>
        </a:p>
      </dgm:t>
    </dgm:pt>
    <dgm:pt modelId="{2A951496-4320-4A3D-83F1-740B8D3AA2B5}" type="pres">
      <dgm:prSet presAssocID="{7C733C32-88BA-405C-9CA7-E3784E5B8201}" presName="root2" presStyleCnt="0"/>
      <dgm:spPr/>
    </dgm:pt>
    <dgm:pt modelId="{65D9ACA6-4916-4582-B5EE-17BEA158548D}" type="pres">
      <dgm:prSet presAssocID="{7C733C32-88BA-405C-9CA7-E3784E5B8201}" presName="LevelTwoTextNode" presStyleLbl="node4" presStyleIdx="2" presStyleCnt="12" custScaleX="301452" custScaleY="100849">
        <dgm:presLayoutVars>
          <dgm:chPref val="3"/>
        </dgm:presLayoutVars>
      </dgm:prSet>
      <dgm:spPr/>
      <dgm:t>
        <a:bodyPr/>
        <a:lstStyle/>
        <a:p>
          <a:endParaRPr lang="es-MX"/>
        </a:p>
      </dgm:t>
    </dgm:pt>
    <dgm:pt modelId="{F93E950D-1C40-4D2D-B469-FC7D1575358B}" type="pres">
      <dgm:prSet presAssocID="{7C733C32-88BA-405C-9CA7-E3784E5B8201}" presName="level3hierChild" presStyleCnt="0"/>
      <dgm:spPr/>
    </dgm:pt>
    <dgm:pt modelId="{F44EBCEE-A7BC-4E05-9E74-B331973B3D11}" type="pres">
      <dgm:prSet presAssocID="{6E9667B8-B7F9-4C82-AC17-5FDEE8055868}" presName="conn2-1" presStyleLbl="parChTrans1D2" presStyleIdx="3" presStyleCnt="8"/>
      <dgm:spPr/>
      <dgm:t>
        <a:bodyPr/>
        <a:lstStyle/>
        <a:p>
          <a:endParaRPr lang="es-MX"/>
        </a:p>
      </dgm:t>
    </dgm:pt>
    <dgm:pt modelId="{CFB06BAC-9E32-428A-92CC-B569A65242A4}" type="pres">
      <dgm:prSet presAssocID="{6E9667B8-B7F9-4C82-AC17-5FDEE8055868}" presName="connTx" presStyleLbl="parChTrans1D2" presStyleIdx="3" presStyleCnt="8"/>
      <dgm:spPr/>
      <dgm:t>
        <a:bodyPr/>
        <a:lstStyle/>
        <a:p>
          <a:endParaRPr lang="es-MX"/>
        </a:p>
      </dgm:t>
    </dgm:pt>
    <dgm:pt modelId="{07043C4B-1527-4B14-BB57-8D9A4903D076}" type="pres">
      <dgm:prSet presAssocID="{DE74DF8A-46D6-492D-AB98-AD46272877EA}" presName="root2" presStyleCnt="0"/>
      <dgm:spPr/>
    </dgm:pt>
    <dgm:pt modelId="{4D66A77A-72AB-4219-B9C5-DE1FCD6BA067}" type="pres">
      <dgm:prSet presAssocID="{DE74DF8A-46D6-492D-AB98-AD46272877EA}" presName="LevelTwoTextNode" presStyleLbl="node2" presStyleIdx="3" presStyleCnt="8" custScaleX="239423" custLinFactNeighborX="-11304" custLinFactNeighborY="-476">
        <dgm:presLayoutVars>
          <dgm:chPref val="3"/>
        </dgm:presLayoutVars>
      </dgm:prSet>
      <dgm:spPr/>
      <dgm:t>
        <a:bodyPr/>
        <a:lstStyle/>
        <a:p>
          <a:endParaRPr lang="es-MX"/>
        </a:p>
      </dgm:t>
    </dgm:pt>
    <dgm:pt modelId="{6CB05304-2D78-4BD4-8E22-5AF8199D8C9C}" type="pres">
      <dgm:prSet presAssocID="{DE74DF8A-46D6-492D-AB98-AD46272877EA}" presName="level3hierChild" presStyleCnt="0"/>
      <dgm:spPr/>
    </dgm:pt>
    <dgm:pt modelId="{A1C58353-6B3E-4897-B729-12D6ECF0B60E}" type="pres">
      <dgm:prSet presAssocID="{5E588806-B567-4B90-9103-123501354C08}" presName="conn2-1" presStyleLbl="parChTrans1D3" presStyleIdx="3" presStyleCnt="12"/>
      <dgm:spPr/>
      <dgm:t>
        <a:bodyPr/>
        <a:lstStyle/>
        <a:p>
          <a:endParaRPr lang="es-MX"/>
        </a:p>
      </dgm:t>
    </dgm:pt>
    <dgm:pt modelId="{0AC722CA-7382-42AF-A6A4-99DFCE070BD9}" type="pres">
      <dgm:prSet presAssocID="{5E588806-B567-4B90-9103-123501354C08}" presName="connTx" presStyleLbl="parChTrans1D3" presStyleIdx="3" presStyleCnt="12"/>
      <dgm:spPr/>
      <dgm:t>
        <a:bodyPr/>
        <a:lstStyle/>
        <a:p>
          <a:endParaRPr lang="es-MX"/>
        </a:p>
      </dgm:t>
    </dgm:pt>
    <dgm:pt modelId="{DD7F491F-AC27-41C0-A922-8BA90A9FB011}" type="pres">
      <dgm:prSet presAssocID="{A806BF5C-39CE-4465-8A95-8D1CE46695DD}" presName="root2" presStyleCnt="0"/>
      <dgm:spPr/>
    </dgm:pt>
    <dgm:pt modelId="{94689494-35A1-4366-880F-AB15395FB55A}" type="pres">
      <dgm:prSet presAssocID="{A806BF5C-39CE-4465-8A95-8D1CE46695DD}" presName="LevelTwoTextNode" presStyleLbl="node3" presStyleIdx="3" presStyleCnt="12" custScaleX="255189">
        <dgm:presLayoutVars>
          <dgm:chPref val="3"/>
        </dgm:presLayoutVars>
      </dgm:prSet>
      <dgm:spPr/>
      <dgm:t>
        <a:bodyPr/>
        <a:lstStyle/>
        <a:p>
          <a:endParaRPr lang="es-MX"/>
        </a:p>
      </dgm:t>
    </dgm:pt>
    <dgm:pt modelId="{589FFCD8-C675-4174-8EAD-FCCD213141DA}" type="pres">
      <dgm:prSet presAssocID="{A806BF5C-39CE-4465-8A95-8D1CE46695DD}" presName="level3hierChild" presStyleCnt="0"/>
      <dgm:spPr/>
    </dgm:pt>
    <dgm:pt modelId="{6A13642C-866B-43E6-8DDA-A85BDE3134A2}" type="pres">
      <dgm:prSet presAssocID="{EBEA9062-B81C-4CE6-A380-43F5E27BC5E7}" presName="conn2-1" presStyleLbl="parChTrans1D4" presStyleIdx="3" presStyleCnt="12"/>
      <dgm:spPr/>
      <dgm:t>
        <a:bodyPr/>
        <a:lstStyle/>
        <a:p>
          <a:endParaRPr lang="es-MX"/>
        </a:p>
      </dgm:t>
    </dgm:pt>
    <dgm:pt modelId="{A0844DDA-F046-4DF1-98FF-1BE80057024D}" type="pres">
      <dgm:prSet presAssocID="{EBEA9062-B81C-4CE6-A380-43F5E27BC5E7}" presName="connTx" presStyleLbl="parChTrans1D4" presStyleIdx="3" presStyleCnt="12"/>
      <dgm:spPr/>
      <dgm:t>
        <a:bodyPr/>
        <a:lstStyle/>
        <a:p>
          <a:endParaRPr lang="es-MX"/>
        </a:p>
      </dgm:t>
    </dgm:pt>
    <dgm:pt modelId="{1400F76A-3D85-4590-AEC9-00177BB7462E}" type="pres">
      <dgm:prSet presAssocID="{D292A0CA-0831-4EA4-94CC-2FEBE408DB02}" presName="root2" presStyleCnt="0"/>
      <dgm:spPr/>
    </dgm:pt>
    <dgm:pt modelId="{F3B77786-552A-451A-B4F8-BA9F8F2F01C8}" type="pres">
      <dgm:prSet presAssocID="{D292A0CA-0831-4EA4-94CC-2FEBE408DB02}" presName="LevelTwoTextNode" presStyleLbl="node4" presStyleIdx="3" presStyleCnt="12" custScaleX="301452" custScaleY="100849">
        <dgm:presLayoutVars>
          <dgm:chPref val="3"/>
        </dgm:presLayoutVars>
      </dgm:prSet>
      <dgm:spPr/>
      <dgm:t>
        <a:bodyPr/>
        <a:lstStyle/>
        <a:p>
          <a:endParaRPr lang="es-MX"/>
        </a:p>
      </dgm:t>
    </dgm:pt>
    <dgm:pt modelId="{253B5003-D589-4D53-9176-2379B7A9F0D9}" type="pres">
      <dgm:prSet presAssocID="{D292A0CA-0831-4EA4-94CC-2FEBE408DB02}" presName="level3hierChild" presStyleCnt="0"/>
      <dgm:spPr/>
    </dgm:pt>
    <dgm:pt modelId="{744ADBAE-E081-4D15-B696-4591F4AE744E}" type="pres">
      <dgm:prSet presAssocID="{72E190F4-FA9D-4337-86C9-53B686EE61E3}" presName="conn2-1" presStyleLbl="parChTrans1D3" presStyleIdx="4" presStyleCnt="12"/>
      <dgm:spPr/>
      <dgm:t>
        <a:bodyPr/>
        <a:lstStyle/>
        <a:p>
          <a:endParaRPr lang="es-MX"/>
        </a:p>
      </dgm:t>
    </dgm:pt>
    <dgm:pt modelId="{CDE0B9DF-8742-42A1-B9BD-42BCC33A4084}" type="pres">
      <dgm:prSet presAssocID="{72E190F4-FA9D-4337-86C9-53B686EE61E3}" presName="connTx" presStyleLbl="parChTrans1D3" presStyleIdx="4" presStyleCnt="12"/>
      <dgm:spPr/>
      <dgm:t>
        <a:bodyPr/>
        <a:lstStyle/>
        <a:p>
          <a:endParaRPr lang="es-MX"/>
        </a:p>
      </dgm:t>
    </dgm:pt>
    <dgm:pt modelId="{F44B2731-FB67-45F2-BBE3-82CEAA4FFF44}" type="pres">
      <dgm:prSet presAssocID="{F80468E5-A8C9-415C-8227-49ABA4A92BBE}" presName="root2" presStyleCnt="0"/>
      <dgm:spPr/>
    </dgm:pt>
    <dgm:pt modelId="{B2C428BA-5B2F-428C-B26C-7C28DFF75095}" type="pres">
      <dgm:prSet presAssocID="{F80468E5-A8C9-415C-8227-49ABA4A92BBE}" presName="LevelTwoTextNode" presStyleLbl="node3" presStyleIdx="4" presStyleCnt="12" custScaleX="255189">
        <dgm:presLayoutVars>
          <dgm:chPref val="3"/>
        </dgm:presLayoutVars>
      </dgm:prSet>
      <dgm:spPr/>
      <dgm:t>
        <a:bodyPr/>
        <a:lstStyle/>
        <a:p>
          <a:endParaRPr lang="es-MX"/>
        </a:p>
      </dgm:t>
    </dgm:pt>
    <dgm:pt modelId="{8C2F04C6-8E35-41C4-9491-5F9E785AC91C}" type="pres">
      <dgm:prSet presAssocID="{F80468E5-A8C9-415C-8227-49ABA4A92BBE}" presName="level3hierChild" presStyleCnt="0"/>
      <dgm:spPr/>
    </dgm:pt>
    <dgm:pt modelId="{71394C5E-BD4F-4262-9F4A-95AF133FA7E7}" type="pres">
      <dgm:prSet presAssocID="{C7D4EB5D-288D-4744-88E0-471E37AFA26C}" presName="conn2-1" presStyleLbl="parChTrans1D4" presStyleIdx="4" presStyleCnt="12"/>
      <dgm:spPr/>
      <dgm:t>
        <a:bodyPr/>
        <a:lstStyle/>
        <a:p>
          <a:endParaRPr lang="es-MX"/>
        </a:p>
      </dgm:t>
    </dgm:pt>
    <dgm:pt modelId="{51047168-4837-4783-AFB5-8FB2F4FD208B}" type="pres">
      <dgm:prSet presAssocID="{C7D4EB5D-288D-4744-88E0-471E37AFA26C}" presName="connTx" presStyleLbl="parChTrans1D4" presStyleIdx="4" presStyleCnt="12"/>
      <dgm:spPr/>
      <dgm:t>
        <a:bodyPr/>
        <a:lstStyle/>
        <a:p>
          <a:endParaRPr lang="es-MX"/>
        </a:p>
      </dgm:t>
    </dgm:pt>
    <dgm:pt modelId="{8D5FF65E-6E31-4B26-BD00-5B756C54C2BD}" type="pres">
      <dgm:prSet presAssocID="{48894A8B-1502-4576-AC15-79B087D5C0AA}" presName="root2" presStyleCnt="0"/>
      <dgm:spPr/>
    </dgm:pt>
    <dgm:pt modelId="{0AF3B2BA-64AE-4227-BF7C-8B2E2F8073F8}" type="pres">
      <dgm:prSet presAssocID="{48894A8B-1502-4576-AC15-79B087D5C0AA}" presName="LevelTwoTextNode" presStyleLbl="node4" presStyleIdx="4" presStyleCnt="12" custScaleX="301452" custScaleY="100849">
        <dgm:presLayoutVars>
          <dgm:chPref val="3"/>
        </dgm:presLayoutVars>
      </dgm:prSet>
      <dgm:spPr/>
      <dgm:t>
        <a:bodyPr/>
        <a:lstStyle/>
        <a:p>
          <a:endParaRPr lang="es-MX"/>
        </a:p>
      </dgm:t>
    </dgm:pt>
    <dgm:pt modelId="{83BA2158-932C-4932-8CE4-600D9AA0DD49}" type="pres">
      <dgm:prSet presAssocID="{48894A8B-1502-4576-AC15-79B087D5C0AA}" presName="level3hierChild" presStyleCnt="0"/>
      <dgm:spPr/>
    </dgm:pt>
    <dgm:pt modelId="{19E840DC-3A86-4B88-AE18-0405DFF3E72E}" type="pres">
      <dgm:prSet presAssocID="{95CD8669-7409-4F1B-997D-F37A0F621824}" presName="conn2-1" presStyleLbl="parChTrans1D3" presStyleIdx="5" presStyleCnt="12"/>
      <dgm:spPr/>
      <dgm:t>
        <a:bodyPr/>
        <a:lstStyle/>
        <a:p>
          <a:endParaRPr lang="es-MX"/>
        </a:p>
      </dgm:t>
    </dgm:pt>
    <dgm:pt modelId="{A1121C42-C7A7-4AAE-ABD0-A6BF8BAE14E0}" type="pres">
      <dgm:prSet presAssocID="{95CD8669-7409-4F1B-997D-F37A0F621824}" presName="connTx" presStyleLbl="parChTrans1D3" presStyleIdx="5" presStyleCnt="12"/>
      <dgm:spPr/>
      <dgm:t>
        <a:bodyPr/>
        <a:lstStyle/>
        <a:p>
          <a:endParaRPr lang="es-MX"/>
        </a:p>
      </dgm:t>
    </dgm:pt>
    <dgm:pt modelId="{3C13440D-D7A3-415B-A716-A06BF87E64D5}" type="pres">
      <dgm:prSet presAssocID="{C5788611-0287-42F4-AC70-3A8402F4B423}" presName="root2" presStyleCnt="0"/>
      <dgm:spPr/>
    </dgm:pt>
    <dgm:pt modelId="{553CF08A-0FEA-4321-A489-3076A84B2972}" type="pres">
      <dgm:prSet presAssocID="{C5788611-0287-42F4-AC70-3A8402F4B423}" presName="LevelTwoTextNode" presStyleLbl="node3" presStyleIdx="5" presStyleCnt="12" custScaleX="255189">
        <dgm:presLayoutVars>
          <dgm:chPref val="3"/>
        </dgm:presLayoutVars>
      </dgm:prSet>
      <dgm:spPr/>
      <dgm:t>
        <a:bodyPr/>
        <a:lstStyle/>
        <a:p>
          <a:endParaRPr lang="es-MX"/>
        </a:p>
      </dgm:t>
    </dgm:pt>
    <dgm:pt modelId="{45C7CF47-A690-4BC4-9BF2-9C4EC8180828}" type="pres">
      <dgm:prSet presAssocID="{C5788611-0287-42F4-AC70-3A8402F4B423}" presName="level3hierChild" presStyleCnt="0"/>
      <dgm:spPr/>
    </dgm:pt>
    <dgm:pt modelId="{FFA9D9BD-7981-472A-8819-F9CC86B1F6D7}" type="pres">
      <dgm:prSet presAssocID="{40D2608D-C1CB-4108-ADEA-8BD9D7FE3EB2}" presName="conn2-1" presStyleLbl="parChTrans1D4" presStyleIdx="5" presStyleCnt="12"/>
      <dgm:spPr/>
      <dgm:t>
        <a:bodyPr/>
        <a:lstStyle/>
        <a:p>
          <a:endParaRPr lang="es-MX"/>
        </a:p>
      </dgm:t>
    </dgm:pt>
    <dgm:pt modelId="{9B14CCCA-6E85-4BFC-A006-56BCA1F91345}" type="pres">
      <dgm:prSet presAssocID="{40D2608D-C1CB-4108-ADEA-8BD9D7FE3EB2}" presName="connTx" presStyleLbl="parChTrans1D4" presStyleIdx="5" presStyleCnt="12"/>
      <dgm:spPr/>
      <dgm:t>
        <a:bodyPr/>
        <a:lstStyle/>
        <a:p>
          <a:endParaRPr lang="es-MX"/>
        </a:p>
      </dgm:t>
    </dgm:pt>
    <dgm:pt modelId="{14D78428-BC25-4CA8-985D-DB95A2A95E84}" type="pres">
      <dgm:prSet presAssocID="{D59829EF-425A-4399-808A-7599D7643174}" presName="root2" presStyleCnt="0"/>
      <dgm:spPr/>
    </dgm:pt>
    <dgm:pt modelId="{6A1FB706-A972-4545-9D07-D73258995CF3}" type="pres">
      <dgm:prSet presAssocID="{D59829EF-425A-4399-808A-7599D7643174}" presName="LevelTwoTextNode" presStyleLbl="node4" presStyleIdx="5" presStyleCnt="12" custScaleX="301452" custScaleY="100849">
        <dgm:presLayoutVars>
          <dgm:chPref val="3"/>
        </dgm:presLayoutVars>
      </dgm:prSet>
      <dgm:spPr/>
      <dgm:t>
        <a:bodyPr/>
        <a:lstStyle/>
        <a:p>
          <a:endParaRPr lang="es-MX"/>
        </a:p>
      </dgm:t>
    </dgm:pt>
    <dgm:pt modelId="{05039C36-3224-463F-833A-4DF86EA31421}" type="pres">
      <dgm:prSet presAssocID="{D59829EF-425A-4399-808A-7599D7643174}" presName="level3hierChild" presStyleCnt="0"/>
      <dgm:spPr/>
    </dgm:pt>
    <dgm:pt modelId="{93BBE203-A683-4D10-B4BB-83EBF10E2547}" type="pres">
      <dgm:prSet presAssocID="{A9122421-998E-4A1C-8D11-9407846769B0}" presName="conn2-1" presStyleLbl="parChTrans1D2" presStyleIdx="4" presStyleCnt="8"/>
      <dgm:spPr/>
      <dgm:t>
        <a:bodyPr/>
        <a:lstStyle/>
        <a:p>
          <a:endParaRPr lang="es-MX"/>
        </a:p>
      </dgm:t>
    </dgm:pt>
    <dgm:pt modelId="{959359AB-A032-41E7-8BA8-6A3CCEADBD31}" type="pres">
      <dgm:prSet presAssocID="{A9122421-998E-4A1C-8D11-9407846769B0}" presName="connTx" presStyleLbl="parChTrans1D2" presStyleIdx="4" presStyleCnt="8"/>
      <dgm:spPr/>
      <dgm:t>
        <a:bodyPr/>
        <a:lstStyle/>
        <a:p>
          <a:endParaRPr lang="es-MX"/>
        </a:p>
      </dgm:t>
    </dgm:pt>
    <dgm:pt modelId="{2F7D0027-850F-487C-B66A-650B0C2531E8}" type="pres">
      <dgm:prSet presAssocID="{84F57C15-AE2C-42F5-9D17-B051A4A36A3F}" presName="root2" presStyleCnt="0"/>
      <dgm:spPr/>
    </dgm:pt>
    <dgm:pt modelId="{AA138DED-3476-4E8E-8B35-F790B6C3EEA9}" type="pres">
      <dgm:prSet presAssocID="{84F57C15-AE2C-42F5-9D17-B051A4A36A3F}" presName="LevelTwoTextNode" presStyleLbl="node2" presStyleIdx="4" presStyleCnt="8" custScaleX="239423" custScaleY="124932" custLinFactNeighborX="-11304" custLinFactNeighborY="-476">
        <dgm:presLayoutVars>
          <dgm:chPref val="3"/>
        </dgm:presLayoutVars>
      </dgm:prSet>
      <dgm:spPr/>
      <dgm:t>
        <a:bodyPr/>
        <a:lstStyle/>
        <a:p>
          <a:endParaRPr lang="es-MX"/>
        </a:p>
      </dgm:t>
    </dgm:pt>
    <dgm:pt modelId="{1DABA425-E7E7-4171-A898-67D174C5A584}" type="pres">
      <dgm:prSet presAssocID="{84F57C15-AE2C-42F5-9D17-B051A4A36A3F}" presName="level3hierChild" presStyleCnt="0"/>
      <dgm:spPr/>
    </dgm:pt>
    <dgm:pt modelId="{BD673F5D-629E-4ADE-834F-76CD52302D91}" type="pres">
      <dgm:prSet presAssocID="{CAD48C68-09C1-4975-AB9D-9AAA00386D64}" presName="conn2-1" presStyleLbl="parChTrans1D3" presStyleIdx="6" presStyleCnt="12"/>
      <dgm:spPr/>
      <dgm:t>
        <a:bodyPr/>
        <a:lstStyle/>
        <a:p>
          <a:endParaRPr lang="es-MX"/>
        </a:p>
      </dgm:t>
    </dgm:pt>
    <dgm:pt modelId="{D9151297-5835-4AB1-BA0E-6414D19D4F5C}" type="pres">
      <dgm:prSet presAssocID="{CAD48C68-09C1-4975-AB9D-9AAA00386D64}" presName="connTx" presStyleLbl="parChTrans1D3" presStyleIdx="6" presStyleCnt="12"/>
      <dgm:spPr/>
      <dgm:t>
        <a:bodyPr/>
        <a:lstStyle/>
        <a:p>
          <a:endParaRPr lang="es-MX"/>
        </a:p>
      </dgm:t>
    </dgm:pt>
    <dgm:pt modelId="{D879E659-571E-455C-A674-6F00483CB3E6}" type="pres">
      <dgm:prSet presAssocID="{B14BBA8F-CC6A-4A98-A53D-11321C3248A6}" presName="root2" presStyleCnt="0"/>
      <dgm:spPr/>
    </dgm:pt>
    <dgm:pt modelId="{ACA0EE01-1353-4178-8BCC-A33A45730A1B}" type="pres">
      <dgm:prSet presAssocID="{B14BBA8F-CC6A-4A98-A53D-11321C3248A6}" presName="LevelTwoTextNode" presStyleLbl="node3" presStyleIdx="6" presStyleCnt="12" custScaleX="255189">
        <dgm:presLayoutVars>
          <dgm:chPref val="3"/>
        </dgm:presLayoutVars>
      </dgm:prSet>
      <dgm:spPr/>
      <dgm:t>
        <a:bodyPr/>
        <a:lstStyle/>
        <a:p>
          <a:endParaRPr lang="es-MX"/>
        </a:p>
      </dgm:t>
    </dgm:pt>
    <dgm:pt modelId="{A45CCB54-580E-40A8-B5EC-B02AF8179C1D}" type="pres">
      <dgm:prSet presAssocID="{B14BBA8F-CC6A-4A98-A53D-11321C3248A6}" presName="level3hierChild" presStyleCnt="0"/>
      <dgm:spPr/>
    </dgm:pt>
    <dgm:pt modelId="{6D73B4E7-073B-4BD7-8D47-E5C456F16AA9}" type="pres">
      <dgm:prSet presAssocID="{A4C59282-52A0-4DC8-9782-A0E1B4C580E3}" presName="conn2-1" presStyleLbl="parChTrans1D4" presStyleIdx="6" presStyleCnt="12"/>
      <dgm:spPr/>
      <dgm:t>
        <a:bodyPr/>
        <a:lstStyle/>
        <a:p>
          <a:endParaRPr lang="es-MX"/>
        </a:p>
      </dgm:t>
    </dgm:pt>
    <dgm:pt modelId="{E3B5A54D-8752-47FB-B568-CE8B6185CD10}" type="pres">
      <dgm:prSet presAssocID="{A4C59282-52A0-4DC8-9782-A0E1B4C580E3}" presName="connTx" presStyleLbl="parChTrans1D4" presStyleIdx="6" presStyleCnt="12"/>
      <dgm:spPr/>
      <dgm:t>
        <a:bodyPr/>
        <a:lstStyle/>
        <a:p>
          <a:endParaRPr lang="es-MX"/>
        </a:p>
      </dgm:t>
    </dgm:pt>
    <dgm:pt modelId="{2ECAFAF8-6F81-4D1C-8613-0E468501A3BF}" type="pres">
      <dgm:prSet presAssocID="{92613F97-5642-4182-B965-75D4618A940C}" presName="root2" presStyleCnt="0"/>
      <dgm:spPr/>
    </dgm:pt>
    <dgm:pt modelId="{3EDF994A-9A20-47CE-8A2E-3F923B6FE534}" type="pres">
      <dgm:prSet presAssocID="{92613F97-5642-4182-B965-75D4618A940C}" presName="LevelTwoTextNode" presStyleLbl="node4" presStyleIdx="6" presStyleCnt="12" custScaleX="301452" custScaleY="100849">
        <dgm:presLayoutVars>
          <dgm:chPref val="3"/>
        </dgm:presLayoutVars>
      </dgm:prSet>
      <dgm:spPr/>
      <dgm:t>
        <a:bodyPr/>
        <a:lstStyle/>
        <a:p>
          <a:endParaRPr lang="es-MX"/>
        </a:p>
      </dgm:t>
    </dgm:pt>
    <dgm:pt modelId="{803F399E-9851-47AC-B076-FEF95C26230F}" type="pres">
      <dgm:prSet presAssocID="{92613F97-5642-4182-B965-75D4618A940C}" presName="level3hierChild" presStyleCnt="0"/>
      <dgm:spPr/>
    </dgm:pt>
    <dgm:pt modelId="{908C52F4-071D-4A98-84BB-B8FC6A010469}" type="pres">
      <dgm:prSet presAssocID="{AC608771-6A9B-40B0-AD0D-07B2E2A54DE7}" presName="conn2-1" presStyleLbl="parChTrans1D2" presStyleIdx="5" presStyleCnt="8"/>
      <dgm:spPr/>
      <dgm:t>
        <a:bodyPr/>
        <a:lstStyle/>
        <a:p>
          <a:endParaRPr lang="es-MX"/>
        </a:p>
      </dgm:t>
    </dgm:pt>
    <dgm:pt modelId="{E5C6F9F2-4568-4421-AF3A-38F5FB7DCBBE}" type="pres">
      <dgm:prSet presAssocID="{AC608771-6A9B-40B0-AD0D-07B2E2A54DE7}" presName="connTx" presStyleLbl="parChTrans1D2" presStyleIdx="5" presStyleCnt="8"/>
      <dgm:spPr/>
      <dgm:t>
        <a:bodyPr/>
        <a:lstStyle/>
        <a:p>
          <a:endParaRPr lang="es-MX"/>
        </a:p>
      </dgm:t>
    </dgm:pt>
    <dgm:pt modelId="{4243C55E-C39F-4279-9424-9F3B7B2D79D1}" type="pres">
      <dgm:prSet presAssocID="{9554A153-D39D-4616-9DCB-A2352D70A89F}" presName="root2" presStyleCnt="0"/>
      <dgm:spPr/>
    </dgm:pt>
    <dgm:pt modelId="{72E5AB58-8D71-4D0D-8BC7-F664D39D8A37}" type="pres">
      <dgm:prSet presAssocID="{9554A153-D39D-4616-9DCB-A2352D70A89F}" presName="LevelTwoTextNode" presStyleLbl="node2" presStyleIdx="5" presStyleCnt="8" custScaleX="239491" custLinFactNeighborX="-11304" custLinFactNeighborY="-2286">
        <dgm:presLayoutVars>
          <dgm:chPref val="3"/>
        </dgm:presLayoutVars>
      </dgm:prSet>
      <dgm:spPr/>
      <dgm:t>
        <a:bodyPr/>
        <a:lstStyle/>
        <a:p>
          <a:endParaRPr lang="es-MX"/>
        </a:p>
      </dgm:t>
    </dgm:pt>
    <dgm:pt modelId="{6DCC8C40-95AD-4174-9D12-2903909F4FC7}" type="pres">
      <dgm:prSet presAssocID="{9554A153-D39D-4616-9DCB-A2352D70A89F}" presName="level3hierChild" presStyleCnt="0"/>
      <dgm:spPr/>
    </dgm:pt>
    <dgm:pt modelId="{5D2F2660-9B3F-4AD3-8C61-93499B44EAA5}" type="pres">
      <dgm:prSet presAssocID="{38BF7B8C-DDD7-47F2-957B-771FF50BCC50}" presName="conn2-1" presStyleLbl="parChTrans1D3" presStyleIdx="7" presStyleCnt="12"/>
      <dgm:spPr/>
      <dgm:t>
        <a:bodyPr/>
        <a:lstStyle/>
        <a:p>
          <a:endParaRPr lang="es-MX"/>
        </a:p>
      </dgm:t>
    </dgm:pt>
    <dgm:pt modelId="{74328913-113C-4925-9280-32F8956A5F99}" type="pres">
      <dgm:prSet presAssocID="{38BF7B8C-DDD7-47F2-957B-771FF50BCC50}" presName="connTx" presStyleLbl="parChTrans1D3" presStyleIdx="7" presStyleCnt="12"/>
      <dgm:spPr/>
      <dgm:t>
        <a:bodyPr/>
        <a:lstStyle/>
        <a:p>
          <a:endParaRPr lang="es-MX"/>
        </a:p>
      </dgm:t>
    </dgm:pt>
    <dgm:pt modelId="{AA610F24-FF08-4F9E-AC17-DF70C8336C86}" type="pres">
      <dgm:prSet presAssocID="{828CA6FE-02BC-4A23-8BAB-863CCE4D018E}" presName="root2" presStyleCnt="0"/>
      <dgm:spPr/>
    </dgm:pt>
    <dgm:pt modelId="{D3EF4A96-1E1D-4A26-B1B1-D2ACBB593E46}" type="pres">
      <dgm:prSet presAssocID="{828CA6FE-02BC-4A23-8BAB-863CCE4D018E}" presName="LevelTwoTextNode" presStyleLbl="node3" presStyleIdx="7" presStyleCnt="12" custScaleX="255189">
        <dgm:presLayoutVars>
          <dgm:chPref val="3"/>
        </dgm:presLayoutVars>
      </dgm:prSet>
      <dgm:spPr/>
      <dgm:t>
        <a:bodyPr/>
        <a:lstStyle/>
        <a:p>
          <a:endParaRPr lang="es-MX"/>
        </a:p>
      </dgm:t>
    </dgm:pt>
    <dgm:pt modelId="{3E131E94-198E-4C3B-B987-6778B96E0424}" type="pres">
      <dgm:prSet presAssocID="{828CA6FE-02BC-4A23-8BAB-863CCE4D018E}" presName="level3hierChild" presStyleCnt="0"/>
      <dgm:spPr/>
    </dgm:pt>
    <dgm:pt modelId="{77D5736D-7739-4F15-ADA0-88A26580D610}" type="pres">
      <dgm:prSet presAssocID="{0FB34389-F973-4F49-A3D4-4F04476FE1D6}" presName="conn2-1" presStyleLbl="parChTrans1D4" presStyleIdx="7" presStyleCnt="12"/>
      <dgm:spPr/>
      <dgm:t>
        <a:bodyPr/>
        <a:lstStyle/>
        <a:p>
          <a:endParaRPr lang="es-MX"/>
        </a:p>
      </dgm:t>
    </dgm:pt>
    <dgm:pt modelId="{B145318C-718A-43C6-9865-9C08AA6FDBAF}" type="pres">
      <dgm:prSet presAssocID="{0FB34389-F973-4F49-A3D4-4F04476FE1D6}" presName="connTx" presStyleLbl="parChTrans1D4" presStyleIdx="7" presStyleCnt="12"/>
      <dgm:spPr/>
      <dgm:t>
        <a:bodyPr/>
        <a:lstStyle/>
        <a:p>
          <a:endParaRPr lang="es-MX"/>
        </a:p>
      </dgm:t>
    </dgm:pt>
    <dgm:pt modelId="{AE3A78B8-6CC5-476F-ACAC-D5FD771B55A5}" type="pres">
      <dgm:prSet presAssocID="{813B07A2-8BF4-4657-A1A2-EB16E66C5C8D}" presName="root2" presStyleCnt="0"/>
      <dgm:spPr/>
    </dgm:pt>
    <dgm:pt modelId="{BFF7E685-D220-43CB-B547-DBF1BA397DD6}" type="pres">
      <dgm:prSet presAssocID="{813B07A2-8BF4-4657-A1A2-EB16E66C5C8D}" presName="LevelTwoTextNode" presStyleLbl="node4" presStyleIdx="7" presStyleCnt="12" custScaleX="301452" custScaleY="100849">
        <dgm:presLayoutVars>
          <dgm:chPref val="3"/>
        </dgm:presLayoutVars>
      </dgm:prSet>
      <dgm:spPr/>
      <dgm:t>
        <a:bodyPr/>
        <a:lstStyle/>
        <a:p>
          <a:endParaRPr lang="es-MX"/>
        </a:p>
      </dgm:t>
    </dgm:pt>
    <dgm:pt modelId="{68C33F2C-E963-4E43-9E93-AAAF9C46091D}" type="pres">
      <dgm:prSet presAssocID="{813B07A2-8BF4-4657-A1A2-EB16E66C5C8D}" presName="level3hierChild" presStyleCnt="0"/>
      <dgm:spPr/>
    </dgm:pt>
    <dgm:pt modelId="{3A02A9E9-4105-4BFE-A118-1C76A5010D97}" type="pres">
      <dgm:prSet presAssocID="{A7048A1C-66E7-4195-BBEA-720984052248}" presName="conn2-1" presStyleLbl="parChTrans1D3" presStyleIdx="8" presStyleCnt="12"/>
      <dgm:spPr/>
      <dgm:t>
        <a:bodyPr/>
        <a:lstStyle/>
        <a:p>
          <a:endParaRPr lang="es-MX"/>
        </a:p>
      </dgm:t>
    </dgm:pt>
    <dgm:pt modelId="{DA91E897-9F76-4F34-81CF-EE9632B4D9F6}" type="pres">
      <dgm:prSet presAssocID="{A7048A1C-66E7-4195-BBEA-720984052248}" presName="connTx" presStyleLbl="parChTrans1D3" presStyleIdx="8" presStyleCnt="12"/>
      <dgm:spPr/>
      <dgm:t>
        <a:bodyPr/>
        <a:lstStyle/>
        <a:p>
          <a:endParaRPr lang="es-MX"/>
        </a:p>
      </dgm:t>
    </dgm:pt>
    <dgm:pt modelId="{66774CD4-4D6B-42B0-BFD2-980D677A261A}" type="pres">
      <dgm:prSet presAssocID="{B7287D68-38D5-4693-8932-B754898FE6CD}" presName="root2" presStyleCnt="0"/>
      <dgm:spPr/>
    </dgm:pt>
    <dgm:pt modelId="{603F3E66-80D8-4ABB-94A4-D4E39E78F200}" type="pres">
      <dgm:prSet presAssocID="{B7287D68-38D5-4693-8932-B754898FE6CD}" presName="LevelTwoTextNode" presStyleLbl="node3" presStyleIdx="8" presStyleCnt="12" custScaleX="255189">
        <dgm:presLayoutVars>
          <dgm:chPref val="3"/>
        </dgm:presLayoutVars>
      </dgm:prSet>
      <dgm:spPr/>
      <dgm:t>
        <a:bodyPr/>
        <a:lstStyle/>
        <a:p>
          <a:endParaRPr lang="es-MX"/>
        </a:p>
      </dgm:t>
    </dgm:pt>
    <dgm:pt modelId="{EF666743-036D-4DCE-A75A-14100496E041}" type="pres">
      <dgm:prSet presAssocID="{B7287D68-38D5-4693-8932-B754898FE6CD}" presName="level3hierChild" presStyleCnt="0"/>
      <dgm:spPr/>
    </dgm:pt>
    <dgm:pt modelId="{1A6300B6-FC22-4D37-95C8-AF90F2C09C99}" type="pres">
      <dgm:prSet presAssocID="{B6867273-356D-45DF-9D8C-CD99B679BB65}" presName="conn2-1" presStyleLbl="parChTrans1D4" presStyleIdx="8" presStyleCnt="12"/>
      <dgm:spPr/>
      <dgm:t>
        <a:bodyPr/>
        <a:lstStyle/>
        <a:p>
          <a:endParaRPr lang="es-MX"/>
        </a:p>
      </dgm:t>
    </dgm:pt>
    <dgm:pt modelId="{F4192182-A978-4126-AD70-137D051D3F92}" type="pres">
      <dgm:prSet presAssocID="{B6867273-356D-45DF-9D8C-CD99B679BB65}" presName="connTx" presStyleLbl="parChTrans1D4" presStyleIdx="8" presStyleCnt="12"/>
      <dgm:spPr/>
      <dgm:t>
        <a:bodyPr/>
        <a:lstStyle/>
        <a:p>
          <a:endParaRPr lang="es-MX"/>
        </a:p>
      </dgm:t>
    </dgm:pt>
    <dgm:pt modelId="{E313C042-BA76-4B40-BC0E-63F2A5584A71}" type="pres">
      <dgm:prSet presAssocID="{B5EDBCE0-9D5B-4714-800A-F0A9877B8049}" presName="root2" presStyleCnt="0"/>
      <dgm:spPr/>
    </dgm:pt>
    <dgm:pt modelId="{E6EE7B9F-FD16-4CCE-AD14-9C1E1D3279A0}" type="pres">
      <dgm:prSet presAssocID="{B5EDBCE0-9D5B-4714-800A-F0A9877B8049}" presName="LevelTwoTextNode" presStyleLbl="node4" presStyleIdx="8" presStyleCnt="12" custScaleX="301452" custScaleY="100849">
        <dgm:presLayoutVars>
          <dgm:chPref val="3"/>
        </dgm:presLayoutVars>
      </dgm:prSet>
      <dgm:spPr/>
      <dgm:t>
        <a:bodyPr/>
        <a:lstStyle/>
        <a:p>
          <a:endParaRPr lang="es-MX"/>
        </a:p>
      </dgm:t>
    </dgm:pt>
    <dgm:pt modelId="{25E5E424-CFEB-4FE0-82E5-3C0AC20CE641}" type="pres">
      <dgm:prSet presAssocID="{B5EDBCE0-9D5B-4714-800A-F0A9877B8049}" presName="level3hierChild" presStyleCnt="0"/>
      <dgm:spPr/>
    </dgm:pt>
    <dgm:pt modelId="{AE254EF1-CF34-4B0B-84E2-6338A05CDB29}" type="pres">
      <dgm:prSet presAssocID="{3D677083-FB44-41F6-83A8-1427008CFADF}" presName="conn2-1" presStyleLbl="parChTrans1D2" presStyleIdx="6" presStyleCnt="8"/>
      <dgm:spPr/>
      <dgm:t>
        <a:bodyPr/>
        <a:lstStyle/>
        <a:p>
          <a:endParaRPr lang="es-MX"/>
        </a:p>
      </dgm:t>
    </dgm:pt>
    <dgm:pt modelId="{C10331D4-5EAA-4AF1-8FCE-A421F9EC5034}" type="pres">
      <dgm:prSet presAssocID="{3D677083-FB44-41F6-83A8-1427008CFADF}" presName="connTx" presStyleLbl="parChTrans1D2" presStyleIdx="6" presStyleCnt="8"/>
      <dgm:spPr/>
      <dgm:t>
        <a:bodyPr/>
        <a:lstStyle/>
        <a:p>
          <a:endParaRPr lang="es-MX"/>
        </a:p>
      </dgm:t>
    </dgm:pt>
    <dgm:pt modelId="{3FB90107-C95F-412A-893E-597B4F1BC576}" type="pres">
      <dgm:prSet presAssocID="{D8A5CC23-5B69-475F-AF98-3A13A7098EB8}" presName="root2" presStyleCnt="0"/>
      <dgm:spPr/>
    </dgm:pt>
    <dgm:pt modelId="{18A0C9AF-B430-4809-B7EF-337FA2D14229}" type="pres">
      <dgm:prSet presAssocID="{D8A5CC23-5B69-475F-AF98-3A13A7098EB8}" presName="LevelTwoTextNode" presStyleLbl="node2" presStyleIdx="6" presStyleCnt="8" custScaleX="239423" custLinFactNeighborX="-11304" custLinFactNeighborY="-2286">
        <dgm:presLayoutVars>
          <dgm:chPref val="3"/>
        </dgm:presLayoutVars>
      </dgm:prSet>
      <dgm:spPr/>
      <dgm:t>
        <a:bodyPr/>
        <a:lstStyle/>
        <a:p>
          <a:endParaRPr lang="es-MX"/>
        </a:p>
      </dgm:t>
    </dgm:pt>
    <dgm:pt modelId="{D6984EEE-BB5E-44A5-852F-73F88E75F5AD}" type="pres">
      <dgm:prSet presAssocID="{D8A5CC23-5B69-475F-AF98-3A13A7098EB8}" presName="level3hierChild" presStyleCnt="0"/>
      <dgm:spPr/>
    </dgm:pt>
    <dgm:pt modelId="{65758A42-1648-4608-9A19-544C6A4ABF7F}" type="pres">
      <dgm:prSet presAssocID="{55BA6BA8-886E-4EC3-811B-A119B185C941}" presName="conn2-1" presStyleLbl="parChTrans1D3" presStyleIdx="9" presStyleCnt="12"/>
      <dgm:spPr/>
      <dgm:t>
        <a:bodyPr/>
        <a:lstStyle/>
        <a:p>
          <a:endParaRPr lang="es-MX"/>
        </a:p>
      </dgm:t>
    </dgm:pt>
    <dgm:pt modelId="{15139A51-DCA8-4C6F-AED5-8014A8263D76}" type="pres">
      <dgm:prSet presAssocID="{55BA6BA8-886E-4EC3-811B-A119B185C941}" presName="connTx" presStyleLbl="parChTrans1D3" presStyleIdx="9" presStyleCnt="12"/>
      <dgm:spPr/>
      <dgm:t>
        <a:bodyPr/>
        <a:lstStyle/>
        <a:p>
          <a:endParaRPr lang="es-MX"/>
        </a:p>
      </dgm:t>
    </dgm:pt>
    <dgm:pt modelId="{F8600825-8AE9-48F4-82B6-6C80AC1BA0F1}" type="pres">
      <dgm:prSet presAssocID="{BD373A24-1A9C-423F-9237-918FF00E58B1}" presName="root2" presStyleCnt="0"/>
      <dgm:spPr/>
    </dgm:pt>
    <dgm:pt modelId="{AA988582-4C98-49C0-93F0-26F8E678067F}" type="pres">
      <dgm:prSet presAssocID="{BD373A24-1A9C-423F-9237-918FF00E58B1}" presName="LevelTwoTextNode" presStyleLbl="node3" presStyleIdx="9" presStyleCnt="12" custScaleX="255189">
        <dgm:presLayoutVars>
          <dgm:chPref val="3"/>
        </dgm:presLayoutVars>
      </dgm:prSet>
      <dgm:spPr/>
      <dgm:t>
        <a:bodyPr/>
        <a:lstStyle/>
        <a:p>
          <a:endParaRPr lang="es-MX"/>
        </a:p>
      </dgm:t>
    </dgm:pt>
    <dgm:pt modelId="{C9B4D7F7-7645-4091-87DA-9345A1DFAEFD}" type="pres">
      <dgm:prSet presAssocID="{BD373A24-1A9C-423F-9237-918FF00E58B1}" presName="level3hierChild" presStyleCnt="0"/>
      <dgm:spPr/>
    </dgm:pt>
    <dgm:pt modelId="{66ECCF54-2E13-4878-BA51-79D21C34AC22}" type="pres">
      <dgm:prSet presAssocID="{D582F512-FF75-4AB1-B346-E84F4A1E0651}" presName="conn2-1" presStyleLbl="parChTrans1D4" presStyleIdx="9" presStyleCnt="12"/>
      <dgm:spPr/>
      <dgm:t>
        <a:bodyPr/>
        <a:lstStyle/>
        <a:p>
          <a:endParaRPr lang="es-MX"/>
        </a:p>
      </dgm:t>
    </dgm:pt>
    <dgm:pt modelId="{3A1807E4-A257-4B79-9A33-F1FA993B7A5A}" type="pres">
      <dgm:prSet presAssocID="{D582F512-FF75-4AB1-B346-E84F4A1E0651}" presName="connTx" presStyleLbl="parChTrans1D4" presStyleIdx="9" presStyleCnt="12"/>
      <dgm:spPr/>
      <dgm:t>
        <a:bodyPr/>
        <a:lstStyle/>
        <a:p>
          <a:endParaRPr lang="es-MX"/>
        </a:p>
      </dgm:t>
    </dgm:pt>
    <dgm:pt modelId="{C1D134AD-552A-492E-83C3-C0F2E17A78EE}" type="pres">
      <dgm:prSet presAssocID="{58DB0FC6-D5B3-4F33-9D8B-7BCDB12DA72D}" presName="root2" presStyleCnt="0"/>
      <dgm:spPr/>
    </dgm:pt>
    <dgm:pt modelId="{FE5D8602-C838-47C6-8807-6883C9DEF68F}" type="pres">
      <dgm:prSet presAssocID="{58DB0FC6-D5B3-4F33-9D8B-7BCDB12DA72D}" presName="LevelTwoTextNode" presStyleLbl="node4" presStyleIdx="9" presStyleCnt="12" custScaleX="301452" custScaleY="100849">
        <dgm:presLayoutVars>
          <dgm:chPref val="3"/>
        </dgm:presLayoutVars>
      </dgm:prSet>
      <dgm:spPr/>
      <dgm:t>
        <a:bodyPr/>
        <a:lstStyle/>
        <a:p>
          <a:endParaRPr lang="es-MX"/>
        </a:p>
      </dgm:t>
    </dgm:pt>
    <dgm:pt modelId="{21ACEF51-A8CB-43B6-BE71-14AE0F9646D9}" type="pres">
      <dgm:prSet presAssocID="{58DB0FC6-D5B3-4F33-9D8B-7BCDB12DA72D}" presName="level3hierChild" presStyleCnt="0"/>
      <dgm:spPr/>
    </dgm:pt>
    <dgm:pt modelId="{60143C44-9BE3-4776-9806-F037C3EAC515}" type="pres">
      <dgm:prSet presAssocID="{54D63B1B-B02B-4D9A-A39C-B8C36E6B3F56}" presName="conn2-1" presStyleLbl="parChTrans1D3" presStyleIdx="10" presStyleCnt="12"/>
      <dgm:spPr/>
      <dgm:t>
        <a:bodyPr/>
        <a:lstStyle/>
        <a:p>
          <a:endParaRPr lang="es-MX"/>
        </a:p>
      </dgm:t>
    </dgm:pt>
    <dgm:pt modelId="{45FDBBE2-C345-4620-95EC-634A5D62A0A2}" type="pres">
      <dgm:prSet presAssocID="{54D63B1B-B02B-4D9A-A39C-B8C36E6B3F56}" presName="connTx" presStyleLbl="parChTrans1D3" presStyleIdx="10" presStyleCnt="12"/>
      <dgm:spPr/>
      <dgm:t>
        <a:bodyPr/>
        <a:lstStyle/>
        <a:p>
          <a:endParaRPr lang="es-MX"/>
        </a:p>
      </dgm:t>
    </dgm:pt>
    <dgm:pt modelId="{7D07EFE4-4474-43A8-86D7-3E381401FFB5}" type="pres">
      <dgm:prSet presAssocID="{9A912F0B-B38F-4B1E-BE69-2D526E30794A}" presName="root2" presStyleCnt="0"/>
      <dgm:spPr/>
    </dgm:pt>
    <dgm:pt modelId="{6D71EB40-10FD-46EB-98E8-E9B82F5EB6C8}" type="pres">
      <dgm:prSet presAssocID="{9A912F0B-B38F-4B1E-BE69-2D526E30794A}" presName="LevelTwoTextNode" presStyleLbl="node3" presStyleIdx="10" presStyleCnt="12" custScaleX="255189">
        <dgm:presLayoutVars>
          <dgm:chPref val="3"/>
        </dgm:presLayoutVars>
      </dgm:prSet>
      <dgm:spPr/>
      <dgm:t>
        <a:bodyPr/>
        <a:lstStyle/>
        <a:p>
          <a:endParaRPr lang="es-MX"/>
        </a:p>
      </dgm:t>
    </dgm:pt>
    <dgm:pt modelId="{398306E1-07CD-48F2-A1A5-617BB2170EC4}" type="pres">
      <dgm:prSet presAssocID="{9A912F0B-B38F-4B1E-BE69-2D526E30794A}" presName="level3hierChild" presStyleCnt="0"/>
      <dgm:spPr/>
    </dgm:pt>
    <dgm:pt modelId="{4C1D3BF9-2F3D-4A5B-B7C9-410335CF7185}" type="pres">
      <dgm:prSet presAssocID="{22425E02-6FD3-4CA8-9101-AA5D39087BBD}" presName="conn2-1" presStyleLbl="parChTrans1D4" presStyleIdx="10" presStyleCnt="12"/>
      <dgm:spPr/>
      <dgm:t>
        <a:bodyPr/>
        <a:lstStyle/>
        <a:p>
          <a:endParaRPr lang="es-MX"/>
        </a:p>
      </dgm:t>
    </dgm:pt>
    <dgm:pt modelId="{E7FF48EB-364C-4579-915A-2191ACB4B914}" type="pres">
      <dgm:prSet presAssocID="{22425E02-6FD3-4CA8-9101-AA5D39087BBD}" presName="connTx" presStyleLbl="parChTrans1D4" presStyleIdx="10" presStyleCnt="12"/>
      <dgm:spPr/>
      <dgm:t>
        <a:bodyPr/>
        <a:lstStyle/>
        <a:p>
          <a:endParaRPr lang="es-MX"/>
        </a:p>
      </dgm:t>
    </dgm:pt>
    <dgm:pt modelId="{F2C9F451-344E-44B7-AD4C-5A2474B119BB}" type="pres">
      <dgm:prSet presAssocID="{787D7BA9-8FF7-486E-9B31-37A251BE6BAB}" presName="root2" presStyleCnt="0"/>
      <dgm:spPr/>
    </dgm:pt>
    <dgm:pt modelId="{4C46EFDF-2C55-4186-B8AB-71516542EF31}" type="pres">
      <dgm:prSet presAssocID="{787D7BA9-8FF7-486E-9B31-37A251BE6BAB}" presName="LevelTwoTextNode" presStyleLbl="node4" presStyleIdx="10" presStyleCnt="12" custScaleX="301452" custScaleY="100849">
        <dgm:presLayoutVars>
          <dgm:chPref val="3"/>
        </dgm:presLayoutVars>
      </dgm:prSet>
      <dgm:spPr/>
      <dgm:t>
        <a:bodyPr/>
        <a:lstStyle/>
        <a:p>
          <a:endParaRPr lang="es-MX"/>
        </a:p>
      </dgm:t>
    </dgm:pt>
    <dgm:pt modelId="{C5484813-0843-4563-BAEF-2D98297EAC4A}" type="pres">
      <dgm:prSet presAssocID="{787D7BA9-8FF7-486E-9B31-37A251BE6BAB}" presName="level3hierChild" presStyleCnt="0"/>
      <dgm:spPr/>
    </dgm:pt>
    <dgm:pt modelId="{65312F81-488C-4A31-BDD9-D8CDAEC3BA27}" type="pres">
      <dgm:prSet presAssocID="{8786DD54-4C1D-44F1-8EC5-4E77BAB7527D}" presName="conn2-1" presStyleLbl="parChTrans1D2" presStyleIdx="7" presStyleCnt="8"/>
      <dgm:spPr/>
      <dgm:t>
        <a:bodyPr/>
        <a:lstStyle/>
        <a:p>
          <a:endParaRPr lang="es-MX"/>
        </a:p>
      </dgm:t>
    </dgm:pt>
    <dgm:pt modelId="{C104431A-9AC6-4F0F-946B-EA0500B965F3}" type="pres">
      <dgm:prSet presAssocID="{8786DD54-4C1D-44F1-8EC5-4E77BAB7527D}" presName="connTx" presStyleLbl="parChTrans1D2" presStyleIdx="7" presStyleCnt="8"/>
      <dgm:spPr/>
      <dgm:t>
        <a:bodyPr/>
        <a:lstStyle/>
        <a:p>
          <a:endParaRPr lang="es-MX"/>
        </a:p>
      </dgm:t>
    </dgm:pt>
    <dgm:pt modelId="{F9499053-6A45-4EBD-89C4-8DE91BCF7D17}" type="pres">
      <dgm:prSet presAssocID="{777AB9BD-6120-47D6-844E-E23EDB4D54B3}" presName="root2" presStyleCnt="0"/>
      <dgm:spPr/>
    </dgm:pt>
    <dgm:pt modelId="{31C2625E-9171-4667-9B3C-78DCFED124C8}" type="pres">
      <dgm:prSet presAssocID="{777AB9BD-6120-47D6-844E-E23EDB4D54B3}" presName="LevelTwoTextNode" presStyleLbl="node2" presStyleIdx="7" presStyleCnt="8" custScaleX="239423" custLinFactNeighborX="-11304" custLinFactNeighborY="-2286">
        <dgm:presLayoutVars>
          <dgm:chPref val="3"/>
        </dgm:presLayoutVars>
      </dgm:prSet>
      <dgm:spPr/>
      <dgm:t>
        <a:bodyPr/>
        <a:lstStyle/>
        <a:p>
          <a:endParaRPr lang="es-MX"/>
        </a:p>
      </dgm:t>
    </dgm:pt>
    <dgm:pt modelId="{88013F1C-C271-40DB-91ED-60CD61DD2581}" type="pres">
      <dgm:prSet presAssocID="{777AB9BD-6120-47D6-844E-E23EDB4D54B3}" presName="level3hierChild" presStyleCnt="0"/>
      <dgm:spPr/>
    </dgm:pt>
    <dgm:pt modelId="{C33F36BF-42A6-4DAB-ADC5-AEB6CCD819D3}" type="pres">
      <dgm:prSet presAssocID="{E8194644-B530-4FA4-ABB0-1EF2284045FD}" presName="conn2-1" presStyleLbl="parChTrans1D3" presStyleIdx="11" presStyleCnt="12"/>
      <dgm:spPr/>
      <dgm:t>
        <a:bodyPr/>
        <a:lstStyle/>
        <a:p>
          <a:endParaRPr lang="es-MX"/>
        </a:p>
      </dgm:t>
    </dgm:pt>
    <dgm:pt modelId="{F431F581-B7FC-410C-9CE5-8440B2023253}" type="pres">
      <dgm:prSet presAssocID="{E8194644-B530-4FA4-ABB0-1EF2284045FD}" presName="connTx" presStyleLbl="parChTrans1D3" presStyleIdx="11" presStyleCnt="12"/>
      <dgm:spPr/>
      <dgm:t>
        <a:bodyPr/>
        <a:lstStyle/>
        <a:p>
          <a:endParaRPr lang="es-MX"/>
        </a:p>
      </dgm:t>
    </dgm:pt>
    <dgm:pt modelId="{E9855159-31B8-46A3-AAC8-5C34E36DA3B6}" type="pres">
      <dgm:prSet presAssocID="{B039AEA0-8100-4634-8180-58FDDF9023C3}" presName="root2" presStyleCnt="0"/>
      <dgm:spPr/>
    </dgm:pt>
    <dgm:pt modelId="{16C2FAFF-DF83-47AE-A47B-5107DF337C83}" type="pres">
      <dgm:prSet presAssocID="{B039AEA0-8100-4634-8180-58FDDF9023C3}" presName="LevelTwoTextNode" presStyleLbl="node3" presStyleIdx="11" presStyleCnt="12" custScaleX="258365">
        <dgm:presLayoutVars>
          <dgm:chPref val="3"/>
        </dgm:presLayoutVars>
      </dgm:prSet>
      <dgm:spPr/>
      <dgm:t>
        <a:bodyPr/>
        <a:lstStyle/>
        <a:p>
          <a:endParaRPr lang="es-MX"/>
        </a:p>
      </dgm:t>
    </dgm:pt>
    <dgm:pt modelId="{45567C10-5ACE-491F-A080-C0755D708834}" type="pres">
      <dgm:prSet presAssocID="{B039AEA0-8100-4634-8180-58FDDF9023C3}" presName="level3hierChild" presStyleCnt="0"/>
      <dgm:spPr/>
    </dgm:pt>
    <dgm:pt modelId="{FC1A5CCD-88F4-490F-8843-73A80E6CA4B8}" type="pres">
      <dgm:prSet presAssocID="{3559564D-8128-4350-B6CE-4D9362988288}" presName="conn2-1" presStyleLbl="parChTrans1D4" presStyleIdx="11" presStyleCnt="12"/>
      <dgm:spPr/>
      <dgm:t>
        <a:bodyPr/>
        <a:lstStyle/>
        <a:p>
          <a:endParaRPr lang="es-MX"/>
        </a:p>
      </dgm:t>
    </dgm:pt>
    <dgm:pt modelId="{B609FEBE-8D42-429D-92EC-C5C60B039DB0}" type="pres">
      <dgm:prSet presAssocID="{3559564D-8128-4350-B6CE-4D9362988288}" presName="connTx" presStyleLbl="parChTrans1D4" presStyleIdx="11" presStyleCnt="12"/>
      <dgm:spPr/>
      <dgm:t>
        <a:bodyPr/>
        <a:lstStyle/>
        <a:p>
          <a:endParaRPr lang="es-MX"/>
        </a:p>
      </dgm:t>
    </dgm:pt>
    <dgm:pt modelId="{3426FCD8-0E0D-46F6-A581-0A6D476E65A4}" type="pres">
      <dgm:prSet presAssocID="{4F5E62CC-562E-4850-909B-9DE193971338}" presName="root2" presStyleCnt="0"/>
      <dgm:spPr/>
    </dgm:pt>
    <dgm:pt modelId="{9A4D5AE4-4191-4BEB-90F2-F9CB455252F7}" type="pres">
      <dgm:prSet presAssocID="{4F5E62CC-562E-4850-909B-9DE193971338}" presName="LevelTwoTextNode" presStyleLbl="node4" presStyleIdx="11" presStyleCnt="12" custScaleX="299071">
        <dgm:presLayoutVars>
          <dgm:chPref val="3"/>
        </dgm:presLayoutVars>
      </dgm:prSet>
      <dgm:spPr/>
      <dgm:t>
        <a:bodyPr/>
        <a:lstStyle/>
        <a:p>
          <a:endParaRPr lang="es-MX"/>
        </a:p>
      </dgm:t>
    </dgm:pt>
    <dgm:pt modelId="{3C149045-AD69-4D14-82CD-5DE9DA99DB92}" type="pres">
      <dgm:prSet presAssocID="{4F5E62CC-562E-4850-909B-9DE193971338}" presName="level3hierChild" presStyleCnt="0"/>
      <dgm:spPr/>
    </dgm:pt>
  </dgm:ptLst>
  <dgm:cxnLst>
    <dgm:cxn modelId="{203F4EED-F0AC-4CD8-B7D0-A74421343B2A}" type="presOf" srcId="{4F5E62CC-562E-4850-909B-9DE193971338}" destId="{9A4D5AE4-4191-4BEB-90F2-F9CB455252F7}" srcOrd="0" destOrd="0" presId="urn:microsoft.com/office/officeart/2005/8/layout/hierarchy2"/>
    <dgm:cxn modelId="{F9FA7D4C-68DA-4644-93A5-0B3B0FE2B6EE}" type="presOf" srcId="{E8194644-B530-4FA4-ABB0-1EF2284045FD}" destId="{C33F36BF-42A6-4DAB-ADC5-AEB6CCD819D3}" srcOrd="0" destOrd="0" presId="urn:microsoft.com/office/officeart/2005/8/layout/hierarchy2"/>
    <dgm:cxn modelId="{8CC73184-0A08-4B22-846C-34592140469A}" type="presOf" srcId="{E8194644-B530-4FA4-ABB0-1EF2284045FD}" destId="{F431F581-B7FC-410C-9CE5-8440B2023253}" srcOrd="1" destOrd="0" presId="urn:microsoft.com/office/officeart/2005/8/layout/hierarchy2"/>
    <dgm:cxn modelId="{96E68C5A-52F7-4352-802A-543AAAFCEC04}" srcId="{B7287D68-38D5-4693-8932-B754898FE6CD}" destId="{B5EDBCE0-9D5B-4714-800A-F0A9877B8049}" srcOrd="0" destOrd="0" parTransId="{B6867273-356D-45DF-9D8C-CD99B679BB65}" sibTransId="{EED6221D-1AEF-4ADC-BF01-E49488DBECA4}"/>
    <dgm:cxn modelId="{AAECFF25-486C-4487-978A-46A20DEB8342}" type="presOf" srcId="{EBEA9062-B81C-4CE6-A380-43F5E27BC5E7}" destId="{A0844DDA-F046-4DF1-98FF-1BE80057024D}" srcOrd="1" destOrd="0" presId="urn:microsoft.com/office/officeart/2005/8/layout/hierarchy2"/>
    <dgm:cxn modelId="{F66AB098-8833-4D71-B082-893C7B8E48BB}" srcId="{72EFB42A-656A-43D1-ADCF-AC6541B91396}" destId="{7C733C32-88BA-405C-9CA7-E3784E5B8201}" srcOrd="0" destOrd="0" parTransId="{0DBEE885-4365-49CC-BCB0-87BC4897933E}" sibTransId="{6FAB1D9D-EC46-4873-B991-10530A5BF3CD}"/>
    <dgm:cxn modelId="{113916AD-C874-4778-80F5-43020685C366}" srcId="{B7933410-CB16-4369-9C6D-666CA99DE328}" destId="{84F57C15-AE2C-42F5-9D17-B051A4A36A3F}" srcOrd="4" destOrd="0" parTransId="{A9122421-998E-4A1C-8D11-9407846769B0}" sibTransId="{41AA33F8-471D-459F-A4C7-A26E78FDBF5D}"/>
    <dgm:cxn modelId="{15FD6AC8-D0E6-4B24-89CA-EE0CA28E8B32}" type="presOf" srcId="{078A890B-0255-4803-A240-27F25B7BD06C}" destId="{D0679ECD-5800-4A98-A826-3F9FC0E9924A}" srcOrd="0" destOrd="0" presId="urn:microsoft.com/office/officeart/2005/8/layout/hierarchy2"/>
    <dgm:cxn modelId="{CD4BD85D-A2E7-4197-9A5A-436917B782B2}" type="presOf" srcId="{A7048A1C-66E7-4195-BBEA-720984052248}" destId="{3A02A9E9-4105-4BFE-A118-1C76A5010D97}" srcOrd="0" destOrd="0" presId="urn:microsoft.com/office/officeart/2005/8/layout/hierarchy2"/>
    <dgm:cxn modelId="{8FC46F03-B068-45F8-BF95-F2D0FCCC67B2}" type="presOf" srcId="{3559564D-8128-4350-B6CE-4D9362988288}" destId="{B609FEBE-8D42-429D-92EC-C5C60B039DB0}" srcOrd="1" destOrd="0" presId="urn:microsoft.com/office/officeart/2005/8/layout/hierarchy2"/>
    <dgm:cxn modelId="{BE71EDC8-395F-43C5-BC62-087CCFE380D8}" type="presOf" srcId="{9A912F0B-B38F-4B1E-BE69-2D526E30794A}" destId="{6D71EB40-10FD-46EB-98E8-E9B82F5EB6C8}" srcOrd="0" destOrd="0" presId="urn:microsoft.com/office/officeart/2005/8/layout/hierarchy2"/>
    <dgm:cxn modelId="{BD68D15E-9D0C-4B8A-9FA7-DFA0814E8A43}" type="presOf" srcId="{AC608771-6A9B-40B0-AD0D-07B2E2A54DE7}" destId="{908C52F4-071D-4A98-84BB-B8FC6A010469}" srcOrd="0" destOrd="0" presId="urn:microsoft.com/office/officeart/2005/8/layout/hierarchy2"/>
    <dgm:cxn modelId="{FA726861-6D83-4C4D-8515-FDCE247C1B91}" type="presOf" srcId="{48894A8B-1502-4576-AC15-79B087D5C0AA}" destId="{0AF3B2BA-64AE-4227-BF7C-8B2E2F8073F8}" srcOrd="0" destOrd="0" presId="urn:microsoft.com/office/officeart/2005/8/layout/hierarchy2"/>
    <dgm:cxn modelId="{A63E1CA9-166D-482E-A8FF-8A789C3DB7A2}" type="presOf" srcId="{D292A0CA-0831-4EA4-94CC-2FEBE408DB02}" destId="{F3B77786-552A-451A-B4F8-BA9F8F2F01C8}" srcOrd="0" destOrd="0" presId="urn:microsoft.com/office/officeart/2005/8/layout/hierarchy2"/>
    <dgm:cxn modelId="{0CBE3F0A-13D6-4E6B-B1FC-DA593864B810}" type="presOf" srcId="{CAD48C68-09C1-4975-AB9D-9AAA00386D64}" destId="{BD673F5D-629E-4ADE-834F-76CD52302D91}" srcOrd="0" destOrd="0" presId="urn:microsoft.com/office/officeart/2005/8/layout/hierarchy2"/>
    <dgm:cxn modelId="{B5D7776B-A5CA-42AA-ABB0-656B5205CCFD}" type="presOf" srcId="{E2FD6D35-5427-4454-BFD0-B8E1FE9B56E1}" destId="{EAB23CB8-41DA-4191-8FDB-AFCB3D02DC46}" srcOrd="0" destOrd="0" presId="urn:microsoft.com/office/officeart/2005/8/layout/hierarchy2"/>
    <dgm:cxn modelId="{C789E205-771C-4557-8958-09BAD7A66125}" type="presOf" srcId="{95CD8669-7409-4F1B-997D-F37A0F621824}" destId="{19E840DC-3A86-4B88-AE18-0405DFF3E72E}" srcOrd="0" destOrd="0" presId="urn:microsoft.com/office/officeart/2005/8/layout/hierarchy2"/>
    <dgm:cxn modelId="{930CEB7B-3E52-46CC-B142-05ABBD983C8E}" type="presOf" srcId="{92613F97-5642-4182-B965-75D4618A940C}" destId="{3EDF994A-9A20-47CE-8A2E-3F923B6FE534}" srcOrd="0" destOrd="0" presId="urn:microsoft.com/office/officeart/2005/8/layout/hierarchy2"/>
    <dgm:cxn modelId="{5FAEC79E-E16B-4DDC-A528-AD75E1C3B34F}" type="presOf" srcId="{3D677083-FB44-41F6-83A8-1427008CFADF}" destId="{AE254EF1-CF34-4B0B-84E2-6338A05CDB29}" srcOrd="0" destOrd="0" presId="urn:microsoft.com/office/officeart/2005/8/layout/hierarchy2"/>
    <dgm:cxn modelId="{18BDADAB-D36D-4EE4-82D2-82E8A546BBA6}" type="presOf" srcId="{777AB9BD-6120-47D6-844E-E23EDB4D54B3}" destId="{31C2625E-9171-4667-9B3C-78DCFED124C8}" srcOrd="0" destOrd="0" presId="urn:microsoft.com/office/officeart/2005/8/layout/hierarchy2"/>
    <dgm:cxn modelId="{688268AA-D64F-4A98-9B65-E9FF7A0AE4A7}" type="presOf" srcId="{D59829EF-425A-4399-808A-7599D7643174}" destId="{6A1FB706-A972-4545-9D07-D73258995CF3}" srcOrd="0" destOrd="0" presId="urn:microsoft.com/office/officeart/2005/8/layout/hierarchy2"/>
    <dgm:cxn modelId="{19DE1C8F-2865-43BD-B655-C046736E9240}" type="presOf" srcId="{6E9667B8-B7F9-4C82-AC17-5FDEE8055868}" destId="{CFB06BAC-9E32-428A-92CC-B569A65242A4}" srcOrd="1" destOrd="0" presId="urn:microsoft.com/office/officeart/2005/8/layout/hierarchy2"/>
    <dgm:cxn modelId="{7B3D6FE9-8A44-4FB4-9000-39852EB2B3EE}" srcId="{DE74DF8A-46D6-492D-AB98-AD46272877EA}" destId="{F80468E5-A8C9-415C-8227-49ABA4A92BBE}" srcOrd="1" destOrd="0" parTransId="{72E190F4-FA9D-4337-86C9-53B686EE61E3}" sibTransId="{BBEC96DE-7F56-446C-B840-C33852521A38}"/>
    <dgm:cxn modelId="{A77D5B4F-3F26-4A1E-8246-34454D4A6C85}" srcId="{C5788611-0287-42F4-AC70-3A8402F4B423}" destId="{D59829EF-425A-4399-808A-7599D7643174}" srcOrd="0" destOrd="0" parTransId="{40D2608D-C1CB-4108-ADEA-8BD9D7FE3EB2}" sibTransId="{B6F0C990-4EAF-42B4-BD4F-C7988EB387EC}"/>
    <dgm:cxn modelId="{01FA522B-6FDA-4A6B-B315-9B51D5589AEB}" type="presOf" srcId="{38BF7B8C-DDD7-47F2-957B-771FF50BCC50}" destId="{74328913-113C-4925-9280-32F8956A5F99}" srcOrd="1" destOrd="0" presId="urn:microsoft.com/office/officeart/2005/8/layout/hierarchy2"/>
    <dgm:cxn modelId="{8F48244B-2D8F-400C-8A70-3D99B7186B18}" type="presOf" srcId="{B6867273-356D-45DF-9D8C-CD99B679BB65}" destId="{F4192182-A978-4126-AD70-137D051D3F92}" srcOrd="1" destOrd="0" presId="urn:microsoft.com/office/officeart/2005/8/layout/hierarchy2"/>
    <dgm:cxn modelId="{9B92B833-C0F4-41BF-BB9C-C3F5A7EA93FF}" type="presOf" srcId="{40D2608D-C1CB-4108-ADEA-8BD9D7FE3EB2}" destId="{FFA9D9BD-7981-472A-8819-F9CC86B1F6D7}" srcOrd="0" destOrd="0" presId="urn:microsoft.com/office/officeart/2005/8/layout/hierarchy2"/>
    <dgm:cxn modelId="{42314C87-1ACF-41E2-BA6E-5D647E5120F1}" type="presOf" srcId="{BDF4F2C8-5839-4BD5-9333-04303B7E0C1B}" destId="{D40E3FA9-5FB8-4BBD-8FCE-32B76D9E9046}" srcOrd="0" destOrd="0" presId="urn:microsoft.com/office/officeart/2005/8/layout/hierarchy2"/>
    <dgm:cxn modelId="{4BA16797-C7C5-40E6-ADCF-FB742DDE8591}" srcId="{A806BF5C-39CE-4465-8A95-8D1CE46695DD}" destId="{D292A0CA-0831-4EA4-94CC-2FEBE408DB02}" srcOrd="0" destOrd="0" parTransId="{EBEA9062-B81C-4CE6-A380-43F5E27BC5E7}" sibTransId="{A9744ED2-A6F0-413C-877B-19A17E394AB7}"/>
    <dgm:cxn modelId="{3AE40DC3-2990-4FE8-8098-D8C4724C62DA}" type="presOf" srcId="{0DBEE885-4365-49CC-BCB0-87BC4897933E}" destId="{CB1E4421-FC70-4254-A462-0E5D9E0FD8F4}" srcOrd="1" destOrd="0" presId="urn:microsoft.com/office/officeart/2005/8/layout/hierarchy2"/>
    <dgm:cxn modelId="{D823CE21-7DE5-4E88-9368-2B480A3877FE}" type="presOf" srcId="{A806BF5C-39CE-4465-8A95-8D1CE46695DD}" destId="{94689494-35A1-4366-880F-AB15395FB55A}" srcOrd="0" destOrd="0" presId="urn:microsoft.com/office/officeart/2005/8/layout/hierarchy2"/>
    <dgm:cxn modelId="{0830EE81-E3DA-4DC6-A2B3-6D090230A052}" type="presOf" srcId="{6204A5F2-1F25-40BA-B9C7-934AE0205634}" destId="{F0C997B4-3551-4B05-80DB-D55F01BF2008}" srcOrd="1" destOrd="0" presId="urn:microsoft.com/office/officeart/2005/8/layout/hierarchy2"/>
    <dgm:cxn modelId="{ADA13D1A-405F-4C42-87CC-0C8FD4DEACA6}" type="presOf" srcId="{AC608771-6A9B-40B0-AD0D-07B2E2A54DE7}" destId="{E5C6F9F2-4568-4421-AF3A-38F5FB7DCBBE}" srcOrd="1" destOrd="0" presId="urn:microsoft.com/office/officeart/2005/8/layout/hierarchy2"/>
    <dgm:cxn modelId="{F9648137-5EBF-46E1-8D8A-6EB545124654}" type="presOf" srcId="{CAD48C68-09C1-4975-AB9D-9AAA00386D64}" destId="{D9151297-5835-4AB1-BA0E-6414D19D4F5C}" srcOrd="1" destOrd="0" presId="urn:microsoft.com/office/officeart/2005/8/layout/hierarchy2"/>
    <dgm:cxn modelId="{F6CF3195-E916-494E-A418-B238B7B9C3C7}" type="presOf" srcId="{C7D4EB5D-288D-4744-88E0-471E37AFA26C}" destId="{71394C5E-BD4F-4262-9F4A-95AF133FA7E7}" srcOrd="0" destOrd="0" presId="urn:microsoft.com/office/officeart/2005/8/layout/hierarchy2"/>
    <dgm:cxn modelId="{D87D349C-8859-4615-8C56-1D31F2943E3A}" type="presOf" srcId="{72EFB42A-656A-43D1-ADCF-AC6541B91396}" destId="{2D6DD824-D69F-4939-9522-6D870ED8B4D0}" srcOrd="0" destOrd="0" presId="urn:microsoft.com/office/officeart/2005/8/layout/hierarchy2"/>
    <dgm:cxn modelId="{26341799-09BB-4A6C-8A92-6FDB92B2651C}" type="presOf" srcId="{8786DD54-4C1D-44F1-8EC5-4E77BAB7527D}" destId="{C104431A-9AC6-4F0F-946B-EA0500B965F3}" srcOrd="1" destOrd="0" presId="urn:microsoft.com/office/officeart/2005/8/layout/hierarchy2"/>
    <dgm:cxn modelId="{98B53578-B985-424D-BFAD-3754326E64A7}" srcId="{9554A153-D39D-4616-9DCB-A2352D70A89F}" destId="{B7287D68-38D5-4693-8932-B754898FE6CD}" srcOrd="1" destOrd="0" parTransId="{A7048A1C-66E7-4195-BBEA-720984052248}" sibTransId="{3566F002-1C04-4232-90D2-10F21CBC2CAD}"/>
    <dgm:cxn modelId="{24868F54-7D6C-4FE7-860C-1D60666E6267}" srcId="{D8A5CC23-5B69-475F-AF98-3A13A7098EB8}" destId="{BD373A24-1A9C-423F-9237-918FF00E58B1}" srcOrd="0" destOrd="0" parTransId="{55BA6BA8-886E-4EC3-811B-A119B185C941}" sibTransId="{C1B77F33-0411-4943-96DF-E77177FFDD51}"/>
    <dgm:cxn modelId="{27359D53-B02B-4F75-A9FB-082B817FB5D7}" type="presOf" srcId="{BD373A24-1A9C-423F-9237-918FF00E58B1}" destId="{AA988582-4C98-49C0-93F0-26F8E678067F}" srcOrd="0" destOrd="0" presId="urn:microsoft.com/office/officeart/2005/8/layout/hierarchy2"/>
    <dgm:cxn modelId="{EB8A5520-1412-46D5-A272-D0CB3A39DEF7}" type="presOf" srcId="{D582F512-FF75-4AB1-B346-E84F4A1E0651}" destId="{3A1807E4-A257-4B79-9A33-F1FA993B7A5A}" srcOrd="1" destOrd="0" presId="urn:microsoft.com/office/officeart/2005/8/layout/hierarchy2"/>
    <dgm:cxn modelId="{EE6CDC93-FF36-479F-8897-E39FEF07E83B}" type="presOf" srcId="{0FB34389-F973-4F49-A3D4-4F04476FE1D6}" destId="{77D5736D-7739-4F15-ADA0-88A26580D610}" srcOrd="0" destOrd="0" presId="urn:microsoft.com/office/officeart/2005/8/layout/hierarchy2"/>
    <dgm:cxn modelId="{C4953B54-41F5-4ACF-ABF2-B1DCA372D253}" type="presOf" srcId="{93510108-4A22-4F92-9C02-5185D7B3BC9B}" destId="{64C7D761-7CD3-4106-BE7E-2E7899BD2393}" srcOrd="0" destOrd="0" presId="urn:microsoft.com/office/officeart/2005/8/layout/hierarchy2"/>
    <dgm:cxn modelId="{EC2FAF0D-28C0-4421-B6AA-71988834481C}" type="presOf" srcId="{787D7BA9-8FF7-486E-9B31-37A251BE6BAB}" destId="{4C46EFDF-2C55-4186-B8AB-71516542EF31}" srcOrd="0" destOrd="0" presId="urn:microsoft.com/office/officeart/2005/8/layout/hierarchy2"/>
    <dgm:cxn modelId="{59282038-5636-47CD-82A3-753D91EEB229}" type="presOf" srcId="{6204A5F2-1F25-40BA-B9C7-934AE0205634}" destId="{0BDC226B-4AD6-468D-A937-00C175AE5DA8}" srcOrd="0" destOrd="0" presId="urn:microsoft.com/office/officeart/2005/8/layout/hierarchy2"/>
    <dgm:cxn modelId="{9835B3DD-F35B-4476-9344-DDF64DA9F493}" srcId="{BD373A24-1A9C-423F-9237-918FF00E58B1}" destId="{58DB0FC6-D5B3-4F33-9D8B-7BCDB12DA72D}" srcOrd="0" destOrd="0" parTransId="{D582F512-FF75-4AB1-B346-E84F4A1E0651}" sibTransId="{44BE04CD-CEE8-453E-9C53-F602BB6F2B3B}"/>
    <dgm:cxn modelId="{83D9E2C3-3C1E-4801-8867-676F57E1307A}" type="presOf" srcId="{813B07A2-8BF4-4657-A1A2-EB16E66C5C8D}" destId="{BFF7E685-D220-43CB-B547-DBF1BA397DD6}" srcOrd="0" destOrd="0" presId="urn:microsoft.com/office/officeart/2005/8/layout/hierarchy2"/>
    <dgm:cxn modelId="{77960F89-0BD0-403F-A7C8-95FA6BBDD0C3}" type="presOf" srcId="{5E588806-B567-4B90-9103-123501354C08}" destId="{0AC722CA-7382-42AF-A6A4-99DFCE070BD9}" srcOrd="1" destOrd="0" presId="urn:microsoft.com/office/officeart/2005/8/layout/hierarchy2"/>
    <dgm:cxn modelId="{E3CA8B0D-EFD0-4B8E-900C-DE59CD3C7BDE}" type="presOf" srcId="{8344D17D-9216-4028-B221-9ECE1AAC7047}" destId="{AE399E74-91C9-4729-BAF6-F7310B1AD9F6}" srcOrd="1" destOrd="0" presId="urn:microsoft.com/office/officeart/2005/8/layout/hierarchy2"/>
    <dgm:cxn modelId="{F6EBFBD3-8DB6-47C3-A7A3-7B5ECA9EFD4B}" type="presOf" srcId="{95CD8669-7409-4F1B-997D-F37A0F621824}" destId="{A1121C42-C7A7-4AAE-ABD0-A6BF8BAE14E0}" srcOrd="1" destOrd="0" presId="urn:microsoft.com/office/officeart/2005/8/layout/hierarchy2"/>
    <dgm:cxn modelId="{C5F0D426-733A-4B9B-AC91-3569CBCD64A9}" type="presOf" srcId="{A9122421-998E-4A1C-8D11-9407846769B0}" destId="{959359AB-A032-41E7-8BA8-6A3CCEADBD31}" srcOrd="1" destOrd="0" presId="urn:microsoft.com/office/officeart/2005/8/layout/hierarchy2"/>
    <dgm:cxn modelId="{64F5ACCB-7CD9-4DE7-A783-CEB7E6B47436}" type="presOf" srcId="{9554A153-D39D-4616-9DCB-A2352D70A89F}" destId="{72E5AB58-8D71-4D0D-8BC7-F664D39D8A37}" srcOrd="0" destOrd="0" presId="urn:microsoft.com/office/officeart/2005/8/layout/hierarchy2"/>
    <dgm:cxn modelId="{112DCB8C-DDE0-4DB3-BA7B-9ED3716C3FB5}" type="presOf" srcId="{A4C59282-52A0-4DC8-9782-A0E1B4C580E3}" destId="{E3B5A54D-8752-47FB-B568-CE8B6185CD10}" srcOrd="1" destOrd="0" presId="urn:microsoft.com/office/officeart/2005/8/layout/hierarchy2"/>
    <dgm:cxn modelId="{C09E1256-447B-4FDA-A430-19EB8961927E}" type="presOf" srcId="{DE74DF8A-46D6-492D-AB98-AD46272877EA}" destId="{4D66A77A-72AB-4219-B9C5-DE1FCD6BA067}" srcOrd="0" destOrd="0" presId="urn:microsoft.com/office/officeart/2005/8/layout/hierarchy2"/>
    <dgm:cxn modelId="{C1D9EBB9-AE17-473B-8F57-4CFD164A4FF6}" type="presOf" srcId="{19EC00F4-4BAB-48ED-BBF1-D23DBDAE101F}" destId="{57474B58-009D-4EE0-83A6-2B08C94E9F6A}" srcOrd="0" destOrd="0" presId="urn:microsoft.com/office/officeart/2005/8/layout/hierarchy2"/>
    <dgm:cxn modelId="{F8BCAD5D-9003-42A0-B5AE-DF4C1DE48AE6}" type="presOf" srcId="{D8A5CC23-5B69-475F-AF98-3A13A7098EB8}" destId="{18A0C9AF-B430-4809-B7EF-337FA2D14229}" srcOrd="0" destOrd="0" presId="urn:microsoft.com/office/officeart/2005/8/layout/hierarchy2"/>
    <dgm:cxn modelId="{7118561B-27C5-4EEC-8D11-961A9D57110B}" type="presOf" srcId="{1AF68C36-6329-4509-9FAC-42F6DEF24ABA}" destId="{0649C73C-F858-4FC0-973B-7B3B550C4532}" srcOrd="0" destOrd="0" presId="urn:microsoft.com/office/officeart/2005/8/layout/hierarchy2"/>
    <dgm:cxn modelId="{F5DEEDBC-6C4A-453F-93DC-404E2D8EE529}" type="presOf" srcId="{8786DD54-4C1D-44F1-8EC5-4E77BAB7527D}" destId="{65312F81-488C-4A31-BDD9-D8CDAEC3BA27}" srcOrd="0" destOrd="0" presId="urn:microsoft.com/office/officeart/2005/8/layout/hierarchy2"/>
    <dgm:cxn modelId="{482A96A9-B542-4B78-80B7-714DB0B3809B}" srcId="{B7933410-CB16-4369-9C6D-666CA99DE328}" destId="{D8A5CC23-5B69-475F-AF98-3A13A7098EB8}" srcOrd="6" destOrd="0" parTransId="{3D677083-FB44-41F6-83A8-1427008CFADF}" sibTransId="{D22503AE-0B1D-4D29-9BFA-88872EEF0AC8}"/>
    <dgm:cxn modelId="{C9F2B7BC-4E1A-417A-90A3-472304FA5D71}" type="presOf" srcId="{B5EDBCE0-9D5B-4714-800A-F0A9877B8049}" destId="{E6EE7B9F-FD16-4CCE-AD14-9C1E1D3279A0}" srcOrd="0" destOrd="0" presId="urn:microsoft.com/office/officeart/2005/8/layout/hierarchy2"/>
    <dgm:cxn modelId="{920F9662-68CB-4EFB-8A61-F639B7C183B1}" type="presOf" srcId="{5E588806-B567-4B90-9103-123501354C08}" destId="{A1C58353-6B3E-4897-B729-12D6ECF0B60E}" srcOrd="0" destOrd="0" presId="urn:microsoft.com/office/officeart/2005/8/layout/hierarchy2"/>
    <dgm:cxn modelId="{38105DF9-403E-492A-ADF3-4C10E2441598}" type="presOf" srcId="{0E1CD2D9-5CF3-4C35-9847-820886EE5A70}" destId="{9FEBFCFA-BB01-48EA-96EC-F23E0D40E2AE}" srcOrd="0" destOrd="0" presId="urn:microsoft.com/office/officeart/2005/8/layout/hierarchy2"/>
    <dgm:cxn modelId="{CFA44AC8-BDBC-4B89-BC29-53130338DF57}" srcId="{B7933410-CB16-4369-9C6D-666CA99DE328}" destId="{9554A153-D39D-4616-9DCB-A2352D70A89F}" srcOrd="5" destOrd="0" parTransId="{AC608771-6A9B-40B0-AD0D-07B2E2A54DE7}" sibTransId="{9E67BCEE-56BF-4CB8-BB46-D6F760F30CC0}"/>
    <dgm:cxn modelId="{AD5820FA-3B4F-4D9E-8F9C-DB4E5FDE52EF}" type="presOf" srcId="{3D677083-FB44-41F6-83A8-1427008CFADF}" destId="{C10331D4-5EAA-4AF1-8FCE-A421F9EC5034}" srcOrd="1" destOrd="0" presId="urn:microsoft.com/office/officeart/2005/8/layout/hierarchy2"/>
    <dgm:cxn modelId="{6B7D35F5-3E9A-40E2-879E-88D717136755}" type="presOf" srcId="{438577BA-E6C9-4284-9D15-EFDCBFCB65E8}" destId="{D22ED397-3A80-4A56-9B94-BDE7A2196363}" srcOrd="0" destOrd="0" presId="urn:microsoft.com/office/officeart/2005/8/layout/hierarchy2"/>
    <dgm:cxn modelId="{AA28EE5B-670C-41F7-8E17-1CED69951863}" srcId="{1AF68C36-6329-4509-9FAC-42F6DEF24ABA}" destId="{078A890B-0255-4803-A240-27F25B7BD06C}" srcOrd="0" destOrd="0" parTransId="{8344D17D-9216-4028-B221-9ECE1AAC7047}" sibTransId="{D08A2387-2683-44BE-9B25-29C0072F2843}"/>
    <dgm:cxn modelId="{F8299FEC-E3E4-4DCB-B7C7-56DB9A42924D}" srcId="{F9DE3806-6C4F-4154-A7EB-DD5629D8D062}" destId="{72EFB42A-656A-43D1-ADCF-AC6541B91396}" srcOrd="0" destOrd="0" parTransId="{E2FD6D35-5427-4454-BFD0-B8E1FE9B56E1}" sibTransId="{AB3197FC-0E4E-45C8-8338-248BEF439724}"/>
    <dgm:cxn modelId="{6F3AA4D7-8D83-4EE8-AD9B-3A7CDB5EB18F}" srcId="{B7933410-CB16-4369-9C6D-666CA99DE328}" destId="{1AF68C36-6329-4509-9FAC-42F6DEF24ABA}" srcOrd="1" destOrd="0" parTransId="{438577BA-E6C9-4284-9D15-EFDCBFCB65E8}" sibTransId="{BB12E73A-65A9-4070-B923-FADAFBC9D7C6}"/>
    <dgm:cxn modelId="{71CBFF94-5FB3-460F-A54F-6EA1ED831950}" type="presOf" srcId="{58DB0FC6-D5B3-4F33-9D8B-7BCDB12DA72D}" destId="{FE5D8602-C838-47C6-8807-6883C9DEF68F}" srcOrd="0" destOrd="0" presId="urn:microsoft.com/office/officeart/2005/8/layout/hierarchy2"/>
    <dgm:cxn modelId="{4A1E9300-9059-4D48-A92F-AB03252DD1D2}" srcId="{B7933410-CB16-4369-9C6D-666CA99DE328}" destId="{F9DE3806-6C4F-4154-A7EB-DD5629D8D062}" srcOrd="2" destOrd="0" parTransId="{BDF4F2C8-5839-4BD5-9333-04303B7E0C1B}" sibTransId="{4A3B9CF4-4ED0-4AF1-932B-AB96D2468E04}"/>
    <dgm:cxn modelId="{616B8611-5E9B-4B61-991A-FC942F8035F8}" type="presOf" srcId="{A9122421-998E-4A1C-8D11-9407846769B0}" destId="{93BBE203-A683-4D10-B4BB-83EBF10E2547}" srcOrd="0" destOrd="0" presId="urn:microsoft.com/office/officeart/2005/8/layout/hierarchy2"/>
    <dgm:cxn modelId="{1A1E6EA0-8E61-4AC0-ACC2-957B90FC0871}" type="presOf" srcId="{B039AEA0-8100-4634-8180-58FDDF9023C3}" destId="{16C2FAFF-DF83-47AE-A47B-5107DF337C83}" srcOrd="0" destOrd="0" presId="urn:microsoft.com/office/officeart/2005/8/layout/hierarchy2"/>
    <dgm:cxn modelId="{B919D6C4-E1C8-446A-9E2A-32F54E5C704D}" srcId="{F80468E5-A8C9-415C-8227-49ABA4A92BBE}" destId="{48894A8B-1502-4576-AC15-79B087D5C0AA}" srcOrd="0" destOrd="0" parTransId="{C7D4EB5D-288D-4744-88E0-471E37AFA26C}" sibTransId="{3F7B4C3A-AF92-4AE1-B39D-9F175D6F724B}"/>
    <dgm:cxn modelId="{F5DED126-5EDB-41FC-A2B9-3B357FF79856}" type="presOf" srcId="{828CA6FE-02BC-4A23-8BAB-863CCE4D018E}" destId="{D3EF4A96-1E1D-4A26-B1B1-D2ACBB593E46}" srcOrd="0" destOrd="0" presId="urn:microsoft.com/office/officeart/2005/8/layout/hierarchy2"/>
    <dgm:cxn modelId="{00910DA8-88A2-4CD3-A60E-6F0B70A0683F}" type="presOf" srcId="{72E190F4-FA9D-4337-86C9-53B686EE61E3}" destId="{CDE0B9DF-8742-42A1-B9BD-42BCC33A4084}" srcOrd="1" destOrd="0" presId="urn:microsoft.com/office/officeart/2005/8/layout/hierarchy2"/>
    <dgm:cxn modelId="{891781A1-A48E-4604-B0C1-39A6AB6FBBCB}" type="presOf" srcId="{55BA6BA8-886E-4EC3-811B-A119B185C941}" destId="{65758A42-1648-4608-9A19-544C6A4ABF7F}" srcOrd="0" destOrd="0" presId="urn:microsoft.com/office/officeart/2005/8/layout/hierarchy2"/>
    <dgm:cxn modelId="{262CBF9F-C96F-41A4-904E-55C9CD04A36E}" srcId="{93510108-4A22-4F92-9C02-5185D7B3BC9B}" destId="{B7933410-CB16-4369-9C6D-666CA99DE328}" srcOrd="0" destOrd="0" parTransId="{ED252A9D-1F1C-45E7-8EA8-A7C1EB561494}" sibTransId="{09C9A2E9-BE5C-4D69-9BC1-DF493F02C99D}"/>
    <dgm:cxn modelId="{23A4CFC4-40A3-44B9-BA89-C2D6B05A1DA9}" srcId="{DE74DF8A-46D6-492D-AB98-AD46272877EA}" destId="{C5788611-0287-42F4-AC70-3A8402F4B423}" srcOrd="2" destOrd="0" parTransId="{95CD8669-7409-4F1B-997D-F37A0F621824}" sibTransId="{C49683B1-F904-48D0-9900-30C802D3A2E4}"/>
    <dgm:cxn modelId="{592EDADE-D664-4CFC-94EA-6E78345A0B9C}" type="presOf" srcId="{22425E02-6FD3-4CA8-9101-AA5D39087BBD}" destId="{4C1D3BF9-2F3D-4A5B-B7C9-410335CF7185}" srcOrd="0" destOrd="0" presId="urn:microsoft.com/office/officeart/2005/8/layout/hierarchy2"/>
    <dgm:cxn modelId="{50AB356F-2CC4-4ADD-ABF6-496D244708D9}" srcId="{B7933410-CB16-4369-9C6D-666CA99DE328}" destId="{D49A1043-EFE7-4C68-B00D-07C19769C38C}" srcOrd="0" destOrd="0" parTransId="{0E1CD2D9-5CF3-4C35-9847-820886EE5A70}" sibTransId="{9DFAB064-8224-4D4F-BF89-2CA6B95AE8DD}"/>
    <dgm:cxn modelId="{1C313295-8A63-40E9-AE9D-4A43998465C9}" srcId="{B7933410-CB16-4369-9C6D-666CA99DE328}" destId="{777AB9BD-6120-47D6-844E-E23EDB4D54B3}" srcOrd="7" destOrd="0" parTransId="{8786DD54-4C1D-44F1-8EC5-4E77BAB7527D}" sibTransId="{AB6BA4D4-DDD0-4A8E-9A18-CB5720D5D452}"/>
    <dgm:cxn modelId="{B77DA340-AE2A-4DF0-B36A-0167D7A0D06A}" type="presOf" srcId="{69C3BC61-5582-485D-9385-55D7ABBC4C29}" destId="{39D35CDE-7C3B-4D73-ADC2-96BD42493DA6}" srcOrd="0" destOrd="0" presId="urn:microsoft.com/office/officeart/2005/8/layout/hierarchy2"/>
    <dgm:cxn modelId="{B19C3F02-CA6C-4EC6-AA44-6F8DA5CB9A65}" srcId="{84F57C15-AE2C-42F5-9D17-B051A4A36A3F}" destId="{B14BBA8F-CC6A-4A98-A53D-11321C3248A6}" srcOrd="0" destOrd="0" parTransId="{CAD48C68-09C1-4975-AB9D-9AAA00386D64}" sibTransId="{B7AFE9C4-A818-448A-BDF3-A3235F9A3A80}"/>
    <dgm:cxn modelId="{F51A1320-15B8-4C78-B298-F454BB53FBF5}" type="presOf" srcId="{B14BBA8F-CC6A-4A98-A53D-11321C3248A6}" destId="{ACA0EE01-1353-4178-8BCC-A33A45730A1B}" srcOrd="0" destOrd="0" presId="urn:microsoft.com/office/officeart/2005/8/layout/hierarchy2"/>
    <dgm:cxn modelId="{EA304925-D330-4E95-862A-681B1E932B29}" type="presOf" srcId="{A7048A1C-66E7-4195-BBEA-720984052248}" destId="{DA91E897-9F76-4F34-81CF-EE9632B4D9F6}" srcOrd="1" destOrd="0" presId="urn:microsoft.com/office/officeart/2005/8/layout/hierarchy2"/>
    <dgm:cxn modelId="{47D71646-2EB2-41E9-BF66-BB8D106407B8}" type="presOf" srcId="{3559564D-8128-4350-B6CE-4D9362988288}" destId="{FC1A5CCD-88F4-490F-8843-73A80E6CA4B8}" srcOrd="0" destOrd="0" presId="urn:microsoft.com/office/officeart/2005/8/layout/hierarchy2"/>
    <dgm:cxn modelId="{8BABA36D-E0B2-436A-B13E-C899BF57AD8F}" srcId="{9A912F0B-B38F-4B1E-BE69-2D526E30794A}" destId="{787D7BA9-8FF7-486E-9B31-37A251BE6BAB}" srcOrd="0" destOrd="0" parTransId="{22425E02-6FD3-4CA8-9101-AA5D39087BBD}" sibTransId="{7D72EC79-AD0D-4EF0-9998-FF9DA82675A3}"/>
    <dgm:cxn modelId="{F22CB7CF-E208-4543-A3E6-5BC75757307B}" type="presOf" srcId="{0DBEE885-4365-49CC-BCB0-87BC4897933E}" destId="{F42C6D62-E4FE-47E4-AE77-611D01D6E3E7}" srcOrd="0" destOrd="0" presId="urn:microsoft.com/office/officeart/2005/8/layout/hierarchy2"/>
    <dgm:cxn modelId="{120E4E02-F71B-4272-B4B7-1F18FEF58DCB}" srcId="{B14BBA8F-CC6A-4A98-A53D-11321C3248A6}" destId="{92613F97-5642-4182-B965-75D4618A940C}" srcOrd="0" destOrd="0" parTransId="{A4C59282-52A0-4DC8-9782-A0E1B4C580E3}" sibTransId="{2D857A59-60D7-4879-AEB9-CC1AA55113C3}"/>
    <dgm:cxn modelId="{AB5E1A80-EB54-4126-A97C-D3AEEDD4C4C3}" type="presOf" srcId="{A4C59282-52A0-4DC8-9782-A0E1B4C580E3}" destId="{6D73B4E7-073B-4BD7-8D47-E5C456F16AA9}" srcOrd="0" destOrd="0" presId="urn:microsoft.com/office/officeart/2005/8/layout/hierarchy2"/>
    <dgm:cxn modelId="{86525DB9-2EA0-4589-B83C-CAA01F960B46}" srcId="{D49A1043-EFE7-4C68-B00D-07C19769C38C}" destId="{69C3BC61-5582-485D-9385-55D7ABBC4C29}" srcOrd="0" destOrd="0" parTransId="{3ADC2101-97AA-49CB-A497-EBC072C6BE8B}" sibTransId="{AD227FBB-8698-41E4-9D5F-BE92C930888B}"/>
    <dgm:cxn modelId="{96356FEF-E385-4BC2-A42A-0D7D07FB5281}" type="presOf" srcId="{54D63B1B-B02B-4D9A-A39C-B8C36E6B3F56}" destId="{45FDBBE2-C345-4620-95EC-634A5D62A0A2}" srcOrd="1" destOrd="0" presId="urn:microsoft.com/office/officeart/2005/8/layout/hierarchy2"/>
    <dgm:cxn modelId="{AB32296D-499B-41AA-B79C-1E818309E6C0}" type="presOf" srcId="{F80468E5-A8C9-415C-8227-49ABA4A92BBE}" destId="{B2C428BA-5B2F-428C-B26C-7C28DFF75095}" srcOrd="0" destOrd="0" presId="urn:microsoft.com/office/officeart/2005/8/layout/hierarchy2"/>
    <dgm:cxn modelId="{8C30202C-2737-4084-897A-4EFE61095C0C}" type="presOf" srcId="{EBEA9062-B81C-4CE6-A380-43F5E27BC5E7}" destId="{6A13642C-866B-43E6-8DDA-A85BDE3134A2}" srcOrd="0" destOrd="0" presId="urn:microsoft.com/office/officeart/2005/8/layout/hierarchy2"/>
    <dgm:cxn modelId="{648620B9-4096-4C09-8824-9FE8FA259BEF}" type="presOf" srcId="{C5788611-0287-42F4-AC70-3A8402F4B423}" destId="{553CF08A-0FEA-4321-A489-3076A84B2972}" srcOrd="0" destOrd="0" presId="urn:microsoft.com/office/officeart/2005/8/layout/hierarchy2"/>
    <dgm:cxn modelId="{927B47F5-AFF8-48B2-A4AA-55AB613F64AE}" type="presOf" srcId="{55BA6BA8-886E-4EC3-811B-A119B185C941}" destId="{15139A51-DCA8-4C6F-AED5-8014A8263D76}" srcOrd="1" destOrd="0" presId="urn:microsoft.com/office/officeart/2005/8/layout/hierarchy2"/>
    <dgm:cxn modelId="{839ED985-3C8C-44C7-BBEF-FCA3281EB8CC}" type="presOf" srcId="{72E190F4-FA9D-4337-86C9-53B686EE61E3}" destId="{744ADBAE-E081-4D15-B696-4591F4AE744E}" srcOrd="0" destOrd="0" presId="urn:microsoft.com/office/officeart/2005/8/layout/hierarchy2"/>
    <dgm:cxn modelId="{44D52604-C5A8-4F9B-827D-BCA10146B8EE}" srcId="{69C3BC61-5582-485D-9385-55D7ABBC4C29}" destId="{19EC00F4-4BAB-48ED-BBF1-D23DBDAE101F}" srcOrd="0" destOrd="0" parTransId="{D1F70889-C079-4FA9-84BE-4634BE6ECEA7}" sibTransId="{91BAFE2B-9D72-4011-9FB9-11328D334721}"/>
    <dgm:cxn modelId="{6AE07C6A-2769-44E0-8323-1742F1350C54}" type="presOf" srcId="{8344D17D-9216-4028-B221-9ECE1AAC7047}" destId="{590FFF45-0F5E-41DC-9CDE-3DB57D0E80B8}" srcOrd="0" destOrd="0" presId="urn:microsoft.com/office/officeart/2005/8/layout/hierarchy2"/>
    <dgm:cxn modelId="{9BE40430-CE72-4C5A-82F9-1424301DE873}" type="presOf" srcId="{F9DE3806-6C4F-4154-A7EB-DD5629D8D062}" destId="{9A2FA164-8097-4B42-ACAC-13DC1FF90C27}" srcOrd="0" destOrd="0" presId="urn:microsoft.com/office/officeart/2005/8/layout/hierarchy2"/>
    <dgm:cxn modelId="{374C4E75-7E34-487B-BA84-7B2EC272E8D8}" type="presOf" srcId="{E2FD6D35-5427-4454-BFD0-B8E1FE9B56E1}" destId="{D93139A0-7E7B-4549-83D3-961F9FE5AA1B}" srcOrd="1" destOrd="0" presId="urn:microsoft.com/office/officeart/2005/8/layout/hierarchy2"/>
    <dgm:cxn modelId="{C175AEB4-B17F-408D-9430-08F491B684DC}" type="presOf" srcId="{84F57C15-AE2C-42F5-9D17-B051A4A36A3F}" destId="{AA138DED-3476-4E8E-8B35-F790B6C3EEA9}" srcOrd="0" destOrd="0" presId="urn:microsoft.com/office/officeart/2005/8/layout/hierarchy2"/>
    <dgm:cxn modelId="{E4191958-9AD6-44D0-8CBE-1415EEBEE1FB}" type="presOf" srcId="{D582F512-FF75-4AB1-B346-E84F4A1E0651}" destId="{66ECCF54-2E13-4878-BA51-79D21C34AC22}" srcOrd="0" destOrd="0" presId="urn:microsoft.com/office/officeart/2005/8/layout/hierarchy2"/>
    <dgm:cxn modelId="{22E67C56-73A1-44A5-82C0-346251858FA7}" type="presOf" srcId="{D1F70889-C079-4FA9-84BE-4634BE6ECEA7}" destId="{4BAFE7BE-14D3-46A9-8F52-BFC8C14C2C29}" srcOrd="0" destOrd="0" presId="urn:microsoft.com/office/officeart/2005/8/layout/hierarchy2"/>
    <dgm:cxn modelId="{19881443-255F-4331-A44A-FA3440FC82BD}" srcId="{B039AEA0-8100-4634-8180-58FDDF9023C3}" destId="{4F5E62CC-562E-4850-909B-9DE193971338}" srcOrd="0" destOrd="0" parTransId="{3559564D-8128-4350-B6CE-4D9362988288}" sibTransId="{E84DD959-A901-48F7-AF37-AF470B9CDF39}"/>
    <dgm:cxn modelId="{0C5D4961-9914-42AB-844C-938FF3E946A2}" type="presOf" srcId="{438577BA-E6C9-4284-9D15-EFDCBFCB65E8}" destId="{26722EAD-7612-4B23-98A8-67D17C031200}" srcOrd="1" destOrd="0" presId="urn:microsoft.com/office/officeart/2005/8/layout/hierarchy2"/>
    <dgm:cxn modelId="{27964696-D5D9-42E5-B37E-B0C1BDB83FC5}" type="presOf" srcId="{D1F70889-C079-4FA9-84BE-4634BE6ECEA7}" destId="{54B82EC3-7B72-4ACC-91BF-BB880D4A2655}" srcOrd="1" destOrd="0" presId="urn:microsoft.com/office/officeart/2005/8/layout/hierarchy2"/>
    <dgm:cxn modelId="{F1C347A3-4FDC-4CE9-89FD-561E6154C74A}" type="presOf" srcId="{38BF7B8C-DDD7-47F2-957B-771FF50BCC50}" destId="{5D2F2660-9B3F-4AD3-8C61-93499B44EAA5}" srcOrd="0" destOrd="0" presId="urn:microsoft.com/office/officeart/2005/8/layout/hierarchy2"/>
    <dgm:cxn modelId="{4053F592-9353-4F59-B90A-AF90DBD11B2B}" type="presOf" srcId="{0FB34389-F973-4F49-A3D4-4F04476FE1D6}" destId="{B145318C-718A-43C6-9865-9C08AA6FDBAF}" srcOrd="1" destOrd="0" presId="urn:microsoft.com/office/officeart/2005/8/layout/hierarchy2"/>
    <dgm:cxn modelId="{A6C1BF95-FD71-413C-8327-DA0905435EF9}" type="presOf" srcId="{D49A1043-EFE7-4C68-B00D-07C19769C38C}" destId="{79AA65B5-8A4B-4779-A685-DA8E9C423F9A}" srcOrd="0" destOrd="0" presId="urn:microsoft.com/office/officeart/2005/8/layout/hierarchy2"/>
    <dgm:cxn modelId="{547328A5-E49F-40E6-B5D8-2116DEBB81F4}" srcId="{828CA6FE-02BC-4A23-8BAB-863CCE4D018E}" destId="{813B07A2-8BF4-4657-A1A2-EB16E66C5C8D}" srcOrd="0" destOrd="0" parTransId="{0FB34389-F973-4F49-A3D4-4F04476FE1D6}" sibTransId="{FCF163B4-64E2-4409-93D0-54FF3ACD7F6F}"/>
    <dgm:cxn modelId="{ABAF90F2-DEE6-4086-B24B-D7D1D073FF84}" type="presOf" srcId="{3ADC2101-97AA-49CB-A497-EBC072C6BE8B}" destId="{FA5F6664-0C22-40F7-9BA2-060F6E074EC9}" srcOrd="0" destOrd="0" presId="urn:microsoft.com/office/officeart/2005/8/layout/hierarchy2"/>
    <dgm:cxn modelId="{3D9D6F40-29C8-4835-8619-82EA738E001D}" type="presOf" srcId="{40D2608D-C1CB-4108-ADEA-8BD9D7FE3EB2}" destId="{9B14CCCA-6E85-4BFC-A006-56BCA1F91345}" srcOrd="1" destOrd="0" presId="urn:microsoft.com/office/officeart/2005/8/layout/hierarchy2"/>
    <dgm:cxn modelId="{EC84ACB4-3017-4173-BDE6-C21572659F15}" srcId="{078A890B-0255-4803-A240-27F25B7BD06C}" destId="{04B67C8C-7F22-4D10-882F-5CD15A43A98A}" srcOrd="0" destOrd="0" parTransId="{6204A5F2-1F25-40BA-B9C7-934AE0205634}" sibTransId="{88DCC21E-C8AA-40B9-B28E-A8233A204EBC}"/>
    <dgm:cxn modelId="{D5B39658-B98E-4C7E-ADF2-7C23FDA4676D}" type="presOf" srcId="{C7D4EB5D-288D-4744-88E0-471E37AFA26C}" destId="{51047168-4837-4783-AFB5-8FB2F4FD208B}" srcOrd="1" destOrd="0" presId="urn:microsoft.com/office/officeart/2005/8/layout/hierarchy2"/>
    <dgm:cxn modelId="{F11256F5-60CB-4F4F-9259-DFDF2E977F42}" srcId="{B7933410-CB16-4369-9C6D-666CA99DE328}" destId="{DE74DF8A-46D6-492D-AB98-AD46272877EA}" srcOrd="3" destOrd="0" parTransId="{6E9667B8-B7F9-4C82-AC17-5FDEE8055868}" sibTransId="{C6FF43BB-5D24-4DEE-91C1-27CEC976D0E1}"/>
    <dgm:cxn modelId="{C82CC601-92DB-4F3A-9B76-26D7E666D49A}" type="presOf" srcId="{B7933410-CB16-4369-9C6D-666CA99DE328}" destId="{94FC6C80-B631-47FC-A582-D1AC3ABC5214}" srcOrd="0" destOrd="0" presId="urn:microsoft.com/office/officeart/2005/8/layout/hierarchy2"/>
    <dgm:cxn modelId="{0F14DDD7-0871-4380-BE18-15A6C27CB375}" type="presOf" srcId="{0E1CD2D9-5CF3-4C35-9847-820886EE5A70}" destId="{D820921F-2AD3-4491-A695-189CC4988EC0}" srcOrd="1" destOrd="0" presId="urn:microsoft.com/office/officeart/2005/8/layout/hierarchy2"/>
    <dgm:cxn modelId="{2873188A-82B0-4F4C-8AFB-8077D70D4F29}" type="presOf" srcId="{B6867273-356D-45DF-9D8C-CD99B679BB65}" destId="{1A6300B6-FC22-4D37-95C8-AF90F2C09C99}" srcOrd="0" destOrd="0" presId="urn:microsoft.com/office/officeart/2005/8/layout/hierarchy2"/>
    <dgm:cxn modelId="{AD223104-ACC2-4E55-A20B-DC108CB951C0}" srcId="{777AB9BD-6120-47D6-844E-E23EDB4D54B3}" destId="{B039AEA0-8100-4634-8180-58FDDF9023C3}" srcOrd="0" destOrd="0" parTransId="{E8194644-B530-4FA4-ABB0-1EF2284045FD}" sibTransId="{41CDC08E-4266-4014-860A-21B113243CEB}"/>
    <dgm:cxn modelId="{3A5C8B4F-0F45-46DA-93E7-AB5D49A04982}" type="presOf" srcId="{6E9667B8-B7F9-4C82-AC17-5FDEE8055868}" destId="{F44EBCEE-A7BC-4E05-9E74-B331973B3D11}" srcOrd="0" destOrd="0" presId="urn:microsoft.com/office/officeart/2005/8/layout/hierarchy2"/>
    <dgm:cxn modelId="{9A32AD83-FEB6-4858-8A14-16D860A2BF3E}" type="presOf" srcId="{04B67C8C-7F22-4D10-882F-5CD15A43A98A}" destId="{6B3C30EB-3201-42F8-93C7-911E5751ADAA}" srcOrd="0" destOrd="0" presId="urn:microsoft.com/office/officeart/2005/8/layout/hierarchy2"/>
    <dgm:cxn modelId="{260F618E-B085-47C8-A75E-6ED0B060DC27}" type="presOf" srcId="{22425E02-6FD3-4CA8-9101-AA5D39087BBD}" destId="{E7FF48EB-364C-4579-915A-2191ACB4B914}" srcOrd="1" destOrd="0" presId="urn:microsoft.com/office/officeart/2005/8/layout/hierarchy2"/>
    <dgm:cxn modelId="{2C96546F-F2A0-48D2-A102-905C6A95E18E}" type="presOf" srcId="{3ADC2101-97AA-49CB-A497-EBC072C6BE8B}" destId="{285EF86E-2B20-44E9-A8C3-85517C21756A}" srcOrd="1" destOrd="0" presId="urn:microsoft.com/office/officeart/2005/8/layout/hierarchy2"/>
    <dgm:cxn modelId="{99FF9728-4E99-4F69-949C-52D23ED58D44}" srcId="{9554A153-D39D-4616-9DCB-A2352D70A89F}" destId="{828CA6FE-02BC-4A23-8BAB-863CCE4D018E}" srcOrd="0" destOrd="0" parTransId="{38BF7B8C-DDD7-47F2-957B-771FF50BCC50}" sibTransId="{DBF846B7-78E0-4B7E-800D-03F4FFC28486}"/>
    <dgm:cxn modelId="{5CB5CD13-A567-4FD0-B676-F7A50E4D0C61}" type="presOf" srcId="{7C733C32-88BA-405C-9CA7-E3784E5B8201}" destId="{65D9ACA6-4916-4582-B5EE-17BEA158548D}" srcOrd="0" destOrd="0" presId="urn:microsoft.com/office/officeart/2005/8/layout/hierarchy2"/>
    <dgm:cxn modelId="{6AEFF07D-2B88-45E9-8081-8D0267550A71}" type="presOf" srcId="{B7287D68-38D5-4693-8932-B754898FE6CD}" destId="{603F3E66-80D8-4ABB-94A4-D4E39E78F200}" srcOrd="0" destOrd="0" presId="urn:microsoft.com/office/officeart/2005/8/layout/hierarchy2"/>
    <dgm:cxn modelId="{DEB1B2BF-0238-46CB-8EEF-7AB9226F1B30}" type="presOf" srcId="{54D63B1B-B02B-4D9A-A39C-B8C36E6B3F56}" destId="{60143C44-9BE3-4776-9806-F037C3EAC515}" srcOrd="0" destOrd="0" presId="urn:microsoft.com/office/officeart/2005/8/layout/hierarchy2"/>
    <dgm:cxn modelId="{A648BEDC-C0FF-4AAA-B21D-4A1544C7E884}" srcId="{D8A5CC23-5B69-475F-AF98-3A13A7098EB8}" destId="{9A912F0B-B38F-4B1E-BE69-2D526E30794A}" srcOrd="1" destOrd="0" parTransId="{54D63B1B-B02B-4D9A-A39C-B8C36E6B3F56}" sibTransId="{E4084B93-7DE8-41C2-8DC3-52F277FA3361}"/>
    <dgm:cxn modelId="{FBB2B651-166E-434A-A8CB-4FD4728E243C}" type="presOf" srcId="{BDF4F2C8-5839-4BD5-9333-04303B7E0C1B}" destId="{CF9B1F5C-3365-45FD-B73B-264668930A7A}" srcOrd="1" destOrd="0" presId="urn:microsoft.com/office/officeart/2005/8/layout/hierarchy2"/>
    <dgm:cxn modelId="{7FDC99A9-2059-4A85-96B2-B387C3E1505D}" srcId="{DE74DF8A-46D6-492D-AB98-AD46272877EA}" destId="{A806BF5C-39CE-4465-8A95-8D1CE46695DD}" srcOrd="0" destOrd="0" parTransId="{5E588806-B567-4B90-9103-123501354C08}" sibTransId="{6EE55C53-3CA2-4952-AE41-FC6084DC5152}"/>
    <dgm:cxn modelId="{55FBD5A2-4E92-42E5-AF09-4E17A98F10A2}" type="presParOf" srcId="{64C7D761-7CD3-4106-BE7E-2E7899BD2393}" destId="{D20660A2-DC5B-4170-A628-68B7947C2365}" srcOrd="0" destOrd="0" presId="urn:microsoft.com/office/officeart/2005/8/layout/hierarchy2"/>
    <dgm:cxn modelId="{1AB4296D-5728-49C0-935A-69D6D22BF4A0}" type="presParOf" srcId="{D20660A2-DC5B-4170-A628-68B7947C2365}" destId="{94FC6C80-B631-47FC-A582-D1AC3ABC5214}" srcOrd="0" destOrd="0" presId="urn:microsoft.com/office/officeart/2005/8/layout/hierarchy2"/>
    <dgm:cxn modelId="{A6FCA21C-DB6C-44D7-813D-132D1424C4C6}" type="presParOf" srcId="{D20660A2-DC5B-4170-A628-68B7947C2365}" destId="{CB0E03C4-95BB-436A-9A49-195677E24C74}" srcOrd="1" destOrd="0" presId="urn:microsoft.com/office/officeart/2005/8/layout/hierarchy2"/>
    <dgm:cxn modelId="{E2E0331A-D89D-402E-9F17-9666043553E6}" type="presParOf" srcId="{CB0E03C4-95BB-436A-9A49-195677E24C74}" destId="{9FEBFCFA-BB01-48EA-96EC-F23E0D40E2AE}" srcOrd="0" destOrd="0" presId="urn:microsoft.com/office/officeart/2005/8/layout/hierarchy2"/>
    <dgm:cxn modelId="{869DE23A-89E3-40F8-8418-8830F312BF29}" type="presParOf" srcId="{9FEBFCFA-BB01-48EA-96EC-F23E0D40E2AE}" destId="{D820921F-2AD3-4491-A695-189CC4988EC0}" srcOrd="0" destOrd="0" presId="urn:microsoft.com/office/officeart/2005/8/layout/hierarchy2"/>
    <dgm:cxn modelId="{34E1A94F-8770-4288-826A-E542684C6471}" type="presParOf" srcId="{CB0E03C4-95BB-436A-9A49-195677E24C74}" destId="{716AFBFD-385B-4B7A-A278-65CDFC89C87E}" srcOrd="1" destOrd="0" presId="urn:microsoft.com/office/officeart/2005/8/layout/hierarchy2"/>
    <dgm:cxn modelId="{8BE8C6EC-8DA3-446F-AEC3-68C84D0A1988}" type="presParOf" srcId="{716AFBFD-385B-4B7A-A278-65CDFC89C87E}" destId="{79AA65B5-8A4B-4779-A685-DA8E9C423F9A}" srcOrd="0" destOrd="0" presId="urn:microsoft.com/office/officeart/2005/8/layout/hierarchy2"/>
    <dgm:cxn modelId="{F65F1BF6-7CBC-4E48-8E19-58A8E2DB9126}" type="presParOf" srcId="{716AFBFD-385B-4B7A-A278-65CDFC89C87E}" destId="{75F8AEAE-9202-4514-AAC3-424FDAC28D1D}" srcOrd="1" destOrd="0" presId="urn:microsoft.com/office/officeart/2005/8/layout/hierarchy2"/>
    <dgm:cxn modelId="{2A2973A8-5F42-457A-8BC0-330FCC6E08CA}" type="presParOf" srcId="{75F8AEAE-9202-4514-AAC3-424FDAC28D1D}" destId="{FA5F6664-0C22-40F7-9BA2-060F6E074EC9}" srcOrd="0" destOrd="0" presId="urn:microsoft.com/office/officeart/2005/8/layout/hierarchy2"/>
    <dgm:cxn modelId="{B7109F26-F7A9-4B75-A220-FD560C4BA354}" type="presParOf" srcId="{FA5F6664-0C22-40F7-9BA2-060F6E074EC9}" destId="{285EF86E-2B20-44E9-A8C3-85517C21756A}" srcOrd="0" destOrd="0" presId="urn:microsoft.com/office/officeart/2005/8/layout/hierarchy2"/>
    <dgm:cxn modelId="{9AD8F7BF-6DD8-44D6-A067-944E30F4FC81}" type="presParOf" srcId="{75F8AEAE-9202-4514-AAC3-424FDAC28D1D}" destId="{0D0A8F04-8122-4EF2-B2C9-D57F31B66886}" srcOrd="1" destOrd="0" presId="urn:microsoft.com/office/officeart/2005/8/layout/hierarchy2"/>
    <dgm:cxn modelId="{D52F252B-369D-4D91-97A9-7ECD836A30BD}" type="presParOf" srcId="{0D0A8F04-8122-4EF2-B2C9-D57F31B66886}" destId="{39D35CDE-7C3B-4D73-ADC2-96BD42493DA6}" srcOrd="0" destOrd="0" presId="urn:microsoft.com/office/officeart/2005/8/layout/hierarchy2"/>
    <dgm:cxn modelId="{CDBC1854-2BF2-4727-B37E-9FAE8AED05EA}" type="presParOf" srcId="{0D0A8F04-8122-4EF2-B2C9-D57F31B66886}" destId="{D01FB3DF-E8A1-4330-BACC-D020B67BC899}" srcOrd="1" destOrd="0" presId="urn:microsoft.com/office/officeart/2005/8/layout/hierarchy2"/>
    <dgm:cxn modelId="{10DC29D7-8693-43B6-8C75-A28F3F61EDE9}" type="presParOf" srcId="{D01FB3DF-E8A1-4330-BACC-D020B67BC899}" destId="{4BAFE7BE-14D3-46A9-8F52-BFC8C14C2C29}" srcOrd="0" destOrd="0" presId="urn:microsoft.com/office/officeart/2005/8/layout/hierarchy2"/>
    <dgm:cxn modelId="{EDB908B5-63CE-46CD-8197-DA729E3E9202}" type="presParOf" srcId="{4BAFE7BE-14D3-46A9-8F52-BFC8C14C2C29}" destId="{54B82EC3-7B72-4ACC-91BF-BB880D4A2655}" srcOrd="0" destOrd="0" presId="urn:microsoft.com/office/officeart/2005/8/layout/hierarchy2"/>
    <dgm:cxn modelId="{D541C140-F27A-4463-B7A7-2B8FFF54DE98}" type="presParOf" srcId="{D01FB3DF-E8A1-4330-BACC-D020B67BC899}" destId="{78218DE7-DC47-45C4-B004-42F685E6D0A3}" srcOrd="1" destOrd="0" presId="urn:microsoft.com/office/officeart/2005/8/layout/hierarchy2"/>
    <dgm:cxn modelId="{E4C9E9FB-0952-4EB1-9FE1-22B4339AEF60}" type="presParOf" srcId="{78218DE7-DC47-45C4-B004-42F685E6D0A3}" destId="{57474B58-009D-4EE0-83A6-2B08C94E9F6A}" srcOrd="0" destOrd="0" presId="urn:microsoft.com/office/officeart/2005/8/layout/hierarchy2"/>
    <dgm:cxn modelId="{E1AD82AA-A9AD-4754-A27D-9D25A0DF1603}" type="presParOf" srcId="{78218DE7-DC47-45C4-B004-42F685E6D0A3}" destId="{CE017FDA-46C3-4A7D-A132-3BA7B60A2005}" srcOrd="1" destOrd="0" presId="urn:microsoft.com/office/officeart/2005/8/layout/hierarchy2"/>
    <dgm:cxn modelId="{6F126E48-1E11-473C-82EF-C6492FD90D83}" type="presParOf" srcId="{CB0E03C4-95BB-436A-9A49-195677E24C74}" destId="{D22ED397-3A80-4A56-9B94-BDE7A2196363}" srcOrd="2" destOrd="0" presId="urn:microsoft.com/office/officeart/2005/8/layout/hierarchy2"/>
    <dgm:cxn modelId="{E6863FDF-66ED-4FAF-A326-4BC86BC4F5E1}" type="presParOf" srcId="{D22ED397-3A80-4A56-9B94-BDE7A2196363}" destId="{26722EAD-7612-4B23-98A8-67D17C031200}" srcOrd="0" destOrd="0" presId="urn:microsoft.com/office/officeart/2005/8/layout/hierarchy2"/>
    <dgm:cxn modelId="{2E853982-F393-4143-B665-5CBBC02DAB75}" type="presParOf" srcId="{CB0E03C4-95BB-436A-9A49-195677E24C74}" destId="{B8CE4741-8C62-4F78-A7EB-75CBB6B01807}" srcOrd="3" destOrd="0" presId="urn:microsoft.com/office/officeart/2005/8/layout/hierarchy2"/>
    <dgm:cxn modelId="{14DC49B2-BFCF-4A03-A2E1-2F3A4CDC4EE3}" type="presParOf" srcId="{B8CE4741-8C62-4F78-A7EB-75CBB6B01807}" destId="{0649C73C-F858-4FC0-973B-7B3B550C4532}" srcOrd="0" destOrd="0" presId="urn:microsoft.com/office/officeart/2005/8/layout/hierarchy2"/>
    <dgm:cxn modelId="{0402019E-DC14-4B1C-98CF-39CFBF93BE46}" type="presParOf" srcId="{B8CE4741-8C62-4F78-A7EB-75CBB6B01807}" destId="{4D313E0A-8C9B-44D7-8D0A-5CFA2FFB70F5}" srcOrd="1" destOrd="0" presId="urn:microsoft.com/office/officeart/2005/8/layout/hierarchy2"/>
    <dgm:cxn modelId="{C357C2DC-97FB-49FC-8393-7A58AEC5F039}" type="presParOf" srcId="{4D313E0A-8C9B-44D7-8D0A-5CFA2FFB70F5}" destId="{590FFF45-0F5E-41DC-9CDE-3DB57D0E80B8}" srcOrd="0" destOrd="0" presId="urn:microsoft.com/office/officeart/2005/8/layout/hierarchy2"/>
    <dgm:cxn modelId="{56AD8EBB-46FF-4508-A9B8-DAEB0C7A73E8}" type="presParOf" srcId="{590FFF45-0F5E-41DC-9CDE-3DB57D0E80B8}" destId="{AE399E74-91C9-4729-BAF6-F7310B1AD9F6}" srcOrd="0" destOrd="0" presId="urn:microsoft.com/office/officeart/2005/8/layout/hierarchy2"/>
    <dgm:cxn modelId="{ED12B453-84EB-4FF9-9A7D-56EA3D6E090A}" type="presParOf" srcId="{4D313E0A-8C9B-44D7-8D0A-5CFA2FFB70F5}" destId="{5C6AC2FD-AE05-4E3B-8E88-8CE7F8C0C568}" srcOrd="1" destOrd="0" presId="urn:microsoft.com/office/officeart/2005/8/layout/hierarchy2"/>
    <dgm:cxn modelId="{4E969D54-B2C4-46A2-9406-A305F7D499AF}" type="presParOf" srcId="{5C6AC2FD-AE05-4E3B-8E88-8CE7F8C0C568}" destId="{D0679ECD-5800-4A98-A826-3F9FC0E9924A}" srcOrd="0" destOrd="0" presId="urn:microsoft.com/office/officeart/2005/8/layout/hierarchy2"/>
    <dgm:cxn modelId="{FD079474-F432-47E0-969F-2EA04C1CE6D8}" type="presParOf" srcId="{5C6AC2FD-AE05-4E3B-8E88-8CE7F8C0C568}" destId="{E1095379-C116-4313-B530-47AA6F4F692E}" srcOrd="1" destOrd="0" presId="urn:microsoft.com/office/officeart/2005/8/layout/hierarchy2"/>
    <dgm:cxn modelId="{85AB93A5-3A72-499B-927E-C952AC1DAEF9}" type="presParOf" srcId="{E1095379-C116-4313-B530-47AA6F4F692E}" destId="{0BDC226B-4AD6-468D-A937-00C175AE5DA8}" srcOrd="0" destOrd="0" presId="urn:microsoft.com/office/officeart/2005/8/layout/hierarchy2"/>
    <dgm:cxn modelId="{14F9A84E-1E3F-47FF-8678-C1A1E24435BC}" type="presParOf" srcId="{0BDC226B-4AD6-468D-A937-00C175AE5DA8}" destId="{F0C997B4-3551-4B05-80DB-D55F01BF2008}" srcOrd="0" destOrd="0" presId="urn:microsoft.com/office/officeart/2005/8/layout/hierarchy2"/>
    <dgm:cxn modelId="{67F04B8B-236D-468D-96A1-44D17EDE42CB}" type="presParOf" srcId="{E1095379-C116-4313-B530-47AA6F4F692E}" destId="{5428D1EC-E16F-45B6-957D-26D086C01102}" srcOrd="1" destOrd="0" presId="urn:microsoft.com/office/officeart/2005/8/layout/hierarchy2"/>
    <dgm:cxn modelId="{E228043E-5957-4076-B0F8-B985B28C1A94}" type="presParOf" srcId="{5428D1EC-E16F-45B6-957D-26D086C01102}" destId="{6B3C30EB-3201-42F8-93C7-911E5751ADAA}" srcOrd="0" destOrd="0" presId="urn:microsoft.com/office/officeart/2005/8/layout/hierarchy2"/>
    <dgm:cxn modelId="{9CEC3DB2-C71B-4962-B368-15332B723547}" type="presParOf" srcId="{5428D1EC-E16F-45B6-957D-26D086C01102}" destId="{A4B75748-5D70-4F98-8157-D0150E23DA75}" srcOrd="1" destOrd="0" presId="urn:microsoft.com/office/officeart/2005/8/layout/hierarchy2"/>
    <dgm:cxn modelId="{A5CDEAFE-B8F3-4531-A479-DC575BD76476}" type="presParOf" srcId="{CB0E03C4-95BB-436A-9A49-195677E24C74}" destId="{D40E3FA9-5FB8-4BBD-8FCE-32B76D9E9046}" srcOrd="4" destOrd="0" presId="urn:microsoft.com/office/officeart/2005/8/layout/hierarchy2"/>
    <dgm:cxn modelId="{B0C62B13-E759-48AA-8093-F9075CBA74A4}" type="presParOf" srcId="{D40E3FA9-5FB8-4BBD-8FCE-32B76D9E9046}" destId="{CF9B1F5C-3365-45FD-B73B-264668930A7A}" srcOrd="0" destOrd="0" presId="urn:microsoft.com/office/officeart/2005/8/layout/hierarchy2"/>
    <dgm:cxn modelId="{EFE8CC6C-BF75-49BD-8F5E-C169D1B267EF}" type="presParOf" srcId="{CB0E03C4-95BB-436A-9A49-195677E24C74}" destId="{CC891371-E53D-4C3D-A729-A2259EECBEE2}" srcOrd="5" destOrd="0" presId="urn:microsoft.com/office/officeart/2005/8/layout/hierarchy2"/>
    <dgm:cxn modelId="{64FD3291-D38A-42CA-B959-C31294AFFE64}" type="presParOf" srcId="{CC891371-E53D-4C3D-A729-A2259EECBEE2}" destId="{9A2FA164-8097-4B42-ACAC-13DC1FF90C27}" srcOrd="0" destOrd="0" presId="urn:microsoft.com/office/officeart/2005/8/layout/hierarchy2"/>
    <dgm:cxn modelId="{C70D172E-AA4F-49C1-A8FF-9904AC605E4D}" type="presParOf" srcId="{CC891371-E53D-4C3D-A729-A2259EECBEE2}" destId="{AF6B8C2F-4035-415D-A4E4-3A09BF1DED30}" srcOrd="1" destOrd="0" presId="urn:microsoft.com/office/officeart/2005/8/layout/hierarchy2"/>
    <dgm:cxn modelId="{DB8E3D1E-708F-4066-9791-34251D3EB0E3}" type="presParOf" srcId="{AF6B8C2F-4035-415D-A4E4-3A09BF1DED30}" destId="{EAB23CB8-41DA-4191-8FDB-AFCB3D02DC46}" srcOrd="0" destOrd="0" presId="urn:microsoft.com/office/officeart/2005/8/layout/hierarchy2"/>
    <dgm:cxn modelId="{F9851013-4A13-437A-923A-50640791B857}" type="presParOf" srcId="{EAB23CB8-41DA-4191-8FDB-AFCB3D02DC46}" destId="{D93139A0-7E7B-4549-83D3-961F9FE5AA1B}" srcOrd="0" destOrd="0" presId="urn:microsoft.com/office/officeart/2005/8/layout/hierarchy2"/>
    <dgm:cxn modelId="{C0FF9289-3C59-4EFB-985F-1E927CE70AF9}" type="presParOf" srcId="{AF6B8C2F-4035-415D-A4E4-3A09BF1DED30}" destId="{6884C1EE-0A99-4175-8BFD-771B3A335DD6}" srcOrd="1" destOrd="0" presId="urn:microsoft.com/office/officeart/2005/8/layout/hierarchy2"/>
    <dgm:cxn modelId="{86C2994F-8867-4A55-A702-4068DFF21AA6}" type="presParOf" srcId="{6884C1EE-0A99-4175-8BFD-771B3A335DD6}" destId="{2D6DD824-D69F-4939-9522-6D870ED8B4D0}" srcOrd="0" destOrd="0" presId="urn:microsoft.com/office/officeart/2005/8/layout/hierarchy2"/>
    <dgm:cxn modelId="{F7929D18-384E-4F21-8FCC-6D380EBA0404}" type="presParOf" srcId="{6884C1EE-0A99-4175-8BFD-771B3A335DD6}" destId="{99D0BF1D-629C-4CD5-8F08-E19E3F49B79F}" srcOrd="1" destOrd="0" presId="urn:microsoft.com/office/officeart/2005/8/layout/hierarchy2"/>
    <dgm:cxn modelId="{350B5738-0932-4B08-A788-9F5442FB289F}" type="presParOf" srcId="{99D0BF1D-629C-4CD5-8F08-E19E3F49B79F}" destId="{F42C6D62-E4FE-47E4-AE77-611D01D6E3E7}" srcOrd="0" destOrd="0" presId="urn:microsoft.com/office/officeart/2005/8/layout/hierarchy2"/>
    <dgm:cxn modelId="{283CF0C8-B1F3-4ECA-ADB7-C5C0142247E4}" type="presParOf" srcId="{F42C6D62-E4FE-47E4-AE77-611D01D6E3E7}" destId="{CB1E4421-FC70-4254-A462-0E5D9E0FD8F4}" srcOrd="0" destOrd="0" presId="urn:microsoft.com/office/officeart/2005/8/layout/hierarchy2"/>
    <dgm:cxn modelId="{BB9497F7-DD9B-4B03-965C-5388EC8F3566}" type="presParOf" srcId="{99D0BF1D-629C-4CD5-8F08-E19E3F49B79F}" destId="{2A951496-4320-4A3D-83F1-740B8D3AA2B5}" srcOrd="1" destOrd="0" presId="urn:microsoft.com/office/officeart/2005/8/layout/hierarchy2"/>
    <dgm:cxn modelId="{7968841E-FE55-4021-8F65-F8F197774EF8}" type="presParOf" srcId="{2A951496-4320-4A3D-83F1-740B8D3AA2B5}" destId="{65D9ACA6-4916-4582-B5EE-17BEA158548D}" srcOrd="0" destOrd="0" presId="urn:microsoft.com/office/officeart/2005/8/layout/hierarchy2"/>
    <dgm:cxn modelId="{0C2E3754-E2EE-4CDF-97F4-55A2DDE63BD7}" type="presParOf" srcId="{2A951496-4320-4A3D-83F1-740B8D3AA2B5}" destId="{F93E950D-1C40-4D2D-B469-FC7D1575358B}" srcOrd="1" destOrd="0" presId="urn:microsoft.com/office/officeart/2005/8/layout/hierarchy2"/>
    <dgm:cxn modelId="{18E3AF2D-DC39-4C8A-9CC9-337F45662606}" type="presParOf" srcId="{CB0E03C4-95BB-436A-9A49-195677E24C74}" destId="{F44EBCEE-A7BC-4E05-9E74-B331973B3D11}" srcOrd="6" destOrd="0" presId="urn:microsoft.com/office/officeart/2005/8/layout/hierarchy2"/>
    <dgm:cxn modelId="{DC898850-70B4-4909-B79B-9D507632227C}" type="presParOf" srcId="{F44EBCEE-A7BC-4E05-9E74-B331973B3D11}" destId="{CFB06BAC-9E32-428A-92CC-B569A65242A4}" srcOrd="0" destOrd="0" presId="urn:microsoft.com/office/officeart/2005/8/layout/hierarchy2"/>
    <dgm:cxn modelId="{E672D465-CD17-4B45-8523-B05755A09E84}" type="presParOf" srcId="{CB0E03C4-95BB-436A-9A49-195677E24C74}" destId="{07043C4B-1527-4B14-BB57-8D9A4903D076}" srcOrd="7" destOrd="0" presId="urn:microsoft.com/office/officeart/2005/8/layout/hierarchy2"/>
    <dgm:cxn modelId="{EA09FE9C-66D3-44F5-8E65-CA7839F62ECE}" type="presParOf" srcId="{07043C4B-1527-4B14-BB57-8D9A4903D076}" destId="{4D66A77A-72AB-4219-B9C5-DE1FCD6BA067}" srcOrd="0" destOrd="0" presId="urn:microsoft.com/office/officeart/2005/8/layout/hierarchy2"/>
    <dgm:cxn modelId="{D2CC3E94-C060-4A75-BABE-11EE6DE963DE}" type="presParOf" srcId="{07043C4B-1527-4B14-BB57-8D9A4903D076}" destId="{6CB05304-2D78-4BD4-8E22-5AF8199D8C9C}" srcOrd="1" destOrd="0" presId="urn:microsoft.com/office/officeart/2005/8/layout/hierarchy2"/>
    <dgm:cxn modelId="{1F8DD3D0-83C3-4E51-8020-997F5E628D42}" type="presParOf" srcId="{6CB05304-2D78-4BD4-8E22-5AF8199D8C9C}" destId="{A1C58353-6B3E-4897-B729-12D6ECF0B60E}" srcOrd="0" destOrd="0" presId="urn:microsoft.com/office/officeart/2005/8/layout/hierarchy2"/>
    <dgm:cxn modelId="{F332B463-0446-447B-9367-18865740D105}" type="presParOf" srcId="{A1C58353-6B3E-4897-B729-12D6ECF0B60E}" destId="{0AC722CA-7382-42AF-A6A4-99DFCE070BD9}" srcOrd="0" destOrd="0" presId="urn:microsoft.com/office/officeart/2005/8/layout/hierarchy2"/>
    <dgm:cxn modelId="{A77EBB71-D6F3-47B1-8208-48FD4870B104}" type="presParOf" srcId="{6CB05304-2D78-4BD4-8E22-5AF8199D8C9C}" destId="{DD7F491F-AC27-41C0-A922-8BA90A9FB011}" srcOrd="1" destOrd="0" presId="urn:microsoft.com/office/officeart/2005/8/layout/hierarchy2"/>
    <dgm:cxn modelId="{89B4DA5D-0541-4EFD-8044-1FCBB8D7D8AC}" type="presParOf" srcId="{DD7F491F-AC27-41C0-A922-8BA90A9FB011}" destId="{94689494-35A1-4366-880F-AB15395FB55A}" srcOrd="0" destOrd="0" presId="urn:microsoft.com/office/officeart/2005/8/layout/hierarchy2"/>
    <dgm:cxn modelId="{E391D7CD-316C-42E0-92C9-6EA8F3662808}" type="presParOf" srcId="{DD7F491F-AC27-41C0-A922-8BA90A9FB011}" destId="{589FFCD8-C675-4174-8EAD-FCCD213141DA}" srcOrd="1" destOrd="0" presId="urn:microsoft.com/office/officeart/2005/8/layout/hierarchy2"/>
    <dgm:cxn modelId="{E31E9025-55A6-42B2-A34E-A9190B749A6F}" type="presParOf" srcId="{589FFCD8-C675-4174-8EAD-FCCD213141DA}" destId="{6A13642C-866B-43E6-8DDA-A85BDE3134A2}" srcOrd="0" destOrd="0" presId="urn:microsoft.com/office/officeart/2005/8/layout/hierarchy2"/>
    <dgm:cxn modelId="{06A812AF-2FF5-4431-8D47-10EDE9972429}" type="presParOf" srcId="{6A13642C-866B-43E6-8DDA-A85BDE3134A2}" destId="{A0844DDA-F046-4DF1-98FF-1BE80057024D}" srcOrd="0" destOrd="0" presId="urn:microsoft.com/office/officeart/2005/8/layout/hierarchy2"/>
    <dgm:cxn modelId="{B25EF044-FFFC-4A77-80FC-B65527FE4485}" type="presParOf" srcId="{589FFCD8-C675-4174-8EAD-FCCD213141DA}" destId="{1400F76A-3D85-4590-AEC9-00177BB7462E}" srcOrd="1" destOrd="0" presId="urn:microsoft.com/office/officeart/2005/8/layout/hierarchy2"/>
    <dgm:cxn modelId="{CB6E5D02-4531-43F2-9280-37C609273F85}" type="presParOf" srcId="{1400F76A-3D85-4590-AEC9-00177BB7462E}" destId="{F3B77786-552A-451A-B4F8-BA9F8F2F01C8}" srcOrd="0" destOrd="0" presId="urn:microsoft.com/office/officeart/2005/8/layout/hierarchy2"/>
    <dgm:cxn modelId="{43409BC7-6730-4810-B368-8F0CAE1BEF49}" type="presParOf" srcId="{1400F76A-3D85-4590-AEC9-00177BB7462E}" destId="{253B5003-D589-4D53-9176-2379B7A9F0D9}" srcOrd="1" destOrd="0" presId="urn:microsoft.com/office/officeart/2005/8/layout/hierarchy2"/>
    <dgm:cxn modelId="{1C43F3D6-DF63-4A2C-A6E9-A0B15D8F7FA8}" type="presParOf" srcId="{6CB05304-2D78-4BD4-8E22-5AF8199D8C9C}" destId="{744ADBAE-E081-4D15-B696-4591F4AE744E}" srcOrd="2" destOrd="0" presId="urn:microsoft.com/office/officeart/2005/8/layout/hierarchy2"/>
    <dgm:cxn modelId="{854767E1-F4DD-4504-BEFC-AC0C62C1605B}" type="presParOf" srcId="{744ADBAE-E081-4D15-B696-4591F4AE744E}" destId="{CDE0B9DF-8742-42A1-B9BD-42BCC33A4084}" srcOrd="0" destOrd="0" presId="urn:microsoft.com/office/officeart/2005/8/layout/hierarchy2"/>
    <dgm:cxn modelId="{42C868DD-8144-4819-8367-3EC6FD5FE416}" type="presParOf" srcId="{6CB05304-2D78-4BD4-8E22-5AF8199D8C9C}" destId="{F44B2731-FB67-45F2-BBE3-82CEAA4FFF44}" srcOrd="3" destOrd="0" presId="urn:microsoft.com/office/officeart/2005/8/layout/hierarchy2"/>
    <dgm:cxn modelId="{3E36C10D-1E43-40F4-8089-B8E046182B0E}" type="presParOf" srcId="{F44B2731-FB67-45F2-BBE3-82CEAA4FFF44}" destId="{B2C428BA-5B2F-428C-B26C-7C28DFF75095}" srcOrd="0" destOrd="0" presId="urn:microsoft.com/office/officeart/2005/8/layout/hierarchy2"/>
    <dgm:cxn modelId="{E132011B-B5C9-499B-AC07-B3C39FB1B84E}" type="presParOf" srcId="{F44B2731-FB67-45F2-BBE3-82CEAA4FFF44}" destId="{8C2F04C6-8E35-41C4-9491-5F9E785AC91C}" srcOrd="1" destOrd="0" presId="urn:microsoft.com/office/officeart/2005/8/layout/hierarchy2"/>
    <dgm:cxn modelId="{FFB7EA87-9AAB-440D-81BD-B693C74C66C7}" type="presParOf" srcId="{8C2F04C6-8E35-41C4-9491-5F9E785AC91C}" destId="{71394C5E-BD4F-4262-9F4A-95AF133FA7E7}" srcOrd="0" destOrd="0" presId="urn:microsoft.com/office/officeart/2005/8/layout/hierarchy2"/>
    <dgm:cxn modelId="{73315F03-44C8-4716-8691-7594F02A8FB4}" type="presParOf" srcId="{71394C5E-BD4F-4262-9F4A-95AF133FA7E7}" destId="{51047168-4837-4783-AFB5-8FB2F4FD208B}" srcOrd="0" destOrd="0" presId="urn:microsoft.com/office/officeart/2005/8/layout/hierarchy2"/>
    <dgm:cxn modelId="{FE29D2CC-FC49-451B-A857-75D3AD2F269C}" type="presParOf" srcId="{8C2F04C6-8E35-41C4-9491-5F9E785AC91C}" destId="{8D5FF65E-6E31-4B26-BD00-5B756C54C2BD}" srcOrd="1" destOrd="0" presId="urn:microsoft.com/office/officeart/2005/8/layout/hierarchy2"/>
    <dgm:cxn modelId="{660AABBF-DD39-47A0-AE76-1AAACBCD1D82}" type="presParOf" srcId="{8D5FF65E-6E31-4B26-BD00-5B756C54C2BD}" destId="{0AF3B2BA-64AE-4227-BF7C-8B2E2F8073F8}" srcOrd="0" destOrd="0" presId="urn:microsoft.com/office/officeart/2005/8/layout/hierarchy2"/>
    <dgm:cxn modelId="{58F44D3E-8CC3-4183-B4FC-014E5A56C73E}" type="presParOf" srcId="{8D5FF65E-6E31-4B26-BD00-5B756C54C2BD}" destId="{83BA2158-932C-4932-8CE4-600D9AA0DD49}" srcOrd="1" destOrd="0" presId="urn:microsoft.com/office/officeart/2005/8/layout/hierarchy2"/>
    <dgm:cxn modelId="{DB5C949A-0C7E-4C2F-8192-49E2DF3C8F5E}" type="presParOf" srcId="{6CB05304-2D78-4BD4-8E22-5AF8199D8C9C}" destId="{19E840DC-3A86-4B88-AE18-0405DFF3E72E}" srcOrd="4" destOrd="0" presId="urn:microsoft.com/office/officeart/2005/8/layout/hierarchy2"/>
    <dgm:cxn modelId="{B84F953C-FF26-46D5-95D4-F88B4FBAFBF7}" type="presParOf" srcId="{19E840DC-3A86-4B88-AE18-0405DFF3E72E}" destId="{A1121C42-C7A7-4AAE-ABD0-A6BF8BAE14E0}" srcOrd="0" destOrd="0" presId="urn:microsoft.com/office/officeart/2005/8/layout/hierarchy2"/>
    <dgm:cxn modelId="{63FEB7DB-A43B-4B60-BC78-5955D57E6F08}" type="presParOf" srcId="{6CB05304-2D78-4BD4-8E22-5AF8199D8C9C}" destId="{3C13440D-D7A3-415B-A716-A06BF87E64D5}" srcOrd="5" destOrd="0" presId="urn:microsoft.com/office/officeart/2005/8/layout/hierarchy2"/>
    <dgm:cxn modelId="{EC428A92-7BF8-4147-A49A-50CE728068FD}" type="presParOf" srcId="{3C13440D-D7A3-415B-A716-A06BF87E64D5}" destId="{553CF08A-0FEA-4321-A489-3076A84B2972}" srcOrd="0" destOrd="0" presId="urn:microsoft.com/office/officeart/2005/8/layout/hierarchy2"/>
    <dgm:cxn modelId="{7BFD1198-19BC-4855-A787-CFD76E3FF9FE}" type="presParOf" srcId="{3C13440D-D7A3-415B-A716-A06BF87E64D5}" destId="{45C7CF47-A690-4BC4-9BF2-9C4EC8180828}" srcOrd="1" destOrd="0" presId="urn:microsoft.com/office/officeart/2005/8/layout/hierarchy2"/>
    <dgm:cxn modelId="{1E85EA7B-A16F-463A-AFC2-A2B3BE3FC422}" type="presParOf" srcId="{45C7CF47-A690-4BC4-9BF2-9C4EC8180828}" destId="{FFA9D9BD-7981-472A-8819-F9CC86B1F6D7}" srcOrd="0" destOrd="0" presId="urn:microsoft.com/office/officeart/2005/8/layout/hierarchy2"/>
    <dgm:cxn modelId="{05EF1B1D-A2BC-4B39-866C-E13BD97D9F3B}" type="presParOf" srcId="{FFA9D9BD-7981-472A-8819-F9CC86B1F6D7}" destId="{9B14CCCA-6E85-4BFC-A006-56BCA1F91345}" srcOrd="0" destOrd="0" presId="urn:microsoft.com/office/officeart/2005/8/layout/hierarchy2"/>
    <dgm:cxn modelId="{4870C441-2829-4ECB-A6FA-A3F8F01FEAD8}" type="presParOf" srcId="{45C7CF47-A690-4BC4-9BF2-9C4EC8180828}" destId="{14D78428-BC25-4CA8-985D-DB95A2A95E84}" srcOrd="1" destOrd="0" presId="urn:microsoft.com/office/officeart/2005/8/layout/hierarchy2"/>
    <dgm:cxn modelId="{30729ABC-F5A0-49A5-8D05-A4F0CA80469F}" type="presParOf" srcId="{14D78428-BC25-4CA8-985D-DB95A2A95E84}" destId="{6A1FB706-A972-4545-9D07-D73258995CF3}" srcOrd="0" destOrd="0" presId="urn:microsoft.com/office/officeart/2005/8/layout/hierarchy2"/>
    <dgm:cxn modelId="{27390341-7F29-4CC9-9A89-71A3291729E4}" type="presParOf" srcId="{14D78428-BC25-4CA8-985D-DB95A2A95E84}" destId="{05039C36-3224-463F-833A-4DF86EA31421}" srcOrd="1" destOrd="0" presId="urn:microsoft.com/office/officeart/2005/8/layout/hierarchy2"/>
    <dgm:cxn modelId="{ECF6F6D4-5255-4715-8CB8-75E85FFCA9EE}" type="presParOf" srcId="{CB0E03C4-95BB-436A-9A49-195677E24C74}" destId="{93BBE203-A683-4D10-B4BB-83EBF10E2547}" srcOrd="8" destOrd="0" presId="urn:microsoft.com/office/officeart/2005/8/layout/hierarchy2"/>
    <dgm:cxn modelId="{180107BF-DD4A-4192-92B9-3746D35E4DC3}" type="presParOf" srcId="{93BBE203-A683-4D10-B4BB-83EBF10E2547}" destId="{959359AB-A032-41E7-8BA8-6A3CCEADBD31}" srcOrd="0" destOrd="0" presId="urn:microsoft.com/office/officeart/2005/8/layout/hierarchy2"/>
    <dgm:cxn modelId="{D1591D4C-3256-4E4D-A53B-4C27CBF3B445}" type="presParOf" srcId="{CB0E03C4-95BB-436A-9A49-195677E24C74}" destId="{2F7D0027-850F-487C-B66A-650B0C2531E8}" srcOrd="9" destOrd="0" presId="urn:microsoft.com/office/officeart/2005/8/layout/hierarchy2"/>
    <dgm:cxn modelId="{1BFD02A3-2170-4AA3-B487-CE1F268D7F57}" type="presParOf" srcId="{2F7D0027-850F-487C-B66A-650B0C2531E8}" destId="{AA138DED-3476-4E8E-8B35-F790B6C3EEA9}" srcOrd="0" destOrd="0" presId="urn:microsoft.com/office/officeart/2005/8/layout/hierarchy2"/>
    <dgm:cxn modelId="{804F58A1-CDC2-43BA-A22B-5ABBC6FC6629}" type="presParOf" srcId="{2F7D0027-850F-487C-B66A-650B0C2531E8}" destId="{1DABA425-E7E7-4171-A898-67D174C5A584}" srcOrd="1" destOrd="0" presId="urn:microsoft.com/office/officeart/2005/8/layout/hierarchy2"/>
    <dgm:cxn modelId="{CF38269E-810A-44A2-9229-F66AE9FC4401}" type="presParOf" srcId="{1DABA425-E7E7-4171-A898-67D174C5A584}" destId="{BD673F5D-629E-4ADE-834F-76CD52302D91}" srcOrd="0" destOrd="0" presId="urn:microsoft.com/office/officeart/2005/8/layout/hierarchy2"/>
    <dgm:cxn modelId="{28840DCE-AEF5-4D88-8DBF-9A914DDEC73B}" type="presParOf" srcId="{BD673F5D-629E-4ADE-834F-76CD52302D91}" destId="{D9151297-5835-4AB1-BA0E-6414D19D4F5C}" srcOrd="0" destOrd="0" presId="urn:microsoft.com/office/officeart/2005/8/layout/hierarchy2"/>
    <dgm:cxn modelId="{5AB10465-ED93-4B38-948E-C57F7672EEC2}" type="presParOf" srcId="{1DABA425-E7E7-4171-A898-67D174C5A584}" destId="{D879E659-571E-455C-A674-6F00483CB3E6}" srcOrd="1" destOrd="0" presId="urn:microsoft.com/office/officeart/2005/8/layout/hierarchy2"/>
    <dgm:cxn modelId="{697A0D67-C84B-4832-8107-2A42451ECA31}" type="presParOf" srcId="{D879E659-571E-455C-A674-6F00483CB3E6}" destId="{ACA0EE01-1353-4178-8BCC-A33A45730A1B}" srcOrd="0" destOrd="0" presId="urn:microsoft.com/office/officeart/2005/8/layout/hierarchy2"/>
    <dgm:cxn modelId="{689BCC37-7484-4648-A1F2-81A40B443BAF}" type="presParOf" srcId="{D879E659-571E-455C-A674-6F00483CB3E6}" destId="{A45CCB54-580E-40A8-B5EC-B02AF8179C1D}" srcOrd="1" destOrd="0" presId="urn:microsoft.com/office/officeart/2005/8/layout/hierarchy2"/>
    <dgm:cxn modelId="{B5C78FC6-1663-48A5-B17F-C3B2C82C5458}" type="presParOf" srcId="{A45CCB54-580E-40A8-B5EC-B02AF8179C1D}" destId="{6D73B4E7-073B-4BD7-8D47-E5C456F16AA9}" srcOrd="0" destOrd="0" presId="urn:microsoft.com/office/officeart/2005/8/layout/hierarchy2"/>
    <dgm:cxn modelId="{CEA23CC1-395C-42FB-A8CF-CAD08E85AFEE}" type="presParOf" srcId="{6D73B4E7-073B-4BD7-8D47-E5C456F16AA9}" destId="{E3B5A54D-8752-47FB-B568-CE8B6185CD10}" srcOrd="0" destOrd="0" presId="urn:microsoft.com/office/officeart/2005/8/layout/hierarchy2"/>
    <dgm:cxn modelId="{DCAD07E8-BF09-4A72-97BE-9210F4E42820}" type="presParOf" srcId="{A45CCB54-580E-40A8-B5EC-B02AF8179C1D}" destId="{2ECAFAF8-6F81-4D1C-8613-0E468501A3BF}" srcOrd="1" destOrd="0" presId="urn:microsoft.com/office/officeart/2005/8/layout/hierarchy2"/>
    <dgm:cxn modelId="{2EBA5E63-6FD5-4EB3-B128-BCB13929D152}" type="presParOf" srcId="{2ECAFAF8-6F81-4D1C-8613-0E468501A3BF}" destId="{3EDF994A-9A20-47CE-8A2E-3F923B6FE534}" srcOrd="0" destOrd="0" presId="urn:microsoft.com/office/officeart/2005/8/layout/hierarchy2"/>
    <dgm:cxn modelId="{7E41D7EC-B9A3-4413-827B-B1EEC9371249}" type="presParOf" srcId="{2ECAFAF8-6F81-4D1C-8613-0E468501A3BF}" destId="{803F399E-9851-47AC-B076-FEF95C26230F}" srcOrd="1" destOrd="0" presId="urn:microsoft.com/office/officeart/2005/8/layout/hierarchy2"/>
    <dgm:cxn modelId="{890B37A8-FFAB-4DCB-B556-312B93A8E979}" type="presParOf" srcId="{CB0E03C4-95BB-436A-9A49-195677E24C74}" destId="{908C52F4-071D-4A98-84BB-B8FC6A010469}" srcOrd="10" destOrd="0" presId="urn:microsoft.com/office/officeart/2005/8/layout/hierarchy2"/>
    <dgm:cxn modelId="{1DB48B1C-E96F-4576-876B-1F55C24EB067}" type="presParOf" srcId="{908C52F4-071D-4A98-84BB-B8FC6A010469}" destId="{E5C6F9F2-4568-4421-AF3A-38F5FB7DCBBE}" srcOrd="0" destOrd="0" presId="urn:microsoft.com/office/officeart/2005/8/layout/hierarchy2"/>
    <dgm:cxn modelId="{3D4124B3-DB2A-4E51-BF42-A04ABAE5D207}" type="presParOf" srcId="{CB0E03C4-95BB-436A-9A49-195677E24C74}" destId="{4243C55E-C39F-4279-9424-9F3B7B2D79D1}" srcOrd="11" destOrd="0" presId="urn:microsoft.com/office/officeart/2005/8/layout/hierarchy2"/>
    <dgm:cxn modelId="{73DB5D0C-B712-49C6-98EA-FD75FBD7E8E6}" type="presParOf" srcId="{4243C55E-C39F-4279-9424-9F3B7B2D79D1}" destId="{72E5AB58-8D71-4D0D-8BC7-F664D39D8A37}" srcOrd="0" destOrd="0" presId="urn:microsoft.com/office/officeart/2005/8/layout/hierarchy2"/>
    <dgm:cxn modelId="{B027CDCC-2D0A-4634-A239-2A2D6A4F66C4}" type="presParOf" srcId="{4243C55E-C39F-4279-9424-9F3B7B2D79D1}" destId="{6DCC8C40-95AD-4174-9D12-2903909F4FC7}" srcOrd="1" destOrd="0" presId="urn:microsoft.com/office/officeart/2005/8/layout/hierarchy2"/>
    <dgm:cxn modelId="{D32288A5-866B-4C3F-8888-56ABE7997815}" type="presParOf" srcId="{6DCC8C40-95AD-4174-9D12-2903909F4FC7}" destId="{5D2F2660-9B3F-4AD3-8C61-93499B44EAA5}" srcOrd="0" destOrd="0" presId="urn:microsoft.com/office/officeart/2005/8/layout/hierarchy2"/>
    <dgm:cxn modelId="{CF72CDD0-3AB0-4207-BF71-52F9F0A3C76D}" type="presParOf" srcId="{5D2F2660-9B3F-4AD3-8C61-93499B44EAA5}" destId="{74328913-113C-4925-9280-32F8956A5F99}" srcOrd="0" destOrd="0" presId="urn:microsoft.com/office/officeart/2005/8/layout/hierarchy2"/>
    <dgm:cxn modelId="{B994B536-0072-4DA2-A0E8-B60844D14F8A}" type="presParOf" srcId="{6DCC8C40-95AD-4174-9D12-2903909F4FC7}" destId="{AA610F24-FF08-4F9E-AC17-DF70C8336C86}" srcOrd="1" destOrd="0" presId="urn:microsoft.com/office/officeart/2005/8/layout/hierarchy2"/>
    <dgm:cxn modelId="{C9F72348-308E-48B9-9292-2A4F0ECDF168}" type="presParOf" srcId="{AA610F24-FF08-4F9E-AC17-DF70C8336C86}" destId="{D3EF4A96-1E1D-4A26-B1B1-D2ACBB593E46}" srcOrd="0" destOrd="0" presId="urn:microsoft.com/office/officeart/2005/8/layout/hierarchy2"/>
    <dgm:cxn modelId="{6D1327DF-68DD-4621-A0D6-3189D7B48942}" type="presParOf" srcId="{AA610F24-FF08-4F9E-AC17-DF70C8336C86}" destId="{3E131E94-198E-4C3B-B987-6778B96E0424}" srcOrd="1" destOrd="0" presId="urn:microsoft.com/office/officeart/2005/8/layout/hierarchy2"/>
    <dgm:cxn modelId="{F878DE38-8A7C-4D8B-8ED6-A5BC6B36A807}" type="presParOf" srcId="{3E131E94-198E-4C3B-B987-6778B96E0424}" destId="{77D5736D-7739-4F15-ADA0-88A26580D610}" srcOrd="0" destOrd="0" presId="urn:microsoft.com/office/officeart/2005/8/layout/hierarchy2"/>
    <dgm:cxn modelId="{52537AE3-D2A0-4D44-A072-12EBB0C56ED0}" type="presParOf" srcId="{77D5736D-7739-4F15-ADA0-88A26580D610}" destId="{B145318C-718A-43C6-9865-9C08AA6FDBAF}" srcOrd="0" destOrd="0" presId="urn:microsoft.com/office/officeart/2005/8/layout/hierarchy2"/>
    <dgm:cxn modelId="{AA7C963F-D904-4C8C-9F43-551A38D522DC}" type="presParOf" srcId="{3E131E94-198E-4C3B-B987-6778B96E0424}" destId="{AE3A78B8-6CC5-476F-ACAC-D5FD771B55A5}" srcOrd="1" destOrd="0" presId="urn:microsoft.com/office/officeart/2005/8/layout/hierarchy2"/>
    <dgm:cxn modelId="{14347B84-737C-49C3-A9F1-7F39573C4416}" type="presParOf" srcId="{AE3A78B8-6CC5-476F-ACAC-D5FD771B55A5}" destId="{BFF7E685-D220-43CB-B547-DBF1BA397DD6}" srcOrd="0" destOrd="0" presId="urn:microsoft.com/office/officeart/2005/8/layout/hierarchy2"/>
    <dgm:cxn modelId="{21F53915-8D9A-49D6-9680-623F19181553}" type="presParOf" srcId="{AE3A78B8-6CC5-476F-ACAC-D5FD771B55A5}" destId="{68C33F2C-E963-4E43-9E93-AAAF9C46091D}" srcOrd="1" destOrd="0" presId="urn:microsoft.com/office/officeart/2005/8/layout/hierarchy2"/>
    <dgm:cxn modelId="{9A538C5D-228A-48D6-A479-E7603C85E33A}" type="presParOf" srcId="{6DCC8C40-95AD-4174-9D12-2903909F4FC7}" destId="{3A02A9E9-4105-4BFE-A118-1C76A5010D97}" srcOrd="2" destOrd="0" presId="urn:microsoft.com/office/officeart/2005/8/layout/hierarchy2"/>
    <dgm:cxn modelId="{C947D3BB-7B45-4729-9BC9-DFC3D4AC500E}" type="presParOf" srcId="{3A02A9E9-4105-4BFE-A118-1C76A5010D97}" destId="{DA91E897-9F76-4F34-81CF-EE9632B4D9F6}" srcOrd="0" destOrd="0" presId="urn:microsoft.com/office/officeart/2005/8/layout/hierarchy2"/>
    <dgm:cxn modelId="{CCA65A41-1CCD-47B6-BA7A-27AEA91F7D94}" type="presParOf" srcId="{6DCC8C40-95AD-4174-9D12-2903909F4FC7}" destId="{66774CD4-4D6B-42B0-BFD2-980D677A261A}" srcOrd="3" destOrd="0" presId="urn:microsoft.com/office/officeart/2005/8/layout/hierarchy2"/>
    <dgm:cxn modelId="{6E42C8A4-15DF-461D-929F-C6E9F2DBEB28}" type="presParOf" srcId="{66774CD4-4D6B-42B0-BFD2-980D677A261A}" destId="{603F3E66-80D8-4ABB-94A4-D4E39E78F200}" srcOrd="0" destOrd="0" presId="urn:microsoft.com/office/officeart/2005/8/layout/hierarchy2"/>
    <dgm:cxn modelId="{E50A08F1-177D-49DD-8725-938CFC7C6B1D}" type="presParOf" srcId="{66774CD4-4D6B-42B0-BFD2-980D677A261A}" destId="{EF666743-036D-4DCE-A75A-14100496E041}" srcOrd="1" destOrd="0" presId="urn:microsoft.com/office/officeart/2005/8/layout/hierarchy2"/>
    <dgm:cxn modelId="{F90630EE-EF6C-4B6B-95AC-783AA7FE73D6}" type="presParOf" srcId="{EF666743-036D-4DCE-A75A-14100496E041}" destId="{1A6300B6-FC22-4D37-95C8-AF90F2C09C99}" srcOrd="0" destOrd="0" presId="urn:microsoft.com/office/officeart/2005/8/layout/hierarchy2"/>
    <dgm:cxn modelId="{49DC3AC3-1871-4503-946F-140B50FADD1E}" type="presParOf" srcId="{1A6300B6-FC22-4D37-95C8-AF90F2C09C99}" destId="{F4192182-A978-4126-AD70-137D051D3F92}" srcOrd="0" destOrd="0" presId="urn:microsoft.com/office/officeart/2005/8/layout/hierarchy2"/>
    <dgm:cxn modelId="{BB78FE8E-1C9B-428A-B385-58F51D95D634}" type="presParOf" srcId="{EF666743-036D-4DCE-A75A-14100496E041}" destId="{E313C042-BA76-4B40-BC0E-63F2A5584A71}" srcOrd="1" destOrd="0" presId="urn:microsoft.com/office/officeart/2005/8/layout/hierarchy2"/>
    <dgm:cxn modelId="{4CA17082-CE0A-40FB-BBDA-AAB290060AC8}" type="presParOf" srcId="{E313C042-BA76-4B40-BC0E-63F2A5584A71}" destId="{E6EE7B9F-FD16-4CCE-AD14-9C1E1D3279A0}" srcOrd="0" destOrd="0" presId="urn:microsoft.com/office/officeart/2005/8/layout/hierarchy2"/>
    <dgm:cxn modelId="{BBE74CDC-CEEB-4426-8B68-AD2079EFBFF9}" type="presParOf" srcId="{E313C042-BA76-4B40-BC0E-63F2A5584A71}" destId="{25E5E424-CFEB-4FE0-82E5-3C0AC20CE641}" srcOrd="1" destOrd="0" presId="urn:microsoft.com/office/officeart/2005/8/layout/hierarchy2"/>
    <dgm:cxn modelId="{81A6EE3F-8ED8-4C7D-A1AE-5FA19A787A59}" type="presParOf" srcId="{CB0E03C4-95BB-436A-9A49-195677E24C74}" destId="{AE254EF1-CF34-4B0B-84E2-6338A05CDB29}" srcOrd="12" destOrd="0" presId="urn:microsoft.com/office/officeart/2005/8/layout/hierarchy2"/>
    <dgm:cxn modelId="{DDA697F6-07EC-4524-9189-5293D8F066B4}" type="presParOf" srcId="{AE254EF1-CF34-4B0B-84E2-6338A05CDB29}" destId="{C10331D4-5EAA-4AF1-8FCE-A421F9EC5034}" srcOrd="0" destOrd="0" presId="urn:microsoft.com/office/officeart/2005/8/layout/hierarchy2"/>
    <dgm:cxn modelId="{BE02B614-3C11-48F7-AC78-6E3925088BCF}" type="presParOf" srcId="{CB0E03C4-95BB-436A-9A49-195677E24C74}" destId="{3FB90107-C95F-412A-893E-597B4F1BC576}" srcOrd="13" destOrd="0" presId="urn:microsoft.com/office/officeart/2005/8/layout/hierarchy2"/>
    <dgm:cxn modelId="{9E491010-1E23-4414-BEA4-047AF6C65E31}" type="presParOf" srcId="{3FB90107-C95F-412A-893E-597B4F1BC576}" destId="{18A0C9AF-B430-4809-B7EF-337FA2D14229}" srcOrd="0" destOrd="0" presId="urn:microsoft.com/office/officeart/2005/8/layout/hierarchy2"/>
    <dgm:cxn modelId="{0CDD5156-45CF-4CDA-B042-90CFC825E7F5}" type="presParOf" srcId="{3FB90107-C95F-412A-893E-597B4F1BC576}" destId="{D6984EEE-BB5E-44A5-852F-73F88E75F5AD}" srcOrd="1" destOrd="0" presId="urn:microsoft.com/office/officeart/2005/8/layout/hierarchy2"/>
    <dgm:cxn modelId="{708AF6F1-76A8-4F44-811A-86B60C7AF77A}" type="presParOf" srcId="{D6984EEE-BB5E-44A5-852F-73F88E75F5AD}" destId="{65758A42-1648-4608-9A19-544C6A4ABF7F}" srcOrd="0" destOrd="0" presId="urn:microsoft.com/office/officeart/2005/8/layout/hierarchy2"/>
    <dgm:cxn modelId="{7F2EDD39-0852-486E-B793-44CCCE80DD6E}" type="presParOf" srcId="{65758A42-1648-4608-9A19-544C6A4ABF7F}" destId="{15139A51-DCA8-4C6F-AED5-8014A8263D76}" srcOrd="0" destOrd="0" presId="urn:microsoft.com/office/officeart/2005/8/layout/hierarchy2"/>
    <dgm:cxn modelId="{BC9D6287-5B9B-4406-8BA6-860BC58672E2}" type="presParOf" srcId="{D6984EEE-BB5E-44A5-852F-73F88E75F5AD}" destId="{F8600825-8AE9-48F4-82B6-6C80AC1BA0F1}" srcOrd="1" destOrd="0" presId="urn:microsoft.com/office/officeart/2005/8/layout/hierarchy2"/>
    <dgm:cxn modelId="{FD6E0165-89F3-4DDD-AC6B-22CDB35E0011}" type="presParOf" srcId="{F8600825-8AE9-48F4-82B6-6C80AC1BA0F1}" destId="{AA988582-4C98-49C0-93F0-26F8E678067F}" srcOrd="0" destOrd="0" presId="urn:microsoft.com/office/officeart/2005/8/layout/hierarchy2"/>
    <dgm:cxn modelId="{11F92C55-B683-4B0C-880A-0FE03372579F}" type="presParOf" srcId="{F8600825-8AE9-48F4-82B6-6C80AC1BA0F1}" destId="{C9B4D7F7-7645-4091-87DA-9345A1DFAEFD}" srcOrd="1" destOrd="0" presId="urn:microsoft.com/office/officeart/2005/8/layout/hierarchy2"/>
    <dgm:cxn modelId="{10BD399E-7336-4141-88F7-7420810C433B}" type="presParOf" srcId="{C9B4D7F7-7645-4091-87DA-9345A1DFAEFD}" destId="{66ECCF54-2E13-4878-BA51-79D21C34AC22}" srcOrd="0" destOrd="0" presId="urn:microsoft.com/office/officeart/2005/8/layout/hierarchy2"/>
    <dgm:cxn modelId="{71DC84A3-543F-4CC5-BDB9-D132123BEA97}" type="presParOf" srcId="{66ECCF54-2E13-4878-BA51-79D21C34AC22}" destId="{3A1807E4-A257-4B79-9A33-F1FA993B7A5A}" srcOrd="0" destOrd="0" presId="urn:microsoft.com/office/officeart/2005/8/layout/hierarchy2"/>
    <dgm:cxn modelId="{9081EADF-0D91-4C6D-BEBB-094D27B17D38}" type="presParOf" srcId="{C9B4D7F7-7645-4091-87DA-9345A1DFAEFD}" destId="{C1D134AD-552A-492E-83C3-C0F2E17A78EE}" srcOrd="1" destOrd="0" presId="urn:microsoft.com/office/officeart/2005/8/layout/hierarchy2"/>
    <dgm:cxn modelId="{B58B5003-F57E-40DA-91AB-9F8B2E353E5C}" type="presParOf" srcId="{C1D134AD-552A-492E-83C3-C0F2E17A78EE}" destId="{FE5D8602-C838-47C6-8807-6883C9DEF68F}" srcOrd="0" destOrd="0" presId="urn:microsoft.com/office/officeart/2005/8/layout/hierarchy2"/>
    <dgm:cxn modelId="{649D2786-1F27-4376-B2C1-554AED9B772D}" type="presParOf" srcId="{C1D134AD-552A-492E-83C3-C0F2E17A78EE}" destId="{21ACEF51-A8CB-43B6-BE71-14AE0F9646D9}" srcOrd="1" destOrd="0" presId="urn:microsoft.com/office/officeart/2005/8/layout/hierarchy2"/>
    <dgm:cxn modelId="{9CF1B102-AA68-4CA6-81B9-40F3FD276AE2}" type="presParOf" srcId="{D6984EEE-BB5E-44A5-852F-73F88E75F5AD}" destId="{60143C44-9BE3-4776-9806-F037C3EAC515}" srcOrd="2" destOrd="0" presId="urn:microsoft.com/office/officeart/2005/8/layout/hierarchy2"/>
    <dgm:cxn modelId="{926D781C-FF7F-4754-8DE4-65D189E570D9}" type="presParOf" srcId="{60143C44-9BE3-4776-9806-F037C3EAC515}" destId="{45FDBBE2-C345-4620-95EC-634A5D62A0A2}" srcOrd="0" destOrd="0" presId="urn:microsoft.com/office/officeart/2005/8/layout/hierarchy2"/>
    <dgm:cxn modelId="{689A0B7E-C5E8-4174-99C7-9B661CC1FFE2}" type="presParOf" srcId="{D6984EEE-BB5E-44A5-852F-73F88E75F5AD}" destId="{7D07EFE4-4474-43A8-86D7-3E381401FFB5}" srcOrd="3" destOrd="0" presId="urn:microsoft.com/office/officeart/2005/8/layout/hierarchy2"/>
    <dgm:cxn modelId="{CBA98898-4785-4C94-BBDD-E70EBBE642C5}" type="presParOf" srcId="{7D07EFE4-4474-43A8-86D7-3E381401FFB5}" destId="{6D71EB40-10FD-46EB-98E8-E9B82F5EB6C8}" srcOrd="0" destOrd="0" presId="urn:microsoft.com/office/officeart/2005/8/layout/hierarchy2"/>
    <dgm:cxn modelId="{D12B5759-0E28-4456-B62C-B6295C395B31}" type="presParOf" srcId="{7D07EFE4-4474-43A8-86D7-3E381401FFB5}" destId="{398306E1-07CD-48F2-A1A5-617BB2170EC4}" srcOrd="1" destOrd="0" presId="urn:microsoft.com/office/officeart/2005/8/layout/hierarchy2"/>
    <dgm:cxn modelId="{340670B9-8C6C-4071-84A8-5E3887F4C594}" type="presParOf" srcId="{398306E1-07CD-48F2-A1A5-617BB2170EC4}" destId="{4C1D3BF9-2F3D-4A5B-B7C9-410335CF7185}" srcOrd="0" destOrd="0" presId="urn:microsoft.com/office/officeart/2005/8/layout/hierarchy2"/>
    <dgm:cxn modelId="{6B27587B-957B-4320-BA63-4D972DB61904}" type="presParOf" srcId="{4C1D3BF9-2F3D-4A5B-B7C9-410335CF7185}" destId="{E7FF48EB-364C-4579-915A-2191ACB4B914}" srcOrd="0" destOrd="0" presId="urn:microsoft.com/office/officeart/2005/8/layout/hierarchy2"/>
    <dgm:cxn modelId="{08ED27C5-CEBD-4B45-8C72-C55A82C7CC2A}" type="presParOf" srcId="{398306E1-07CD-48F2-A1A5-617BB2170EC4}" destId="{F2C9F451-344E-44B7-AD4C-5A2474B119BB}" srcOrd="1" destOrd="0" presId="urn:microsoft.com/office/officeart/2005/8/layout/hierarchy2"/>
    <dgm:cxn modelId="{E23008A8-1075-4A21-BE54-6040C99A936B}" type="presParOf" srcId="{F2C9F451-344E-44B7-AD4C-5A2474B119BB}" destId="{4C46EFDF-2C55-4186-B8AB-71516542EF31}" srcOrd="0" destOrd="0" presId="urn:microsoft.com/office/officeart/2005/8/layout/hierarchy2"/>
    <dgm:cxn modelId="{67E33E5A-C344-41E2-ACF1-85779A0800A0}" type="presParOf" srcId="{F2C9F451-344E-44B7-AD4C-5A2474B119BB}" destId="{C5484813-0843-4563-BAEF-2D98297EAC4A}" srcOrd="1" destOrd="0" presId="urn:microsoft.com/office/officeart/2005/8/layout/hierarchy2"/>
    <dgm:cxn modelId="{8C3C56AD-3767-4E1E-99B3-D8E01C45EAC4}" type="presParOf" srcId="{CB0E03C4-95BB-436A-9A49-195677E24C74}" destId="{65312F81-488C-4A31-BDD9-D8CDAEC3BA27}" srcOrd="14" destOrd="0" presId="urn:microsoft.com/office/officeart/2005/8/layout/hierarchy2"/>
    <dgm:cxn modelId="{C090D5C4-3B4A-43FA-AF89-5F2135EDBF6A}" type="presParOf" srcId="{65312F81-488C-4A31-BDD9-D8CDAEC3BA27}" destId="{C104431A-9AC6-4F0F-946B-EA0500B965F3}" srcOrd="0" destOrd="0" presId="urn:microsoft.com/office/officeart/2005/8/layout/hierarchy2"/>
    <dgm:cxn modelId="{DA1C77C9-A4C6-465D-8F57-9E471EEAC016}" type="presParOf" srcId="{CB0E03C4-95BB-436A-9A49-195677E24C74}" destId="{F9499053-6A45-4EBD-89C4-8DE91BCF7D17}" srcOrd="15" destOrd="0" presId="urn:microsoft.com/office/officeart/2005/8/layout/hierarchy2"/>
    <dgm:cxn modelId="{D2DB4A14-0D5B-44CD-9378-443CF3BBF803}" type="presParOf" srcId="{F9499053-6A45-4EBD-89C4-8DE91BCF7D17}" destId="{31C2625E-9171-4667-9B3C-78DCFED124C8}" srcOrd="0" destOrd="0" presId="urn:microsoft.com/office/officeart/2005/8/layout/hierarchy2"/>
    <dgm:cxn modelId="{125B2724-665D-4CBB-AC96-6822A1FA9054}" type="presParOf" srcId="{F9499053-6A45-4EBD-89C4-8DE91BCF7D17}" destId="{88013F1C-C271-40DB-91ED-60CD61DD2581}" srcOrd="1" destOrd="0" presId="urn:microsoft.com/office/officeart/2005/8/layout/hierarchy2"/>
    <dgm:cxn modelId="{4770DFA3-D188-4C52-A67E-D202CCDFBE19}" type="presParOf" srcId="{88013F1C-C271-40DB-91ED-60CD61DD2581}" destId="{C33F36BF-42A6-4DAB-ADC5-AEB6CCD819D3}" srcOrd="0" destOrd="0" presId="urn:microsoft.com/office/officeart/2005/8/layout/hierarchy2"/>
    <dgm:cxn modelId="{3A50C918-EED2-4672-933B-4DDD220A9B1C}" type="presParOf" srcId="{C33F36BF-42A6-4DAB-ADC5-AEB6CCD819D3}" destId="{F431F581-B7FC-410C-9CE5-8440B2023253}" srcOrd="0" destOrd="0" presId="urn:microsoft.com/office/officeart/2005/8/layout/hierarchy2"/>
    <dgm:cxn modelId="{0D6EB196-A9CF-4695-9895-D780315D1619}" type="presParOf" srcId="{88013F1C-C271-40DB-91ED-60CD61DD2581}" destId="{E9855159-31B8-46A3-AAC8-5C34E36DA3B6}" srcOrd="1" destOrd="0" presId="urn:microsoft.com/office/officeart/2005/8/layout/hierarchy2"/>
    <dgm:cxn modelId="{830152AD-E85F-479D-9C2F-19D2E5BB1920}" type="presParOf" srcId="{E9855159-31B8-46A3-AAC8-5C34E36DA3B6}" destId="{16C2FAFF-DF83-47AE-A47B-5107DF337C83}" srcOrd="0" destOrd="0" presId="urn:microsoft.com/office/officeart/2005/8/layout/hierarchy2"/>
    <dgm:cxn modelId="{8F694679-3E4D-4543-8C72-DC2053122802}" type="presParOf" srcId="{E9855159-31B8-46A3-AAC8-5C34E36DA3B6}" destId="{45567C10-5ACE-491F-A080-C0755D708834}" srcOrd="1" destOrd="0" presId="urn:microsoft.com/office/officeart/2005/8/layout/hierarchy2"/>
    <dgm:cxn modelId="{1F1FA2BE-EA4D-4EB4-B6D2-D5FB0F25599A}" type="presParOf" srcId="{45567C10-5ACE-491F-A080-C0755D708834}" destId="{FC1A5CCD-88F4-490F-8843-73A80E6CA4B8}" srcOrd="0" destOrd="0" presId="urn:microsoft.com/office/officeart/2005/8/layout/hierarchy2"/>
    <dgm:cxn modelId="{91001024-E59D-4FCF-B410-36FA694CF896}" type="presParOf" srcId="{FC1A5CCD-88F4-490F-8843-73A80E6CA4B8}" destId="{B609FEBE-8D42-429D-92EC-C5C60B039DB0}" srcOrd="0" destOrd="0" presId="urn:microsoft.com/office/officeart/2005/8/layout/hierarchy2"/>
    <dgm:cxn modelId="{D5136410-3DC7-44AD-8AF4-F63A23A28F2B}" type="presParOf" srcId="{45567C10-5ACE-491F-A080-C0755D708834}" destId="{3426FCD8-0E0D-46F6-A581-0A6D476E65A4}" srcOrd="1" destOrd="0" presId="urn:microsoft.com/office/officeart/2005/8/layout/hierarchy2"/>
    <dgm:cxn modelId="{DFFAB161-D125-4E8E-BF73-97B635A587E3}" type="presParOf" srcId="{3426FCD8-0E0D-46F6-A581-0A6D476E65A4}" destId="{9A4D5AE4-4191-4BEB-90F2-F9CB455252F7}" srcOrd="0" destOrd="0" presId="urn:microsoft.com/office/officeart/2005/8/layout/hierarchy2"/>
    <dgm:cxn modelId="{96336E48-8AE1-4E93-B70A-0C6F31782F30}" type="presParOf" srcId="{3426FCD8-0E0D-46F6-A581-0A6D476E65A4}" destId="{3C149045-AD69-4D14-82CD-5DE9DA99DB92}" srcOrd="1" destOrd="0" presId="urn:microsoft.com/office/officeart/2005/8/layout/hierarchy2"/>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60180B1-659D-44A8-805D-AA93D31B01AE}" type="doc">
      <dgm:prSet loTypeId="urn:microsoft.com/office/officeart/2005/8/layout/hierarchy2" loCatId="hierarchy" qsTypeId="urn:microsoft.com/office/officeart/2005/8/quickstyle/simple1" qsCatId="simple" csTypeId="urn:microsoft.com/office/officeart/2005/8/colors/colorful5" csCatId="colorful" phldr="1"/>
      <dgm:spPr/>
      <dgm:t>
        <a:bodyPr/>
        <a:lstStyle/>
        <a:p>
          <a:endParaRPr lang="es-MX"/>
        </a:p>
      </dgm:t>
    </dgm:pt>
    <dgm:pt modelId="{C50DE05E-487E-4570-A131-FDD97EFCF6F6}">
      <dgm:prSet phldrT="[Texto]" custT="1"/>
      <dgm:spPr>
        <a:solidFill>
          <a:schemeClr val="accent1">
            <a:lumMod val="40000"/>
            <a:lumOff val="60000"/>
          </a:schemeClr>
        </a:solidFill>
      </dgm:spPr>
      <dgm:t>
        <a:bodyPr/>
        <a:lstStyle/>
        <a:p>
          <a:pPr algn="ctr"/>
          <a:r>
            <a:rPr lang="es-MX" sz="1100" b="0" dirty="0">
              <a:solidFill>
                <a:sysClr val="windowText" lastClr="000000"/>
              </a:solidFill>
              <a:latin typeface="Arial Narrow" panose="020B0606020202030204" pitchFamily="34" charset="0"/>
            </a:rPr>
            <a:t>Fomento a la </a:t>
          </a:r>
          <a:r>
            <a:rPr lang="es-MX" sz="1100" b="1" dirty="0">
              <a:solidFill>
                <a:sysClr val="windowText" lastClr="000000"/>
              </a:solidFill>
              <a:latin typeface="Arial Narrow" panose="020B0606020202030204" pitchFamily="34" charset="0"/>
            </a:rPr>
            <a:t>producción agrícola</a:t>
          </a:r>
        </a:p>
      </dgm:t>
    </dgm:pt>
    <dgm:pt modelId="{C8ABF84C-332E-401B-A444-4C29661693D3}" type="parTrans" cxnId="{152F1D51-D378-435C-AB25-8E944F36DCEA}">
      <dgm:prSet custT="1"/>
      <dgm:spPr/>
      <dgm:t>
        <a:bodyPr/>
        <a:lstStyle/>
        <a:p>
          <a:pPr algn="ctr"/>
          <a:endParaRPr lang="es-MX" sz="1100" b="0">
            <a:solidFill>
              <a:sysClr val="windowText" lastClr="000000"/>
            </a:solidFill>
            <a:latin typeface="Arial Narrow" panose="020B0606020202030204" pitchFamily="34" charset="0"/>
          </a:endParaRPr>
        </a:p>
      </dgm:t>
    </dgm:pt>
    <dgm:pt modelId="{B4ECCB53-8B52-4801-8DE8-6C33B7E0DB3A}" type="sibTrans" cxnId="{152F1D51-D378-435C-AB25-8E944F36DCEA}">
      <dgm:prSet/>
      <dgm:spPr/>
      <dgm:t>
        <a:bodyPr/>
        <a:lstStyle/>
        <a:p>
          <a:pPr algn="ctr"/>
          <a:endParaRPr lang="es-MX" sz="1100" b="0">
            <a:solidFill>
              <a:sysClr val="windowText" lastClr="000000"/>
            </a:solidFill>
            <a:latin typeface="Arial Narrow" panose="020B0606020202030204" pitchFamily="34" charset="0"/>
          </a:endParaRPr>
        </a:p>
      </dgm:t>
    </dgm:pt>
    <dgm:pt modelId="{ADBC2827-A539-4BA9-9C28-0263416A6621}">
      <dgm:prSet phldrT="[Texto]" custT="1"/>
      <dgm:spPr>
        <a:solidFill>
          <a:schemeClr val="accent1">
            <a:lumMod val="20000"/>
            <a:lumOff val="80000"/>
          </a:schemeClr>
        </a:solidFill>
      </dgm:spPr>
      <dgm:t>
        <a:bodyPr/>
        <a:lstStyle/>
        <a:p>
          <a:pPr algn="ctr"/>
          <a:r>
            <a:rPr lang="es-MX" sz="1100" b="0" dirty="0">
              <a:solidFill>
                <a:sysClr val="windowText" lastClr="000000"/>
              </a:solidFill>
              <a:latin typeface="Arial Narrow" panose="020B0606020202030204" pitchFamily="34" charset="0"/>
            </a:rPr>
            <a:t>Programa de Abasto Rural</a:t>
          </a:r>
        </a:p>
      </dgm:t>
    </dgm:pt>
    <dgm:pt modelId="{E04D4A64-18FC-4A9D-A3AA-18EAF2EECEB1}" type="parTrans" cxnId="{292BC2DB-DD0B-430C-B1E5-B11B877B56B1}">
      <dgm:prSet custT="1"/>
      <dgm:spPr>
        <a:ln>
          <a:solidFill>
            <a:schemeClr val="accent6">
              <a:lumMod val="60000"/>
              <a:lumOff val="40000"/>
            </a:schemeClr>
          </a:solidFill>
        </a:ln>
      </dgm:spPr>
      <dgm:t>
        <a:bodyPr/>
        <a:lstStyle/>
        <a:p>
          <a:pPr algn="ctr"/>
          <a:endParaRPr lang="es-MX" sz="1100" b="0">
            <a:solidFill>
              <a:sysClr val="windowText" lastClr="000000"/>
            </a:solidFill>
            <a:latin typeface="Arial Narrow" panose="020B0606020202030204" pitchFamily="34" charset="0"/>
          </a:endParaRPr>
        </a:p>
      </dgm:t>
    </dgm:pt>
    <dgm:pt modelId="{719F25E4-863C-4361-AA0E-1C486434ACA3}" type="sibTrans" cxnId="{292BC2DB-DD0B-430C-B1E5-B11B877B56B1}">
      <dgm:prSet/>
      <dgm:spPr/>
      <dgm:t>
        <a:bodyPr/>
        <a:lstStyle/>
        <a:p>
          <a:pPr algn="ctr"/>
          <a:endParaRPr lang="es-MX" sz="1100" b="0">
            <a:solidFill>
              <a:sysClr val="windowText" lastClr="000000"/>
            </a:solidFill>
            <a:latin typeface="Arial Narrow" panose="020B0606020202030204" pitchFamily="34" charset="0"/>
          </a:endParaRPr>
        </a:p>
      </dgm:t>
    </dgm:pt>
    <dgm:pt modelId="{F2ADA00A-D1F2-4721-90ED-BF2F5E6292F9}">
      <dgm:prSet phldrT="[Texto]" custT="1"/>
      <dgm:spPr>
        <a:solidFill>
          <a:schemeClr val="accent1">
            <a:lumMod val="40000"/>
            <a:lumOff val="60000"/>
          </a:schemeClr>
        </a:solidFill>
      </dgm:spPr>
      <dgm:t>
        <a:bodyPr/>
        <a:lstStyle/>
        <a:p>
          <a:pPr algn="ctr"/>
          <a:r>
            <a:rPr lang="es-MX" sz="1100" b="0" dirty="0">
              <a:solidFill>
                <a:sysClr val="windowText" lastClr="000000"/>
              </a:solidFill>
              <a:latin typeface="Arial Narrow" panose="020B0606020202030204" pitchFamily="34" charset="0"/>
            </a:rPr>
            <a:t>Asesoría técnica y </a:t>
          </a:r>
          <a:r>
            <a:rPr lang="es-MX" sz="1100" b="1" dirty="0">
              <a:solidFill>
                <a:sysClr val="windowText" lastClr="000000"/>
              </a:solidFill>
              <a:latin typeface="Arial Narrow" panose="020B0606020202030204" pitchFamily="34" charset="0"/>
            </a:rPr>
            <a:t>transferencia tecnológica </a:t>
          </a:r>
          <a:r>
            <a:rPr lang="es-MX" sz="1100" b="0" dirty="0">
              <a:solidFill>
                <a:sysClr val="windowText" lastClr="000000"/>
              </a:solidFill>
              <a:latin typeface="Arial Narrow" panose="020B0606020202030204" pitchFamily="34" charset="0"/>
            </a:rPr>
            <a:t>a productores agropecuarios</a:t>
          </a:r>
        </a:p>
      </dgm:t>
    </dgm:pt>
    <dgm:pt modelId="{BEC6B11E-6163-4592-A343-C964B8B6472F}" type="parTrans" cxnId="{C6E60DF7-2375-4C3D-B8C2-21DA11A85E5F}">
      <dgm:prSet custT="1"/>
      <dgm:spPr/>
      <dgm:t>
        <a:bodyPr/>
        <a:lstStyle/>
        <a:p>
          <a:pPr algn="ctr"/>
          <a:endParaRPr lang="es-MX" sz="1100" b="0">
            <a:solidFill>
              <a:sysClr val="windowText" lastClr="000000"/>
            </a:solidFill>
            <a:latin typeface="Arial Narrow" panose="020B0606020202030204" pitchFamily="34" charset="0"/>
          </a:endParaRPr>
        </a:p>
      </dgm:t>
    </dgm:pt>
    <dgm:pt modelId="{5832D1C3-0979-4A1D-9CDC-5133EBC1233F}" type="sibTrans" cxnId="{C6E60DF7-2375-4C3D-B8C2-21DA11A85E5F}">
      <dgm:prSet/>
      <dgm:spPr/>
      <dgm:t>
        <a:bodyPr/>
        <a:lstStyle/>
        <a:p>
          <a:pPr algn="ctr"/>
          <a:endParaRPr lang="es-MX" sz="1100" b="0">
            <a:solidFill>
              <a:sysClr val="windowText" lastClr="000000"/>
            </a:solidFill>
            <a:latin typeface="Arial Narrow" panose="020B0606020202030204" pitchFamily="34" charset="0"/>
          </a:endParaRPr>
        </a:p>
      </dgm:t>
    </dgm:pt>
    <dgm:pt modelId="{80D95F93-4561-4A60-94B0-C9C5BAA8F514}">
      <dgm:prSet phldrT="[Texto]" custT="1"/>
      <dgm:spPr>
        <a:solidFill>
          <a:schemeClr val="accent1">
            <a:lumMod val="20000"/>
            <a:lumOff val="80000"/>
          </a:schemeClr>
        </a:solidFill>
      </dgm:spPr>
      <dgm:t>
        <a:bodyPr/>
        <a:lstStyle/>
        <a:p>
          <a:pPr algn="ctr"/>
          <a:r>
            <a:rPr lang="es-MX" sz="1100" b="0" dirty="0">
              <a:solidFill>
                <a:sysClr val="windowText" lastClr="000000"/>
              </a:solidFill>
              <a:latin typeface="Arial Narrow" panose="020B0606020202030204" pitchFamily="34" charset="0"/>
            </a:rPr>
            <a:t>Programa Sectorial de Desarrollo Agropecuario, Pesquero y Alimentario</a:t>
          </a:r>
        </a:p>
      </dgm:t>
    </dgm:pt>
    <dgm:pt modelId="{FD95BFE2-49D8-484E-8A9F-24B301115AF4}" type="parTrans" cxnId="{2869D508-AE7B-4099-9231-34631CF5519A}">
      <dgm:prSet custT="1"/>
      <dgm:spPr>
        <a:ln>
          <a:solidFill>
            <a:schemeClr val="accent6">
              <a:lumMod val="60000"/>
              <a:lumOff val="40000"/>
            </a:schemeClr>
          </a:solidFill>
        </a:ln>
      </dgm:spPr>
      <dgm:t>
        <a:bodyPr/>
        <a:lstStyle/>
        <a:p>
          <a:pPr algn="ctr"/>
          <a:endParaRPr lang="es-MX" sz="1100" b="0">
            <a:solidFill>
              <a:sysClr val="windowText" lastClr="000000"/>
            </a:solidFill>
            <a:latin typeface="Arial Narrow" panose="020B0606020202030204" pitchFamily="34" charset="0"/>
          </a:endParaRPr>
        </a:p>
      </dgm:t>
    </dgm:pt>
    <dgm:pt modelId="{2AD1FA55-86AB-4994-BAC3-A1C78352A912}" type="sibTrans" cxnId="{2869D508-AE7B-4099-9231-34631CF5519A}">
      <dgm:prSet/>
      <dgm:spPr/>
      <dgm:t>
        <a:bodyPr/>
        <a:lstStyle/>
        <a:p>
          <a:pPr algn="ctr"/>
          <a:endParaRPr lang="es-MX" sz="1100" b="0">
            <a:solidFill>
              <a:sysClr val="windowText" lastClr="000000"/>
            </a:solidFill>
            <a:latin typeface="Arial Narrow" panose="020B0606020202030204" pitchFamily="34" charset="0"/>
          </a:endParaRPr>
        </a:p>
      </dgm:t>
    </dgm:pt>
    <dgm:pt modelId="{87A9FDE4-5E9A-4F10-BB09-91EA74E48982}">
      <dgm:prSet phldrT="[Texto]" custT="1"/>
      <dgm:spPr>
        <a:solidFill>
          <a:schemeClr val="accent1">
            <a:lumMod val="40000"/>
            <a:lumOff val="60000"/>
          </a:schemeClr>
        </a:solidFill>
      </dgm:spPr>
      <dgm:t>
        <a:bodyPr/>
        <a:lstStyle/>
        <a:p>
          <a:pPr algn="ctr"/>
          <a:r>
            <a:rPr lang="es-MX" sz="1100" b="1" dirty="0">
              <a:solidFill>
                <a:sysClr val="windowText" lastClr="000000"/>
              </a:solidFill>
              <a:latin typeface="Arial Narrow" panose="020B0606020202030204" pitchFamily="34" charset="0"/>
            </a:rPr>
            <a:t>Investigación agropecuaria</a:t>
          </a:r>
        </a:p>
      </dgm:t>
    </dgm:pt>
    <dgm:pt modelId="{25A7FD5D-F965-46C6-8B00-71573F097206}" type="parTrans" cxnId="{1A657646-528F-4451-B663-0F71C0B7E49D}">
      <dgm:prSet custT="1"/>
      <dgm:spPr/>
      <dgm:t>
        <a:bodyPr/>
        <a:lstStyle/>
        <a:p>
          <a:pPr algn="ctr"/>
          <a:endParaRPr lang="es-MX" sz="1100" b="0">
            <a:solidFill>
              <a:sysClr val="windowText" lastClr="000000"/>
            </a:solidFill>
            <a:latin typeface="Arial Narrow" panose="020B0606020202030204" pitchFamily="34" charset="0"/>
          </a:endParaRPr>
        </a:p>
      </dgm:t>
    </dgm:pt>
    <dgm:pt modelId="{56FA2B34-6827-4F0F-A729-1281AD2FBA47}" type="sibTrans" cxnId="{1A657646-528F-4451-B663-0F71C0B7E49D}">
      <dgm:prSet/>
      <dgm:spPr/>
      <dgm:t>
        <a:bodyPr/>
        <a:lstStyle/>
        <a:p>
          <a:pPr algn="ctr"/>
          <a:endParaRPr lang="es-MX" sz="1100" b="0">
            <a:solidFill>
              <a:sysClr val="windowText" lastClr="000000"/>
            </a:solidFill>
            <a:latin typeface="Arial Narrow" panose="020B0606020202030204" pitchFamily="34" charset="0"/>
          </a:endParaRPr>
        </a:p>
      </dgm:t>
    </dgm:pt>
    <dgm:pt modelId="{74BC4960-D920-4A1D-A964-F87ABAEEE13F}">
      <dgm:prSet phldrT="[Texto]" custT="1"/>
      <dgm:spPr>
        <a:solidFill>
          <a:schemeClr val="accent1">
            <a:lumMod val="20000"/>
            <a:lumOff val="80000"/>
          </a:schemeClr>
        </a:solidFill>
      </dgm:spPr>
      <dgm:t>
        <a:bodyPr/>
        <a:lstStyle/>
        <a:p>
          <a:pPr algn="ctr"/>
          <a:r>
            <a:rPr lang="es-MX" sz="1100" b="0" dirty="0">
              <a:solidFill>
                <a:sysClr val="windowText" lastClr="000000"/>
              </a:solidFill>
              <a:latin typeface="Arial Narrow" panose="020B0606020202030204" pitchFamily="34" charset="0"/>
            </a:rPr>
            <a:t>Programa Sectorial de Desarrollo Agropecuario, Pesquero y Alimentario </a:t>
          </a:r>
        </a:p>
      </dgm:t>
    </dgm:pt>
    <dgm:pt modelId="{7B39929A-B4FF-46A9-BD6F-A58E4EA2A841}" type="parTrans" cxnId="{B0136B7D-E687-4D47-97C2-F3B3DA042E5A}">
      <dgm:prSet custT="1"/>
      <dgm:spPr>
        <a:ln>
          <a:solidFill>
            <a:schemeClr val="accent6">
              <a:lumMod val="60000"/>
              <a:lumOff val="40000"/>
            </a:schemeClr>
          </a:solidFill>
        </a:ln>
      </dgm:spPr>
      <dgm:t>
        <a:bodyPr/>
        <a:lstStyle/>
        <a:p>
          <a:pPr algn="ctr"/>
          <a:endParaRPr lang="es-MX" sz="1100" b="0">
            <a:solidFill>
              <a:sysClr val="windowText" lastClr="000000"/>
            </a:solidFill>
            <a:latin typeface="Arial Narrow" panose="020B0606020202030204" pitchFamily="34" charset="0"/>
          </a:endParaRPr>
        </a:p>
      </dgm:t>
    </dgm:pt>
    <dgm:pt modelId="{AB8FAD3F-C9A0-477F-A5BF-9A4D5564D432}" type="sibTrans" cxnId="{B0136B7D-E687-4D47-97C2-F3B3DA042E5A}">
      <dgm:prSet/>
      <dgm:spPr/>
      <dgm:t>
        <a:bodyPr/>
        <a:lstStyle/>
        <a:p>
          <a:pPr algn="ctr"/>
          <a:endParaRPr lang="es-MX" sz="1100" b="0">
            <a:solidFill>
              <a:sysClr val="windowText" lastClr="000000"/>
            </a:solidFill>
            <a:latin typeface="Arial Narrow" panose="020B0606020202030204" pitchFamily="34" charset="0"/>
          </a:endParaRPr>
        </a:p>
      </dgm:t>
    </dgm:pt>
    <dgm:pt modelId="{2754B1D8-5510-467A-99DF-2FC08B1A924F}">
      <dgm:prSet phldrT="[Texto]" custT="1"/>
      <dgm:spPr>
        <a:solidFill>
          <a:schemeClr val="accent1">
            <a:lumMod val="40000"/>
            <a:lumOff val="60000"/>
          </a:schemeClr>
        </a:solidFill>
      </dgm:spPr>
      <dgm:t>
        <a:bodyPr/>
        <a:lstStyle/>
        <a:p>
          <a:pPr algn="ctr"/>
          <a:r>
            <a:rPr lang="es-MX" sz="1100" b="0" dirty="0">
              <a:solidFill>
                <a:sysClr val="windowText" lastClr="000000"/>
              </a:solidFill>
              <a:latin typeface="Arial Narrow" panose="020B0606020202030204" pitchFamily="34" charset="0"/>
            </a:rPr>
            <a:t>Acceso a la población a </a:t>
          </a:r>
          <a:r>
            <a:rPr lang="es-MX" sz="1100" b="1" dirty="0">
              <a:solidFill>
                <a:sysClr val="windowText" lastClr="000000"/>
              </a:solidFill>
              <a:latin typeface="Arial Narrow" panose="020B0606020202030204" pitchFamily="34" charset="0"/>
            </a:rPr>
            <a:t>fuentes hídricas</a:t>
          </a:r>
        </a:p>
      </dgm:t>
    </dgm:pt>
    <dgm:pt modelId="{02761F0C-C3B0-4C0E-B649-BA5D260C552A}" type="parTrans" cxnId="{79F41F99-CB28-492F-8E59-1BBBBDBC1D94}">
      <dgm:prSet custT="1"/>
      <dgm:spPr/>
      <dgm:t>
        <a:bodyPr/>
        <a:lstStyle/>
        <a:p>
          <a:pPr algn="ctr"/>
          <a:endParaRPr lang="es-MX" sz="1100" b="0">
            <a:solidFill>
              <a:sysClr val="windowText" lastClr="000000"/>
            </a:solidFill>
            <a:latin typeface="Arial Narrow" panose="020B0606020202030204" pitchFamily="34" charset="0"/>
          </a:endParaRPr>
        </a:p>
      </dgm:t>
    </dgm:pt>
    <dgm:pt modelId="{91C627B3-2369-4226-9FA2-13049A3EED0B}" type="sibTrans" cxnId="{79F41F99-CB28-492F-8E59-1BBBBDBC1D94}">
      <dgm:prSet/>
      <dgm:spPr/>
      <dgm:t>
        <a:bodyPr/>
        <a:lstStyle/>
        <a:p>
          <a:pPr algn="ctr"/>
          <a:endParaRPr lang="es-MX" sz="1100" b="0">
            <a:solidFill>
              <a:sysClr val="windowText" lastClr="000000"/>
            </a:solidFill>
            <a:latin typeface="Arial Narrow" panose="020B0606020202030204" pitchFamily="34" charset="0"/>
          </a:endParaRPr>
        </a:p>
      </dgm:t>
    </dgm:pt>
    <dgm:pt modelId="{8F79CADC-7E0B-48B4-B67C-1DB02C4FFFA8}">
      <dgm:prSet phldrT="[Texto]" custT="1"/>
      <dgm:spPr>
        <a:solidFill>
          <a:schemeClr val="accent1">
            <a:lumMod val="20000"/>
            <a:lumOff val="80000"/>
          </a:schemeClr>
        </a:solidFill>
      </dgm:spPr>
      <dgm:t>
        <a:bodyPr/>
        <a:lstStyle/>
        <a:p>
          <a:pPr algn="ctr"/>
          <a:r>
            <a:rPr lang="es-MX" sz="1100" b="0" dirty="0">
              <a:solidFill>
                <a:sysClr val="windowText" lastClr="000000"/>
              </a:solidFill>
              <a:latin typeface="Arial Narrow" panose="020B0606020202030204" pitchFamily="34" charset="0"/>
            </a:rPr>
            <a:t>Programa Nacional Hídrico</a:t>
          </a:r>
        </a:p>
      </dgm:t>
    </dgm:pt>
    <dgm:pt modelId="{EB20DD64-5BCC-46FC-A3AF-958104B3AD30}" type="parTrans" cxnId="{8DE9BAA5-AB10-4C0A-BDE7-5C760A55C899}">
      <dgm:prSet custT="1"/>
      <dgm:spPr>
        <a:ln>
          <a:solidFill>
            <a:schemeClr val="accent6">
              <a:lumMod val="60000"/>
              <a:lumOff val="40000"/>
            </a:schemeClr>
          </a:solidFill>
        </a:ln>
      </dgm:spPr>
      <dgm:t>
        <a:bodyPr/>
        <a:lstStyle/>
        <a:p>
          <a:pPr algn="ctr"/>
          <a:endParaRPr lang="es-MX" sz="1100" b="0">
            <a:solidFill>
              <a:sysClr val="windowText" lastClr="000000"/>
            </a:solidFill>
            <a:latin typeface="Arial Narrow" panose="020B0606020202030204" pitchFamily="34" charset="0"/>
          </a:endParaRPr>
        </a:p>
      </dgm:t>
    </dgm:pt>
    <dgm:pt modelId="{335724B3-EFA7-4043-AC46-3BE097A81B8E}" type="sibTrans" cxnId="{8DE9BAA5-AB10-4C0A-BDE7-5C760A55C899}">
      <dgm:prSet/>
      <dgm:spPr/>
      <dgm:t>
        <a:bodyPr/>
        <a:lstStyle/>
        <a:p>
          <a:pPr algn="ctr"/>
          <a:endParaRPr lang="es-MX" sz="1100" b="0">
            <a:solidFill>
              <a:sysClr val="windowText" lastClr="000000"/>
            </a:solidFill>
            <a:latin typeface="Arial Narrow" panose="020B0606020202030204" pitchFamily="34" charset="0"/>
          </a:endParaRPr>
        </a:p>
      </dgm:t>
    </dgm:pt>
    <dgm:pt modelId="{5FF09C65-2502-42CF-AA55-F331566380D0}">
      <dgm:prSet phldrT="[Texto]" custT="1"/>
      <dgm:spPr>
        <a:solidFill>
          <a:schemeClr val="accent1">
            <a:lumMod val="40000"/>
            <a:lumOff val="60000"/>
          </a:schemeClr>
        </a:solidFill>
      </dgm:spPr>
      <dgm:t>
        <a:bodyPr/>
        <a:lstStyle/>
        <a:p>
          <a:pPr algn="ctr"/>
          <a:r>
            <a:rPr lang="es-MX" sz="1100" b="0" dirty="0">
              <a:solidFill>
                <a:sysClr val="windowText" lastClr="000000"/>
              </a:solidFill>
              <a:latin typeface="Arial Narrow" panose="020B0606020202030204" pitchFamily="34" charset="0"/>
            </a:rPr>
            <a:t>Sustitución de cultivos</a:t>
          </a:r>
        </a:p>
      </dgm:t>
    </dgm:pt>
    <dgm:pt modelId="{D20BB640-8E6C-4DCC-B27C-4B4A475A93FC}" type="parTrans" cxnId="{1F842040-8BCB-4483-BBFE-3760E556C592}">
      <dgm:prSet custT="1"/>
      <dgm:spPr/>
      <dgm:t>
        <a:bodyPr/>
        <a:lstStyle/>
        <a:p>
          <a:pPr algn="ctr"/>
          <a:endParaRPr lang="es-MX" sz="1100" b="0">
            <a:solidFill>
              <a:sysClr val="windowText" lastClr="000000"/>
            </a:solidFill>
            <a:latin typeface="Arial Narrow" panose="020B0606020202030204" pitchFamily="34" charset="0"/>
          </a:endParaRPr>
        </a:p>
      </dgm:t>
    </dgm:pt>
    <dgm:pt modelId="{5EBE3D10-1327-4813-905C-C2894D025C47}" type="sibTrans" cxnId="{1F842040-8BCB-4483-BBFE-3760E556C592}">
      <dgm:prSet/>
      <dgm:spPr/>
      <dgm:t>
        <a:bodyPr/>
        <a:lstStyle/>
        <a:p>
          <a:pPr algn="ctr"/>
          <a:endParaRPr lang="es-MX" sz="1100" b="0">
            <a:solidFill>
              <a:sysClr val="windowText" lastClr="000000"/>
            </a:solidFill>
            <a:latin typeface="Arial Narrow" panose="020B0606020202030204" pitchFamily="34" charset="0"/>
          </a:endParaRPr>
        </a:p>
      </dgm:t>
    </dgm:pt>
    <dgm:pt modelId="{53B899C4-21B7-4713-868D-7D133FEF8477}">
      <dgm:prSet phldrT="[Texto]" custT="1"/>
      <dgm:spPr>
        <a:solidFill>
          <a:schemeClr val="accent1">
            <a:lumMod val="40000"/>
            <a:lumOff val="60000"/>
          </a:schemeClr>
        </a:solidFill>
      </dgm:spPr>
      <dgm:t>
        <a:bodyPr/>
        <a:lstStyle/>
        <a:p>
          <a:pPr algn="ctr"/>
          <a:r>
            <a:rPr lang="es-MX" sz="1100" b="0" dirty="0">
              <a:solidFill>
                <a:sysClr val="windowText" lastClr="000000"/>
              </a:solidFill>
              <a:latin typeface="Arial Narrow" panose="020B0606020202030204" pitchFamily="34" charset="0"/>
            </a:rPr>
            <a:t>Mitigación del </a:t>
          </a:r>
          <a:r>
            <a:rPr lang="es-MX" sz="1100" b="1" dirty="0">
              <a:solidFill>
                <a:sysClr val="windowText" lastClr="000000"/>
              </a:solidFill>
              <a:latin typeface="Arial Narrow" panose="020B0606020202030204" pitchFamily="34" charset="0"/>
            </a:rPr>
            <a:t>cambio climático </a:t>
          </a:r>
          <a:r>
            <a:rPr lang="es-MX" sz="1100" b="0" dirty="0">
              <a:solidFill>
                <a:sysClr val="windowText" lastClr="000000"/>
              </a:solidFill>
              <a:latin typeface="Arial Narrow" panose="020B0606020202030204" pitchFamily="34" charset="0"/>
            </a:rPr>
            <a:t>sobre agricultura</a:t>
          </a:r>
        </a:p>
      </dgm:t>
    </dgm:pt>
    <dgm:pt modelId="{9AD32523-8AEF-43F4-BB92-46223A43B289}" type="parTrans" cxnId="{2564F85F-A467-49D9-BE46-76BEF62AC144}">
      <dgm:prSet custT="1"/>
      <dgm:spPr/>
      <dgm:t>
        <a:bodyPr/>
        <a:lstStyle/>
        <a:p>
          <a:pPr algn="ctr"/>
          <a:endParaRPr lang="es-MX" sz="1100" b="0">
            <a:solidFill>
              <a:sysClr val="windowText" lastClr="000000"/>
            </a:solidFill>
            <a:latin typeface="Arial Narrow" panose="020B0606020202030204" pitchFamily="34" charset="0"/>
          </a:endParaRPr>
        </a:p>
      </dgm:t>
    </dgm:pt>
    <dgm:pt modelId="{80D6CCD9-1F63-4139-B7A9-FB56BBF0F4E6}" type="sibTrans" cxnId="{2564F85F-A467-49D9-BE46-76BEF62AC144}">
      <dgm:prSet/>
      <dgm:spPr/>
      <dgm:t>
        <a:bodyPr/>
        <a:lstStyle/>
        <a:p>
          <a:pPr algn="ctr"/>
          <a:endParaRPr lang="es-MX" sz="1100" b="0">
            <a:solidFill>
              <a:sysClr val="windowText" lastClr="000000"/>
            </a:solidFill>
            <a:latin typeface="Arial Narrow" panose="020B0606020202030204" pitchFamily="34" charset="0"/>
          </a:endParaRPr>
        </a:p>
      </dgm:t>
    </dgm:pt>
    <dgm:pt modelId="{2BFC80A7-EF8A-4A96-805C-729E28908C31}">
      <dgm:prSet phldrT="[Texto]" custT="1"/>
      <dgm:spPr>
        <a:solidFill>
          <a:schemeClr val="accent1">
            <a:lumMod val="40000"/>
            <a:lumOff val="60000"/>
          </a:schemeClr>
        </a:solidFill>
      </dgm:spPr>
      <dgm:t>
        <a:bodyPr/>
        <a:lstStyle/>
        <a:p>
          <a:pPr algn="ctr"/>
          <a:r>
            <a:rPr lang="es-MX" sz="1100" b="1" dirty="0">
              <a:solidFill>
                <a:sysClr val="windowText" lastClr="000000"/>
              </a:solidFill>
              <a:latin typeface="Arial Narrow" panose="020B0606020202030204" pitchFamily="34" charset="0"/>
            </a:rPr>
            <a:t>Garantía directa del derecho </a:t>
          </a:r>
          <a:r>
            <a:rPr lang="es-MX" sz="1100" b="0" dirty="0">
              <a:solidFill>
                <a:sysClr val="windowText" lastClr="000000"/>
              </a:solidFill>
              <a:latin typeface="Arial Narrow" panose="020B0606020202030204" pitchFamily="34" charset="0"/>
            </a:rPr>
            <a:t>a la alimentación adecuada</a:t>
          </a:r>
        </a:p>
      </dgm:t>
    </dgm:pt>
    <dgm:pt modelId="{5237F03D-546B-4EEC-8738-D61BD907700F}" type="parTrans" cxnId="{D3AB6DA3-7C7B-4716-90AF-D3BD341E5C10}">
      <dgm:prSet custT="1"/>
      <dgm:spPr/>
      <dgm:t>
        <a:bodyPr/>
        <a:lstStyle/>
        <a:p>
          <a:pPr algn="ctr"/>
          <a:endParaRPr lang="es-MX" sz="1100" b="0">
            <a:solidFill>
              <a:sysClr val="windowText" lastClr="000000"/>
            </a:solidFill>
            <a:latin typeface="Arial Narrow" panose="020B0606020202030204" pitchFamily="34" charset="0"/>
          </a:endParaRPr>
        </a:p>
      </dgm:t>
    </dgm:pt>
    <dgm:pt modelId="{B4B144DB-7677-469B-B1D5-8B71390D304A}" type="sibTrans" cxnId="{D3AB6DA3-7C7B-4716-90AF-D3BD341E5C10}">
      <dgm:prSet/>
      <dgm:spPr/>
      <dgm:t>
        <a:bodyPr/>
        <a:lstStyle/>
        <a:p>
          <a:pPr algn="ctr"/>
          <a:endParaRPr lang="es-MX" sz="1100" b="0">
            <a:solidFill>
              <a:sysClr val="windowText" lastClr="000000"/>
            </a:solidFill>
            <a:latin typeface="Arial Narrow" panose="020B0606020202030204" pitchFamily="34" charset="0"/>
          </a:endParaRPr>
        </a:p>
      </dgm:t>
    </dgm:pt>
    <dgm:pt modelId="{E96B872A-D9A8-443C-B024-42B75D7E55BA}">
      <dgm:prSet phldrT="[Texto]" custT="1"/>
      <dgm:spPr>
        <a:solidFill>
          <a:schemeClr val="accent1">
            <a:lumMod val="20000"/>
            <a:lumOff val="80000"/>
          </a:schemeClr>
        </a:solidFill>
      </dgm:spPr>
      <dgm:t>
        <a:bodyPr/>
        <a:lstStyle/>
        <a:p>
          <a:pPr algn="ctr"/>
          <a:r>
            <a:rPr lang="es-MX" sz="1100" b="0" dirty="0">
              <a:solidFill>
                <a:sysClr val="windowText" lastClr="000000"/>
              </a:solidFill>
              <a:latin typeface="Arial Narrow" panose="020B0606020202030204" pitchFamily="34" charset="0"/>
            </a:rPr>
            <a:t>México respondió que no existe política</a:t>
          </a:r>
        </a:p>
      </dgm:t>
    </dgm:pt>
    <dgm:pt modelId="{7FA2DD89-C849-4CFA-8F49-75C3F0FE6778}" type="parTrans" cxnId="{76FF2FCC-46F4-4067-8A8D-39DAA4B7F142}">
      <dgm:prSet custT="1"/>
      <dgm:spPr>
        <a:ln>
          <a:solidFill>
            <a:schemeClr val="accent6">
              <a:lumMod val="60000"/>
              <a:lumOff val="40000"/>
            </a:schemeClr>
          </a:solidFill>
        </a:ln>
      </dgm:spPr>
      <dgm:t>
        <a:bodyPr/>
        <a:lstStyle/>
        <a:p>
          <a:pPr algn="ctr"/>
          <a:endParaRPr lang="es-MX" sz="1100" b="0">
            <a:solidFill>
              <a:sysClr val="windowText" lastClr="000000"/>
            </a:solidFill>
            <a:latin typeface="Arial Narrow" panose="020B0606020202030204" pitchFamily="34" charset="0"/>
          </a:endParaRPr>
        </a:p>
      </dgm:t>
    </dgm:pt>
    <dgm:pt modelId="{51346F93-90FD-4AC0-A51C-2740370A4134}" type="sibTrans" cxnId="{76FF2FCC-46F4-4067-8A8D-39DAA4B7F142}">
      <dgm:prSet/>
      <dgm:spPr/>
      <dgm:t>
        <a:bodyPr/>
        <a:lstStyle/>
        <a:p>
          <a:pPr algn="ctr"/>
          <a:endParaRPr lang="es-MX" sz="1100" b="0">
            <a:solidFill>
              <a:sysClr val="windowText" lastClr="000000"/>
            </a:solidFill>
            <a:latin typeface="Arial Narrow" panose="020B0606020202030204" pitchFamily="34" charset="0"/>
          </a:endParaRPr>
        </a:p>
      </dgm:t>
    </dgm:pt>
    <dgm:pt modelId="{0A12219C-41E2-448B-BC5E-005756C79A35}">
      <dgm:prSet phldrT="[Texto]" custT="1"/>
      <dgm:spPr>
        <a:solidFill>
          <a:schemeClr val="accent1">
            <a:lumMod val="20000"/>
            <a:lumOff val="80000"/>
          </a:schemeClr>
        </a:solidFill>
      </dgm:spPr>
      <dgm:t>
        <a:bodyPr/>
        <a:lstStyle/>
        <a:p>
          <a:pPr algn="ctr"/>
          <a:r>
            <a:rPr lang="es-MX" sz="1100" b="0" dirty="0">
              <a:solidFill>
                <a:sysClr val="windowText" lastClr="000000"/>
              </a:solidFill>
              <a:latin typeface="Arial Narrow" panose="020B0606020202030204" pitchFamily="34" charset="0"/>
            </a:rPr>
            <a:t>Programa Especial de Cambio Climático</a:t>
          </a:r>
        </a:p>
      </dgm:t>
    </dgm:pt>
    <dgm:pt modelId="{DF36A17B-93F1-48BD-B318-2BC872A91172}" type="parTrans" cxnId="{5958978F-DEB2-4879-A134-DC5F719571CF}">
      <dgm:prSet custT="1"/>
      <dgm:spPr>
        <a:ln>
          <a:solidFill>
            <a:schemeClr val="accent6">
              <a:lumMod val="60000"/>
              <a:lumOff val="40000"/>
            </a:schemeClr>
          </a:solidFill>
        </a:ln>
      </dgm:spPr>
      <dgm:t>
        <a:bodyPr/>
        <a:lstStyle/>
        <a:p>
          <a:pPr algn="ctr"/>
          <a:endParaRPr lang="es-MX" sz="1100" b="0">
            <a:solidFill>
              <a:sysClr val="windowText" lastClr="000000"/>
            </a:solidFill>
            <a:latin typeface="Arial Narrow" panose="020B0606020202030204" pitchFamily="34" charset="0"/>
          </a:endParaRPr>
        </a:p>
      </dgm:t>
    </dgm:pt>
    <dgm:pt modelId="{E2C4D71E-F993-461B-8BBE-79355D21686A}" type="sibTrans" cxnId="{5958978F-DEB2-4879-A134-DC5F719571CF}">
      <dgm:prSet/>
      <dgm:spPr/>
      <dgm:t>
        <a:bodyPr/>
        <a:lstStyle/>
        <a:p>
          <a:pPr algn="ctr"/>
          <a:endParaRPr lang="es-MX" sz="1100" b="0">
            <a:solidFill>
              <a:sysClr val="windowText" lastClr="000000"/>
            </a:solidFill>
            <a:latin typeface="Arial Narrow" panose="020B0606020202030204" pitchFamily="34" charset="0"/>
          </a:endParaRPr>
        </a:p>
      </dgm:t>
    </dgm:pt>
    <dgm:pt modelId="{CBAD7150-ACB6-4476-B9A5-1152044E63B7}">
      <dgm:prSet phldrT="[Texto]" custT="1"/>
      <dgm:spPr>
        <a:solidFill>
          <a:schemeClr val="accent1">
            <a:lumMod val="60000"/>
            <a:lumOff val="40000"/>
          </a:schemeClr>
        </a:solidFill>
      </dgm:spPr>
      <dgm:t>
        <a:bodyPr/>
        <a:lstStyle/>
        <a:p>
          <a:pPr algn="ctr"/>
          <a:r>
            <a:rPr lang="es-MX" sz="1100" b="1" dirty="0">
              <a:solidFill>
                <a:sysClr val="windowText" lastClr="000000"/>
              </a:solidFill>
              <a:latin typeface="Arial Narrow" panose="020B0606020202030204" pitchFamily="34" charset="0"/>
            </a:rPr>
            <a:t>Políticas Capacidades Estatales 2013-2018</a:t>
          </a:r>
        </a:p>
      </dgm:t>
    </dgm:pt>
    <dgm:pt modelId="{403347F5-EBD3-40F1-A04C-E3E91B4D4BBE}" type="parTrans" cxnId="{DBA98FA8-0C9D-49E2-A9DB-B79E8A4B24BC}">
      <dgm:prSet/>
      <dgm:spPr/>
      <dgm:t>
        <a:bodyPr/>
        <a:lstStyle/>
        <a:p>
          <a:endParaRPr lang="es-MX" sz="1100">
            <a:latin typeface="Arial Narrow" panose="020B0606020202030204" pitchFamily="34" charset="0"/>
          </a:endParaRPr>
        </a:p>
      </dgm:t>
    </dgm:pt>
    <dgm:pt modelId="{4B8471A6-B019-435C-9168-69170261F2A2}" type="sibTrans" cxnId="{DBA98FA8-0C9D-49E2-A9DB-B79E8A4B24BC}">
      <dgm:prSet/>
      <dgm:spPr/>
      <dgm:t>
        <a:bodyPr/>
        <a:lstStyle/>
        <a:p>
          <a:endParaRPr lang="es-MX" sz="1100">
            <a:latin typeface="Arial Narrow" panose="020B0606020202030204" pitchFamily="34" charset="0"/>
          </a:endParaRPr>
        </a:p>
      </dgm:t>
    </dgm:pt>
    <dgm:pt modelId="{0E57AFFE-AC7A-480E-A57A-D32CD77DF0CB}">
      <dgm:prSet phldrT="[Texto]" custT="1"/>
      <dgm:spPr>
        <a:solidFill>
          <a:schemeClr val="accent1">
            <a:lumMod val="40000"/>
            <a:lumOff val="60000"/>
          </a:schemeClr>
        </a:solidFill>
      </dgm:spPr>
      <dgm:t>
        <a:bodyPr/>
        <a:lstStyle/>
        <a:p>
          <a:pPr algn="ctr"/>
          <a:r>
            <a:rPr lang="es-MX" sz="1100" b="0" dirty="0">
              <a:solidFill>
                <a:sysClr val="windowText" lastClr="000000"/>
              </a:solidFill>
              <a:latin typeface="Arial Narrow" panose="020B0606020202030204" pitchFamily="34" charset="0"/>
            </a:rPr>
            <a:t>Abastecimiento de emergencia en zonas de desastres naturales</a:t>
          </a:r>
        </a:p>
      </dgm:t>
    </dgm:pt>
    <dgm:pt modelId="{A2BBCD63-AE19-4BB8-8BA3-3FF5C91DEA3C}" type="parTrans" cxnId="{ED06F16E-93FA-455F-9529-885A0B409B71}">
      <dgm:prSet custT="1"/>
      <dgm:spPr/>
      <dgm:t>
        <a:bodyPr/>
        <a:lstStyle/>
        <a:p>
          <a:endParaRPr lang="es-MX" sz="1100">
            <a:latin typeface="Arial Narrow" panose="020B0606020202030204" pitchFamily="34" charset="0"/>
          </a:endParaRPr>
        </a:p>
      </dgm:t>
    </dgm:pt>
    <dgm:pt modelId="{38801265-9CC3-418C-AB07-AF639090282C}" type="sibTrans" cxnId="{ED06F16E-93FA-455F-9529-885A0B409B71}">
      <dgm:prSet/>
      <dgm:spPr/>
      <dgm:t>
        <a:bodyPr/>
        <a:lstStyle/>
        <a:p>
          <a:endParaRPr lang="es-MX" sz="1100">
            <a:latin typeface="Arial Narrow" panose="020B0606020202030204" pitchFamily="34" charset="0"/>
          </a:endParaRPr>
        </a:p>
      </dgm:t>
    </dgm:pt>
    <dgm:pt modelId="{91837228-4A00-4F5C-B978-45333BCA138B}">
      <dgm:prSet phldrT="[Texto]" custT="1"/>
      <dgm:spPr>
        <a:solidFill>
          <a:schemeClr val="accent1">
            <a:lumMod val="20000"/>
            <a:lumOff val="80000"/>
          </a:schemeClr>
        </a:solidFill>
      </dgm:spPr>
      <dgm:t>
        <a:bodyPr/>
        <a:lstStyle/>
        <a:p>
          <a:pPr algn="ctr"/>
          <a:r>
            <a:rPr lang="es-MX" sz="1100">
              <a:solidFill>
                <a:sysClr val="windowText" lastClr="000000"/>
              </a:solidFill>
              <a:latin typeface="Arial Narrow" panose="020B0606020202030204" pitchFamily="34" charset="0"/>
            </a:rPr>
            <a:t>Programa Sectorial de Desarrollo Agropecuario, Pesquero y Alimentario</a:t>
          </a:r>
          <a:endParaRPr lang="es-MX" sz="1100" b="0" dirty="0">
            <a:solidFill>
              <a:sysClr val="windowText" lastClr="000000"/>
            </a:solidFill>
            <a:latin typeface="Arial Narrow" panose="020B0606020202030204" pitchFamily="34" charset="0"/>
          </a:endParaRPr>
        </a:p>
      </dgm:t>
    </dgm:pt>
    <dgm:pt modelId="{E84184F8-1C7A-4B85-B2AC-32147FF6A67B}" type="parTrans" cxnId="{1F7F9769-A77A-4714-BB37-F3642F3DB94A}">
      <dgm:prSet custT="1"/>
      <dgm:spPr>
        <a:ln>
          <a:solidFill>
            <a:schemeClr val="accent6">
              <a:lumMod val="60000"/>
              <a:lumOff val="40000"/>
            </a:schemeClr>
          </a:solidFill>
        </a:ln>
      </dgm:spPr>
      <dgm:t>
        <a:bodyPr/>
        <a:lstStyle/>
        <a:p>
          <a:endParaRPr lang="es-MX" sz="1100">
            <a:latin typeface="Arial Narrow" panose="020B0606020202030204" pitchFamily="34" charset="0"/>
          </a:endParaRPr>
        </a:p>
      </dgm:t>
    </dgm:pt>
    <dgm:pt modelId="{1C3DBDD7-7AFA-40E8-B285-85A7B4D6D39D}" type="sibTrans" cxnId="{1F7F9769-A77A-4714-BB37-F3642F3DB94A}">
      <dgm:prSet/>
      <dgm:spPr/>
      <dgm:t>
        <a:bodyPr/>
        <a:lstStyle/>
        <a:p>
          <a:endParaRPr lang="es-MX" sz="1100">
            <a:latin typeface="Arial Narrow" panose="020B0606020202030204" pitchFamily="34" charset="0"/>
          </a:endParaRPr>
        </a:p>
      </dgm:t>
    </dgm:pt>
    <dgm:pt modelId="{E282D9BA-7246-4725-A54C-F0676D3AE08E}">
      <dgm:prSet phldrT="[Texto]" custT="1"/>
      <dgm:spPr>
        <a:solidFill>
          <a:schemeClr val="accent1">
            <a:lumMod val="40000"/>
            <a:lumOff val="60000"/>
          </a:schemeClr>
        </a:solidFill>
      </dgm:spPr>
      <dgm:t>
        <a:bodyPr/>
        <a:lstStyle/>
        <a:p>
          <a:pPr algn="ctr"/>
          <a:r>
            <a:rPr lang="es-MX" sz="1100" b="0" dirty="0">
              <a:solidFill>
                <a:sysClr val="windowText" lastClr="000000"/>
              </a:solidFill>
              <a:latin typeface="Arial Narrow" panose="020B0606020202030204" pitchFamily="34" charset="0"/>
            </a:rPr>
            <a:t>Promoción de una alimentación saludable en vinculación con las </a:t>
          </a:r>
          <a:r>
            <a:rPr lang="es-MX" sz="1100" b="1" dirty="0">
              <a:solidFill>
                <a:sysClr val="windowText" lastClr="000000"/>
              </a:solidFill>
              <a:latin typeface="Arial Narrow" panose="020B0606020202030204" pitchFamily="34" charset="0"/>
            </a:rPr>
            <a:t>enfermedades crónicas</a:t>
          </a:r>
        </a:p>
      </dgm:t>
    </dgm:pt>
    <dgm:pt modelId="{E21FE101-8A03-4D96-BB9E-104E26570163}" type="parTrans" cxnId="{39D15C57-C7FF-414C-B0C4-151AAA3FD7F9}">
      <dgm:prSet custT="1"/>
      <dgm:spPr/>
      <dgm:t>
        <a:bodyPr/>
        <a:lstStyle/>
        <a:p>
          <a:endParaRPr lang="es-MX" sz="1100">
            <a:latin typeface="Arial Narrow" panose="020B0606020202030204" pitchFamily="34" charset="0"/>
          </a:endParaRPr>
        </a:p>
      </dgm:t>
    </dgm:pt>
    <dgm:pt modelId="{936E6695-B1A8-4890-B8E2-CAAF6F536B0B}" type="sibTrans" cxnId="{39D15C57-C7FF-414C-B0C4-151AAA3FD7F9}">
      <dgm:prSet/>
      <dgm:spPr/>
      <dgm:t>
        <a:bodyPr/>
        <a:lstStyle/>
        <a:p>
          <a:endParaRPr lang="es-MX" sz="1100">
            <a:latin typeface="Arial Narrow" panose="020B0606020202030204" pitchFamily="34" charset="0"/>
          </a:endParaRPr>
        </a:p>
      </dgm:t>
    </dgm:pt>
    <dgm:pt modelId="{149ECA5D-BDAA-44BC-BB97-37B6E129FCEA}">
      <dgm:prSet phldrT="[Texto]" custT="1"/>
      <dgm:spPr>
        <a:solidFill>
          <a:schemeClr val="accent1">
            <a:lumMod val="20000"/>
            <a:lumOff val="80000"/>
          </a:schemeClr>
        </a:solidFill>
      </dgm:spPr>
      <dgm:t>
        <a:bodyPr/>
        <a:lstStyle/>
        <a:p>
          <a:pPr algn="ctr"/>
          <a:r>
            <a:rPr lang="es-MX" sz="1100" b="0" dirty="0">
              <a:solidFill>
                <a:sysClr val="windowText" lastClr="000000"/>
              </a:solidFill>
              <a:latin typeface="Times New Roman" panose="02020603050405020304" pitchFamily="18" charset="0"/>
              <a:cs typeface="Times New Roman" panose="02020603050405020304" pitchFamily="18" charset="0"/>
            </a:rPr>
            <a:t>Programa Sectorial de Salud/</a:t>
          </a:r>
          <a:r>
            <a:rPr lang="es-MX" sz="1100" b="0" i="0">
              <a:solidFill>
                <a:sysClr val="windowText" lastClr="000000"/>
              </a:solidFill>
              <a:latin typeface="Times New Roman" panose="02020603050405020304" pitchFamily="18" charset="0"/>
              <a:cs typeface="Times New Roman" panose="02020603050405020304" pitchFamily="18" charset="0"/>
            </a:rPr>
            <a:t>Programa de Acción Específico: Alimentación y Actividad Física</a:t>
          </a:r>
          <a:endParaRPr lang="es-MX" sz="1100" b="0" dirty="0">
            <a:solidFill>
              <a:sysClr val="windowText" lastClr="000000"/>
            </a:solidFill>
            <a:latin typeface="Times New Roman" panose="02020603050405020304" pitchFamily="18" charset="0"/>
            <a:cs typeface="Times New Roman" panose="02020603050405020304" pitchFamily="18" charset="0"/>
          </a:endParaRPr>
        </a:p>
      </dgm:t>
    </dgm:pt>
    <dgm:pt modelId="{A625C8E0-31C3-4A34-8B2F-79AD66B30622}" type="parTrans" cxnId="{14E3EE90-F182-42C7-8C9E-57C96EAD4294}">
      <dgm:prSet custT="1"/>
      <dgm:spPr>
        <a:ln>
          <a:solidFill>
            <a:schemeClr val="accent6">
              <a:lumMod val="60000"/>
              <a:lumOff val="40000"/>
            </a:schemeClr>
          </a:solidFill>
        </a:ln>
      </dgm:spPr>
      <dgm:t>
        <a:bodyPr/>
        <a:lstStyle/>
        <a:p>
          <a:endParaRPr lang="es-MX" sz="1100">
            <a:latin typeface="Arial Narrow" panose="020B0606020202030204" pitchFamily="34" charset="0"/>
          </a:endParaRPr>
        </a:p>
      </dgm:t>
    </dgm:pt>
    <dgm:pt modelId="{08556996-97A6-4DB4-A4BB-06A2D959C447}" type="sibTrans" cxnId="{14E3EE90-F182-42C7-8C9E-57C96EAD4294}">
      <dgm:prSet/>
      <dgm:spPr/>
      <dgm:t>
        <a:bodyPr/>
        <a:lstStyle/>
        <a:p>
          <a:endParaRPr lang="es-MX" sz="1100">
            <a:latin typeface="Arial Narrow" panose="020B0606020202030204" pitchFamily="34" charset="0"/>
          </a:endParaRPr>
        </a:p>
      </dgm:t>
    </dgm:pt>
    <dgm:pt modelId="{CEF189B0-CA1E-48C4-8122-AADA7ED003D0}">
      <dgm:prSet phldrT="[Texto]" custT="1"/>
      <dgm:spPr>
        <a:solidFill>
          <a:srgbClr val="92D050"/>
        </a:solidFill>
      </dgm:spPr>
      <dgm:t>
        <a:bodyPr/>
        <a:lstStyle/>
        <a:p>
          <a:pPr algn="ctr"/>
          <a:r>
            <a:rPr lang="es-MX" sz="1100" dirty="0">
              <a:solidFill>
                <a:sysClr val="windowText" lastClr="000000"/>
              </a:solidFill>
              <a:latin typeface="Arial Narrow" panose="020B0606020202030204" pitchFamily="34" charset="0"/>
            </a:rPr>
            <a:t>A nivel político y programático cumple con el estándar</a:t>
          </a:r>
          <a:endParaRPr lang="es-MX" sz="1100" b="0" dirty="0">
            <a:solidFill>
              <a:sysClr val="windowText" lastClr="000000"/>
            </a:solidFill>
            <a:latin typeface="Arial Narrow" panose="020B0606020202030204" pitchFamily="34" charset="0"/>
          </a:endParaRPr>
        </a:p>
      </dgm:t>
    </dgm:pt>
    <dgm:pt modelId="{802E4272-AC6C-4DE2-8B0A-6C75259FEFE1}" type="parTrans" cxnId="{A49CC943-E597-4131-BD1E-19F82DE485B5}">
      <dgm:prSet custT="1"/>
      <dgm:spPr>
        <a:ln>
          <a:solidFill>
            <a:schemeClr val="accent6">
              <a:lumMod val="60000"/>
              <a:lumOff val="40000"/>
            </a:schemeClr>
          </a:solidFill>
        </a:ln>
      </dgm:spPr>
      <dgm:t>
        <a:bodyPr/>
        <a:lstStyle/>
        <a:p>
          <a:endParaRPr lang="es-MX" sz="1100">
            <a:latin typeface="Arial Narrow" panose="020B0606020202030204" pitchFamily="34" charset="0"/>
          </a:endParaRPr>
        </a:p>
      </dgm:t>
    </dgm:pt>
    <dgm:pt modelId="{D8DDE0A3-E154-4B4C-9825-F1D6558C4983}" type="sibTrans" cxnId="{A49CC943-E597-4131-BD1E-19F82DE485B5}">
      <dgm:prSet/>
      <dgm:spPr/>
      <dgm:t>
        <a:bodyPr/>
        <a:lstStyle/>
        <a:p>
          <a:endParaRPr lang="es-MX" sz="1100">
            <a:latin typeface="Arial Narrow" panose="020B0606020202030204" pitchFamily="34" charset="0"/>
          </a:endParaRPr>
        </a:p>
      </dgm:t>
    </dgm:pt>
    <dgm:pt modelId="{B358DCFB-07B9-4263-8534-E57676B4A347}">
      <dgm:prSet phldrT="[Texto]" custT="1"/>
      <dgm:spPr>
        <a:solidFill>
          <a:schemeClr val="accent1">
            <a:lumMod val="40000"/>
            <a:lumOff val="60000"/>
          </a:schemeClr>
        </a:solidFill>
      </dgm:spPr>
      <dgm:t>
        <a:bodyPr/>
        <a:lstStyle/>
        <a:p>
          <a:pPr algn="ctr"/>
          <a:r>
            <a:rPr lang="es-MX" sz="1100" b="1" dirty="0">
              <a:solidFill>
                <a:sysClr val="windowText" lastClr="000000"/>
              </a:solidFill>
              <a:latin typeface="Arial Narrow" panose="020B0606020202030204" pitchFamily="34" charset="0"/>
            </a:rPr>
            <a:t>Control de precios </a:t>
          </a:r>
          <a:r>
            <a:rPr lang="es-MX" sz="1100" b="0" dirty="0">
              <a:solidFill>
                <a:sysClr val="windowText" lastClr="000000"/>
              </a:solidFill>
              <a:latin typeface="Arial Narrow" panose="020B0606020202030204" pitchFamily="34" charset="0"/>
            </a:rPr>
            <a:t>de los alimentos</a:t>
          </a:r>
        </a:p>
      </dgm:t>
    </dgm:pt>
    <dgm:pt modelId="{CA6B2E8D-469B-4082-B72A-25CB5E44EBE2}" type="parTrans" cxnId="{574CD953-D9BC-4380-97A3-87806B68AE2B}">
      <dgm:prSet custT="1"/>
      <dgm:spPr/>
      <dgm:t>
        <a:bodyPr/>
        <a:lstStyle/>
        <a:p>
          <a:endParaRPr lang="es-MX" sz="1100">
            <a:latin typeface="Arial Narrow" panose="020B0606020202030204" pitchFamily="34" charset="0"/>
          </a:endParaRPr>
        </a:p>
      </dgm:t>
    </dgm:pt>
    <dgm:pt modelId="{C037CD90-EAAA-4064-AA1F-4D214CCF3F70}" type="sibTrans" cxnId="{574CD953-D9BC-4380-97A3-87806B68AE2B}">
      <dgm:prSet/>
      <dgm:spPr/>
      <dgm:t>
        <a:bodyPr/>
        <a:lstStyle/>
        <a:p>
          <a:endParaRPr lang="es-MX" sz="1100">
            <a:latin typeface="Arial Narrow" panose="020B0606020202030204" pitchFamily="34" charset="0"/>
          </a:endParaRPr>
        </a:p>
      </dgm:t>
    </dgm:pt>
    <dgm:pt modelId="{F24A3940-0922-4EBC-B3E7-AC22C8F3E339}">
      <dgm:prSet phldrT="[Texto]" custT="1"/>
      <dgm:spPr>
        <a:solidFill>
          <a:srgbClr val="FFFF00"/>
        </a:solidFill>
      </dgm:spPr>
      <dgm:t>
        <a:bodyPr/>
        <a:lstStyle/>
        <a:p>
          <a:pPr algn="ctr"/>
          <a:r>
            <a:rPr lang="es-MX" sz="1100" dirty="0">
              <a:solidFill>
                <a:sysClr val="windowText" lastClr="000000"/>
              </a:solidFill>
              <a:latin typeface="Arial Narrow" panose="020B0606020202030204" pitchFamily="34" charset="0"/>
            </a:rPr>
            <a:t>A nivel normativo cumple con el estándar</a:t>
          </a:r>
          <a:endParaRPr lang="es-MX" sz="1100" b="0" dirty="0">
            <a:solidFill>
              <a:sysClr val="windowText" lastClr="000000"/>
            </a:solidFill>
            <a:latin typeface="Arial Narrow" panose="020B0606020202030204" pitchFamily="34" charset="0"/>
          </a:endParaRPr>
        </a:p>
      </dgm:t>
    </dgm:pt>
    <dgm:pt modelId="{5BD39834-F5D6-4B96-81AD-6E098F4BBE30}" type="parTrans" cxnId="{0D10458B-B4CB-41CB-9A83-1472C79DF817}">
      <dgm:prSet custT="1"/>
      <dgm:spPr>
        <a:ln>
          <a:solidFill>
            <a:schemeClr val="accent6">
              <a:lumMod val="60000"/>
              <a:lumOff val="40000"/>
            </a:schemeClr>
          </a:solidFill>
        </a:ln>
      </dgm:spPr>
      <dgm:t>
        <a:bodyPr/>
        <a:lstStyle/>
        <a:p>
          <a:endParaRPr lang="es-MX" sz="1100">
            <a:latin typeface="Arial Narrow" panose="020B0606020202030204" pitchFamily="34" charset="0"/>
          </a:endParaRPr>
        </a:p>
      </dgm:t>
    </dgm:pt>
    <dgm:pt modelId="{97E7639D-14B0-40EE-AA3A-A1CBB86FAB07}" type="sibTrans" cxnId="{0D10458B-B4CB-41CB-9A83-1472C79DF817}">
      <dgm:prSet/>
      <dgm:spPr/>
      <dgm:t>
        <a:bodyPr/>
        <a:lstStyle/>
        <a:p>
          <a:endParaRPr lang="es-MX" sz="1100">
            <a:latin typeface="Arial Narrow" panose="020B0606020202030204" pitchFamily="34" charset="0"/>
          </a:endParaRPr>
        </a:p>
      </dgm:t>
    </dgm:pt>
    <dgm:pt modelId="{AD7740EE-960F-42E6-8346-811E1259A6A2}">
      <dgm:prSet phldrT="[Texto]" custT="1"/>
      <dgm:spPr>
        <a:solidFill>
          <a:srgbClr val="FF0000"/>
        </a:solidFill>
      </dgm:spPr>
      <dgm:t>
        <a:bodyPr/>
        <a:lstStyle/>
        <a:p>
          <a:pPr algn="ctr"/>
          <a:r>
            <a:rPr lang="es-MX" sz="1100" b="0" dirty="0">
              <a:solidFill>
                <a:sysClr val="windowText" lastClr="000000"/>
              </a:solidFill>
              <a:latin typeface="Arial Narrow" panose="020B0606020202030204" pitchFamily="34" charset="0"/>
            </a:rPr>
            <a:t>No cumple con el estándar</a:t>
          </a:r>
        </a:p>
      </dgm:t>
    </dgm:pt>
    <dgm:pt modelId="{A16E5356-85A6-4F0C-981A-05707F8F6973}" type="parTrans" cxnId="{87F51AF0-50F2-4372-A347-84153FAFB970}">
      <dgm:prSet custT="1"/>
      <dgm:spPr>
        <a:ln>
          <a:solidFill>
            <a:schemeClr val="accent6">
              <a:lumMod val="60000"/>
              <a:lumOff val="40000"/>
            </a:schemeClr>
          </a:solidFill>
        </a:ln>
      </dgm:spPr>
      <dgm:t>
        <a:bodyPr/>
        <a:lstStyle/>
        <a:p>
          <a:endParaRPr lang="es-MX" sz="1100">
            <a:latin typeface="Arial Narrow" panose="020B0606020202030204" pitchFamily="34" charset="0"/>
          </a:endParaRPr>
        </a:p>
      </dgm:t>
    </dgm:pt>
    <dgm:pt modelId="{338E9A92-AF7B-46FE-9086-A6899E932C1E}" type="sibTrans" cxnId="{87F51AF0-50F2-4372-A347-84153FAFB970}">
      <dgm:prSet/>
      <dgm:spPr/>
      <dgm:t>
        <a:bodyPr/>
        <a:lstStyle/>
        <a:p>
          <a:endParaRPr lang="es-MX" sz="1100">
            <a:latin typeface="Arial Narrow" panose="020B0606020202030204" pitchFamily="34" charset="0"/>
          </a:endParaRPr>
        </a:p>
      </dgm:t>
    </dgm:pt>
    <dgm:pt modelId="{73E2A1DA-FAC7-4472-BCA0-05C3A6507074}">
      <dgm:prSet phldrT="[Texto]" custT="1"/>
      <dgm:spPr>
        <a:solidFill>
          <a:srgbClr val="92D050"/>
        </a:solidFill>
      </dgm:spPr>
      <dgm:t>
        <a:bodyPr/>
        <a:lstStyle/>
        <a:p>
          <a:pPr algn="ctr"/>
          <a:r>
            <a:rPr lang="es-MX" sz="1100" dirty="0">
              <a:solidFill>
                <a:sysClr val="windowText" lastClr="000000"/>
              </a:solidFill>
              <a:latin typeface="Arial Narrow" panose="020B0606020202030204" pitchFamily="34" charset="0"/>
            </a:rPr>
            <a:t>A nivel político y programático cumple con el estándar</a:t>
          </a:r>
          <a:endParaRPr lang="es-MX" sz="1100" b="0" dirty="0">
            <a:solidFill>
              <a:sysClr val="windowText" lastClr="000000"/>
            </a:solidFill>
            <a:latin typeface="Arial Narrow" panose="020B0606020202030204" pitchFamily="34" charset="0"/>
          </a:endParaRPr>
        </a:p>
      </dgm:t>
    </dgm:pt>
    <dgm:pt modelId="{30A269A7-21D4-44AC-94A6-18F801CB6FA8}" type="parTrans" cxnId="{0E6970CC-494A-4BF7-AB0F-FCE996F06FEA}">
      <dgm:prSet custT="1"/>
      <dgm:spPr>
        <a:ln>
          <a:solidFill>
            <a:schemeClr val="accent6">
              <a:lumMod val="60000"/>
              <a:lumOff val="40000"/>
            </a:schemeClr>
          </a:solidFill>
        </a:ln>
      </dgm:spPr>
      <dgm:t>
        <a:bodyPr/>
        <a:lstStyle/>
        <a:p>
          <a:endParaRPr lang="es-MX" sz="1100">
            <a:latin typeface="Arial Narrow" panose="020B0606020202030204" pitchFamily="34" charset="0"/>
          </a:endParaRPr>
        </a:p>
      </dgm:t>
    </dgm:pt>
    <dgm:pt modelId="{A3D16864-2806-4D03-A375-0AB92EE99454}" type="sibTrans" cxnId="{0E6970CC-494A-4BF7-AB0F-FCE996F06FEA}">
      <dgm:prSet/>
      <dgm:spPr/>
      <dgm:t>
        <a:bodyPr/>
        <a:lstStyle/>
        <a:p>
          <a:endParaRPr lang="es-MX" sz="1100">
            <a:latin typeface="Arial Narrow" panose="020B0606020202030204" pitchFamily="34" charset="0"/>
          </a:endParaRPr>
        </a:p>
      </dgm:t>
    </dgm:pt>
    <dgm:pt modelId="{CC9E2DBB-E7A2-49AC-B863-FDE11ED91891}">
      <dgm:prSet phldrT="[Texto]" custT="1"/>
      <dgm:spPr>
        <a:solidFill>
          <a:srgbClr val="92D050"/>
        </a:solidFill>
      </dgm:spPr>
      <dgm:t>
        <a:bodyPr/>
        <a:lstStyle/>
        <a:p>
          <a:pPr algn="ctr"/>
          <a:r>
            <a:rPr lang="es-MX" sz="1100" dirty="0">
              <a:solidFill>
                <a:sysClr val="windowText" lastClr="000000"/>
              </a:solidFill>
              <a:latin typeface="Arial Narrow" panose="020B0606020202030204" pitchFamily="34" charset="0"/>
            </a:rPr>
            <a:t>A nivel político y programático cumple con el estándar</a:t>
          </a:r>
          <a:endParaRPr lang="es-MX" sz="1100" b="0" dirty="0">
            <a:solidFill>
              <a:sysClr val="windowText" lastClr="000000"/>
            </a:solidFill>
            <a:latin typeface="Arial Narrow" panose="020B0606020202030204" pitchFamily="34" charset="0"/>
          </a:endParaRPr>
        </a:p>
      </dgm:t>
    </dgm:pt>
    <dgm:pt modelId="{1095BD6B-9E3C-4C5A-B62D-3050C2D056FA}" type="parTrans" cxnId="{D2DDFA89-AF1E-4270-A4A7-B297D57839AD}">
      <dgm:prSet custT="1"/>
      <dgm:spPr>
        <a:ln>
          <a:solidFill>
            <a:schemeClr val="accent6">
              <a:lumMod val="60000"/>
              <a:lumOff val="40000"/>
            </a:schemeClr>
          </a:solidFill>
        </a:ln>
      </dgm:spPr>
      <dgm:t>
        <a:bodyPr/>
        <a:lstStyle/>
        <a:p>
          <a:endParaRPr lang="es-MX" sz="1100">
            <a:latin typeface="Arial Narrow" panose="020B0606020202030204" pitchFamily="34" charset="0"/>
          </a:endParaRPr>
        </a:p>
      </dgm:t>
    </dgm:pt>
    <dgm:pt modelId="{95CE3C44-C1E7-455E-9774-F15AA680D808}" type="sibTrans" cxnId="{D2DDFA89-AF1E-4270-A4A7-B297D57839AD}">
      <dgm:prSet/>
      <dgm:spPr/>
      <dgm:t>
        <a:bodyPr/>
        <a:lstStyle/>
        <a:p>
          <a:endParaRPr lang="es-MX" sz="1100">
            <a:latin typeface="Arial Narrow" panose="020B0606020202030204" pitchFamily="34" charset="0"/>
          </a:endParaRPr>
        </a:p>
      </dgm:t>
    </dgm:pt>
    <dgm:pt modelId="{4D57393F-FBAD-45B1-8B86-D9844686E58D}">
      <dgm:prSet phldrT="[Texto]" custT="1"/>
      <dgm:spPr>
        <a:solidFill>
          <a:srgbClr val="92D050"/>
        </a:solidFill>
      </dgm:spPr>
      <dgm:t>
        <a:bodyPr/>
        <a:lstStyle/>
        <a:p>
          <a:pPr algn="ctr"/>
          <a:r>
            <a:rPr lang="es-MX" sz="1100" dirty="0">
              <a:solidFill>
                <a:sysClr val="windowText" lastClr="000000"/>
              </a:solidFill>
              <a:latin typeface="Arial Narrow" panose="020B0606020202030204" pitchFamily="34" charset="0"/>
            </a:rPr>
            <a:t>A nivel político y programático cumple con el estándar</a:t>
          </a:r>
          <a:endParaRPr lang="es-MX" sz="1100" b="0" dirty="0">
            <a:solidFill>
              <a:sysClr val="windowText" lastClr="000000"/>
            </a:solidFill>
            <a:latin typeface="Arial Narrow" panose="020B0606020202030204" pitchFamily="34" charset="0"/>
          </a:endParaRPr>
        </a:p>
      </dgm:t>
    </dgm:pt>
    <dgm:pt modelId="{7150D045-4F22-4D9E-84FE-E514FB2B6784}" type="parTrans" cxnId="{A8D237AC-61E4-45ED-9704-41DEB9D07893}">
      <dgm:prSet custT="1"/>
      <dgm:spPr>
        <a:ln>
          <a:solidFill>
            <a:schemeClr val="accent6">
              <a:lumMod val="60000"/>
              <a:lumOff val="40000"/>
            </a:schemeClr>
          </a:solidFill>
        </a:ln>
      </dgm:spPr>
      <dgm:t>
        <a:bodyPr/>
        <a:lstStyle/>
        <a:p>
          <a:endParaRPr lang="es-MX" sz="1100">
            <a:latin typeface="Arial Narrow" panose="020B0606020202030204" pitchFamily="34" charset="0"/>
          </a:endParaRPr>
        </a:p>
      </dgm:t>
    </dgm:pt>
    <dgm:pt modelId="{6F6E9785-37BE-49EC-9463-94F4C51D2BFF}" type="sibTrans" cxnId="{A8D237AC-61E4-45ED-9704-41DEB9D07893}">
      <dgm:prSet/>
      <dgm:spPr/>
      <dgm:t>
        <a:bodyPr/>
        <a:lstStyle/>
        <a:p>
          <a:endParaRPr lang="es-MX" sz="1100">
            <a:latin typeface="Arial Narrow" panose="020B0606020202030204" pitchFamily="34" charset="0"/>
          </a:endParaRPr>
        </a:p>
      </dgm:t>
    </dgm:pt>
    <dgm:pt modelId="{137CAFD3-C1F7-4B5A-B380-EEF8B1DC5E35}">
      <dgm:prSet phldrT="[Texto]" custT="1"/>
      <dgm:spPr>
        <a:solidFill>
          <a:srgbClr val="92D050"/>
        </a:solidFill>
      </dgm:spPr>
      <dgm:t>
        <a:bodyPr/>
        <a:lstStyle/>
        <a:p>
          <a:pPr algn="ctr"/>
          <a:r>
            <a:rPr lang="es-MX" sz="1100" dirty="0">
              <a:solidFill>
                <a:sysClr val="windowText" lastClr="000000"/>
              </a:solidFill>
              <a:latin typeface="Arial Narrow" panose="020B0606020202030204" pitchFamily="34" charset="0"/>
            </a:rPr>
            <a:t>A nivel político y programático cumple con el estándar</a:t>
          </a:r>
          <a:endParaRPr lang="es-MX" sz="1100" b="0" dirty="0">
            <a:solidFill>
              <a:sysClr val="windowText" lastClr="000000"/>
            </a:solidFill>
            <a:latin typeface="Arial Narrow" panose="020B0606020202030204" pitchFamily="34" charset="0"/>
          </a:endParaRPr>
        </a:p>
      </dgm:t>
    </dgm:pt>
    <dgm:pt modelId="{C6D1A503-5939-4924-BB7B-4CCE66065557}" type="parTrans" cxnId="{D263A51B-9913-4976-B2A2-2A021FEE61D0}">
      <dgm:prSet custT="1"/>
      <dgm:spPr>
        <a:ln>
          <a:solidFill>
            <a:schemeClr val="accent6">
              <a:lumMod val="60000"/>
              <a:lumOff val="40000"/>
            </a:schemeClr>
          </a:solidFill>
        </a:ln>
      </dgm:spPr>
      <dgm:t>
        <a:bodyPr/>
        <a:lstStyle/>
        <a:p>
          <a:endParaRPr lang="es-MX" sz="1100">
            <a:latin typeface="Arial Narrow" panose="020B0606020202030204" pitchFamily="34" charset="0"/>
          </a:endParaRPr>
        </a:p>
      </dgm:t>
    </dgm:pt>
    <dgm:pt modelId="{9693EFCF-BAA3-493C-8F71-2B7240925E3E}" type="sibTrans" cxnId="{D263A51B-9913-4976-B2A2-2A021FEE61D0}">
      <dgm:prSet/>
      <dgm:spPr/>
      <dgm:t>
        <a:bodyPr/>
        <a:lstStyle/>
        <a:p>
          <a:endParaRPr lang="es-MX" sz="1100">
            <a:latin typeface="Arial Narrow" panose="020B0606020202030204" pitchFamily="34" charset="0"/>
          </a:endParaRPr>
        </a:p>
      </dgm:t>
    </dgm:pt>
    <dgm:pt modelId="{6B608053-7230-417E-91BB-9668DD4C9F3B}">
      <dgm:prSet phldrT="[Texto]" custT="1"/>
      <dgm:spPr>
        <a:solidFill>
          <a:srgbClr val="92D050"/>
        </a:solidFill>
      </dgm:spPr>
      <dgm:t>
        <a:bodyPr/>
        <a:lstStyle/>
        <a:p>
          <a:pPr algn="ctr"/>
          <a:r>
            <a:rPr lang="es-MX" sz="1100" dirty="0">
              <a:solidFill>
                <a:sysClr val="windowText" lastClr="000000"/>
              </a:solidFill>
              <a:latin typeface="Arial Narrow" panose="020B0606020202030204" pitchFamily="34" charset="0"/>
            </a:rPr>
            <a:t>A nivel político y programático cumple con el estándar</a:t>
          </a:r>
          <a:endParaRPr lang="es-MX" sz="1100" b="0" dirty="0">
            <a:solidFill>
              <a:sysClr val="windowText" lastClr="000000"/>
            </a:solidFill>
            <a:latin typeface="Arial Narrow" panose="020B0606020202030204" pitchFamily="34" charset="0"/>
          </a:endParaRPr>
        </a:p>
      </dgm:t>
    </dgm:pt>
    <dgm:pt modelId="{89BD2515-32C4-4D5B-8EB8-C3328E626411}" type="parTrans" cxnId="{1F0B8039-CF3E-4DE1-BCA2-EAA37E9BD7A7}">
      <dgm:prSet custT="1"/>
      <dgm:spPr>
        <a:ln>
          <a:solidFill>
            <a:schemeClr val="accent6">
              <a:lumMod val="60000"/>
              <a:lumOff val="40000"/>
            </a:schemeClr>
          </a:solidFill>
        </a:ln>
      </dgm:spPr>
      <dgm:t>
        <a:bodyPr/>
        <a:lstStyle/>
        <a:p>
          <a:endParaRPr lang="es-MX" sz="1100">
            <a:latin typeface="Arial Narrow" panose="020B0606020202030204" pitchFamily="34" charset="0"/>
          </a:endParaRPr>
        </a:p>
      </dgm:t>
    </dgm:pt>
    <dgm:pt modelId="{5CA84497-560F-4351-A18A-40B18991CEC4}" type="sibTrans" cxnId="{1F0B8039-CF3E-4DE1-BCA2-EAA37E9BD7A7}">
      <dgm:prSet/>
      <dgm:spPr/>
      <dgm:t>
        <a:bodyPr/>
        <a:lstStyle/>
        <a:p>
          <a:endParaRPr lang="es-MX" sz="1100">
            <a:latin typeface="Arial Narrow" panose="020B0606020202030204" pitchFamily="34" charset="0"/>
          </a:endParaRPr>
        </a:p>
      </dgm:t>
    </dgm:pt>
    <dgm:pt modelId="{43BFA556-980D-4286-9D54-AC4C64AFE02E}">
      <dgm:prSet phldrT="[Texto]" custT="1"/>
      <dgm:spPr>
        <a:solidFill>
          <a:schemeClr val="accent1">
            <a:lumMod val="20000"/>
            <a:lumOff val="80000"/>
          </a:schemeClr>
        </a:solidFill>
      </dgm:spPr>
      <dgm:t>
        <a:bodyPr/>
        <a:lstStyle/>
        <a:p>
          <a:pPr algn="ctr"/>
          <a:r>
            <a:rPr lang="es-MX" sz="1100" b="0" dirty="0">
              <a:solidFill>
                <a:sysClr val="windowText" lastClr="000000"/>
              </a:solidFill>
              <a:latin typeface="Arial Narrow" panose="020B0606020202030204" pitchFamily="34" charset="0"/>
            </a:rPr>
            <a:t>México respondió que no cuenta con información</a:t>
          </a:r>
        </a:p>
      </dgm:t>
    </dgm:pt>
    <dgm:pt modelId="{EDCDC0FD-AD0F-40FD-94D6-005B57A8CA5A}" type="parTrans" cxnId="{38E4404C-439E-4E7F-B02C-EDF4EE572824}">
      <dgm:prSet custT="1"/>
      <dgm:spPr>
        <a:ln>
          <a:solidFill>
            <a:schemeClr val="accent6">
              <a:lumMod val="60000"/>
              <a:lumOff val="40000"/>
            </a:schemeClr>
          </a:solidFill>
        </a:ln>
      </dgm:spPr>
      <dgm:t>
        <a:bodyPr/>
        <a:lstStyle/>
        <a:p>
          <a:endParaRPr lang="es-MX" sz="1100">
            <a:latin typeface="Arial Narrow" panose="020B0606020202030204" pitchFamily="34" charset="0"/>
          </a:endParaRPr>
        </a:p>
      </dgm:t>
    </dgm:pt>
    <dgm:pt modelId="{0F5948E4-3A4E-479E-B464-7947F435CF2C}" type="sibTrans" cxnId="{38E4404C-439E-4E7F-B02C-EDF4EE572824}">
      <dgm:prSet/>
      <dgm:spPr/>
      <dgm:t>
        <a:bodyPr/>
        <a:lstStyle/>
        <a:p>
          <a:endParaRPr lang="es-MX" sz="1100">
            <a:latin typeface="Arial Narrow" panose="020B0606020202030204" pitchFamily="34" charset="0"/>
          </a:endParaRPr>
        </a:p>
      </dgm:t>
    </dgm:pt>
    <dgm:pt modelId="{020F000C-2116-4778-97E6-9626B68BAD3A}">
      <dgm:prSet phldrT="[Texto]" custT="1"/>
      <dgm:spPr>
        <a:solidFill>
          <a:schemeClr val="bg1">
            <a:lumMod val="75000"/>
          </a:schemeClr>
        </a:solidFill>
      </dgm:spPr>
      <dgm:t>
        <a:bodyPr/>
        <a:lstStyle/>
        <a:p>
          <a:pPr algn="ctr"/>
          <a:r>
            <a:rPr lang="es-MX" sz="1100" b="0" dirty="0">
              <a:solidFill>
                <a:sysClr val="windowText" lastClr="000000"/>
              </a:solidFill>
              <a:latin typeface="Arial Narrow" panose="020B0606020202030204" pitchFamily="34" charset="0"/>
            </a:rPr>
            <a:t>Sin información</a:t>
          </a:r>
        </a:p>
      </dgm:t>
    </dgm:pt>
    <dgm:pt modelId="{864D36D4-3CBB-4822-91DE-1C1F9ECB6FDB}" type="parTrans" cxnId="{EABF4760-B617-435E-825F-3C9DE3C8EC44}">
      <dgm:prSet custT="1"/>
      <dgm:spPr>
        <a:ln>
          <a:solidFill>
            <a:schemeClr val="accent6">
              <a:lumMod val="60000"/>
              <a:lumOff val="40000"/>
            </a:schemeClr>
          </a:solidFill>
        </a:ln>
      </dgm:spPr>
      <dgm:t>
        <a:bodyPr/>
        <a:lstStyle/>
        <a:p>
          <a:endParaRPr lang="es-MX" sz="1100">
            <a:latin typeface="Arial Narrow" panose="020B0606020202030204" pitchFamily="34" charset="0"/>
          </a:endParaRPr>
        </a:p>
      </dgm:t>
    </dgm:pt>
    <dgm:pt modelId="{CEE7FC48-1E30-4004-B53D-1C31A2EA81DD}" type="sibTrans" cxnId="{EABF4760-B617-435E-825F-3C9DE3C8EC44}">
      <dgm:prSet/>
      <dgm:spPr/>
      <dgm:t>
        <a:bodyPr/>
        <a:lstStyle/>
        <a:p>
          <a:endParaRPr lang="es-MX" sz="1100">
            <a:latin typeface="Arial Narrow" panose="020B0606020202030204" pitchFamily="34" charset="0"/>
          </a:endParaRPr>
        </a:p>
      </dgm:t>
    </dgm:pt>
    <dgm:pt modelId="{4EAA983E-669A-4EB0-8851-54A1C5B94700}">
      <dgm:prSet phldrT="[Texto]" custT="1"/>
      <dgm:spPr>
        <a:solidFill>
          <a:schemeClr val="accent1">
            <a:lumMod val="20000"/>
            <a:lumOff val="80000"/>
          </a:schemeClr>
        </a:solidFill>
      </dgm:spPr>
      <dgm:t>
        <a:bodyPr/>
        <a:lstStyle/>
        <a:p>
          <a:pPr algn="ctr"/>
          <a:r>
            <a:rPr lang="es-MX" sz="1100" b="0" dirty="0">
              <a:solidFill>
                <a:sysClr val="windowText" lastClr="000000"/>
              </a:solidFill>
              <a:latin typeface="Arial Narrow" panose="020B0606020202030204" pitchFamily="34" charset="0"/>
            </a:rPr>
            <a:t>México respondió a nivel de normatividad (sólo se fijarán precios máximos cuando no haya competencia efectiva en el mercado</a:t>
          </a:r>
        </a:p>
      </dgm:t>
    </dgm:pt>
    <dgm:pt modelId="{09BE6749-3726-44D8-A0A3-764C8C02BCDA}" type="parTrans" cxnId="{D3F1695A-14BA-42AA-8192-DCDB000A6680}">
      <dgm:prSet custT="1"/>
      <dgm:spPr>
        <a:ln>
          <a:solidFill>
            <a:schemeClr val="accent6">
              <a:lumMod val="60000"/>
              <a:lumOff val="40000"/>
            </a:schemeClr>
          </a:solidFill>
        </a:ln>
      </dgm:spPr>
      <dgm:t>
        <a:bodyPr/>
        <a:lstStyle/>
        <a:p>
          <a:endParaRPr lang="es-MX" sz="1100">
            <a:latin typeface="Arial Narrow" panose="020B0606020202030204" pitchFamily="34" charset="0"/>
          </a:endParaRPr>
        </a:p>
      </dgm:t>
    </dgm:pt>
    <dgm:pt modelId="{160E78F6-C978-465F-BE49-ED8316374108}" type="sibTrans" cxnId="{D3F1695A-14BA-42AA-8192-DCDB000A6680}">
      <dgm:prSet/>
      <dgm:spPr/>
      <dgm:t>
        <a:bodyPr/>
        <a:lstStyle/>
        <a:p>
          <a:endParaRPr lang="es-MX" sz="1100">
            <a:latin typeface="Arial Narrow" panose="020B0606020202030204" pitchFamily="34" charset="0"/>
          </a:endParaRPr>
        </a:p>
      </dgm:t>
    </dgm:pt>
    <dgm:pt modelId="{65342830-131F-499D-805F-2E612A5CE2FD}">
      <dgm:prSet phldrT="[Texto]" custT="1"/>
      <dgm:spPr>
        <a:solidFill>
          <a:srgbClr val="92D050"/>
        </a:solidFill>
      </dgm:spPr>
      <dgm:t>
        <a:bodyPr/>
        <a:lstStyle/>
        <a:p>
          <a:pPr algn="ctr"/>
          <a:r>
            <a:rPr lang="es-MX" sz="1100" dirty="0">
              <a:solidFill>
                <a:sysClr val="windowText" lastClr="000000"/>
              </a:solidFill>
              <a:latin typeface="Arial Narrow" panose="020B0606020202030204" pitchFamily="34" charset="0"/>
            </a:rPr>
            <a:t>A nivel político y programático cumple con el estándar</a:t>
          </a:r>
          <a:endParaRPr lang="es-MX" sz="1100" b="0" dirty="0">
            <a:solidFill>
              <a:sysClr val="windowText" lastClr="000000"/>
            </a:solidFill>
            <a:latin typeface="Arial Narrow" panose="020B0606020202030204" pitchFamily="34" charset="0"/>
          </a:endParaRPr>
        </a:p>
      </dgm:t>
    </dgm:pt>
    <dgm:pt modelId="{896FEFA4-C62B-4AD7-8F39-2818FBB968EF}" type="parTrans" cxnId="{D7E34DA9-866E-4641-AA7B-767F46388865}">
      <dgm:prSet custT="1"/>
      <dgm:spPr>
        <a:ln>
          <a:solidFill>
            <a:schemeClr val="accent6">
              <a:lumMod val="60000"/>
              <a:lumOff val="40000"/>
            </a:schemeClr>
          </a:solidFill>
        </a:ln>
      </dgm:spPr>
      <dgm:t>
        <a:bodyPr/>
        <a:lstStyle/>
        <a:p>
          <a:endParaRPr lang="es-MX" sz="1100">
            <a:latin typeface="Arial Narrow" panose="020B0606020202030204" pitchFamily="34" charset="0"/>
          </a:endParaRPr>
        </a:p>
      </dgm:t>
    </dgm:pt>
    <dgm:pt modelId="{E72825EB-43BE-406F-9212-9EE11F7F1A12}" type="sibTrans" cxnId="{D7E34DA9-866E-4641-AA7B-767F46388865}">
      <dgm:prSet/>
      <dgm:spPr/>
      <dgm:t>
        <a:bodyPr/>
        <a:lstStyle/>
        <a:p>
          <a:endParaRPr lang="es-MX" sz="1100">
            <a:latin typeface="Arial Narrow" panose="020B0606020202030204" pitchFamily="34" charset="0"/>
          </a:endParaRPr>
        </a:p>
      </dgm:t>
    </dgm:pt>
    <dgm:pt modelId="{DC443CE9-0523-4EFF-B684-4A86E32DBEB5}" type="pres">
      <dgm:prSet presAssocID="{B60180B1-659D-44A8-805D-AA93D31B01AE}" presName="diagram" presStyleCnt="0">
        <dgm:presLayoutVars>
          <dgm:chPref val="1"/>
          <dgm:dir/>
          <dgm:animOne val="branch"/>
          <dgm:animLvl val="lvl"/>
          <dgm:resizeHandles val="exact"/>
        </dgm:presLayoutVars>
      </dgm:prSet>
      <dgm:spPr/>
      <dgm:t>
        <a:bodyPr/>
        <a:lstStyle/>
        <a:p>
          <a:endParaRPr lang="es-MX"/>
        </a:p>
      </dgm:t>
    </dgm:pt>
    <dgm:pt modelId="{855FDC35-1115-43FD-A6B7-213614C4DE31}" type="pres">
      <dgm:prSet presAssocID="{CBAD7150-ACB6-4476-B9A5-1152044E63B7}" presName="root1" presStyleCnt="0"/>
      <dgm:spPr/>
    </dgm:pt>
    <dgm:pt modelId="{C4752257-BC58-4C87-AD6F-99B1E526EA9D}" type="pres">
      <dgm:prSet presAssocID="{CBAD7150-ACB6-4476-B9A5-1152044E63B7}" presName="LevelOneTextNode" presStyleLbl="node0" presStyleIdx="0" presStyleCnt="1" custScaleX="152140" custScaleY="106954" custLinFactX="-82279" custLinFactNeighborX="-100000">
        <dgm:presLayoutVars>
          <dgm:chPref val="3"/>
        </dgm:presLayoutVars>
      </dgm:prSet>
      <dgm:spPr/>
      <dgm:t>
        <a:bodyPr/>
        <a:lstStyle/>
        <a:p>
          <a:endParaRPr lang="es-MX"/>
        </a:p>
      </dgm:t>
    </dgm:pt>
    <dgm:pt modelId="{D2B9D6D1-B0FB-481F-A327-E5ACC2133FB5}" type="pres">
      <dgm:prSet presAssocID="{CBAD7150-ACB6-4476-B9A5-1152044E63B7}" presName="level2hierChild" presStyleCnt="0"/>
      <dgm:spPr/>
    </dgm:pt>
    <dgm:pt modelId="{0DB6A493-C9AB-492C-8B1B-1F459D39EF72}" type="pres">
      <dgm:prSet presAssocID="{5237F03D-546B-4EEC-8738-D61BD907700F}" presName="conn2-1" presStyleLbl="parChTrans1D2" presStyleIdx="0" presStyleCnt="10"/>
      <dgm:spPr/>
      <dgm:t>
        <a:bodyPr/>
        <a:lstStyle/>
        <a:p>
          <a:endParaRPr lang="es-MX"/>
        </a:p>
      </dgm:t>
    </dgm:pt>
    <dgm:pt modelId="{EC096513-E66B-4D3A-BC2F-8B4BD84BF818}" type="pres">
      <dgm:prSet presAssocID="{5237F03D-546B-4EEC-8738-D61BD907700F}" presName="connTx" presStyleLbl="parChTrans1D2" presStyleIdx="0" presStyleCnt="10"/>
      <dgm:spPr/>
      <dgm:t>
        <a:bodyPr/>
        <a:lstStyle/>
        <a:p>
          <a:endParaRPr lang="es-MX"/>
        </a:p>
      </dgm:t>
    </dgm:pt>
    <dgm:pt modelId="{6DE51257-6401-4FDF-853E-94838ECA3917}" type="pres">
      <dgm:prSet presAssocID="{2BFC80A7-EF8A-4A96-805C-729E28908C31}" presName="root2" presStyleCnt="0"/>
      <dgm:spPr/>
    </dgm:pt>
    <dgm:pt modelId="{4AC442B4-190B-4CA6-B7D9-FBCDBA7518BE}" type="pres">
      <dgm:prSet presAssocID="{2BFC80A7-EF8A-4A96-805C-729E28908C31}" presName="LevelTwoTextNode" presStyleLbl="node2" presStyleIdx="0" presStyleCnt="10" custScaleX="228039" custScaleY="91215" custLinFactNeighborX="10017" custLinFactNeighborY="-94213">
        <dgm:presLayoutVars>
          <dgm:chPref val="3"/>
        </dgm:presLayoutVars>
      </dgm:prSet>
      <dgm:spPr/>
      <dgm:t>
        <a:bodyPr/>
        <a:lstStyle/>
        <a:p>
          <a:endParaRPr lang="es-MX"/>
        </a:p>
      </dgm:t>
    </dgm:pt>
    <dgm:pt modelId="{3562E681-2599-4F90-932A-6B5E8424FD89}" type="pres">
      <dgm:prSet presAssocID="{2BFC80A7-EF8A-4A96-805C-729E28908C31}" presName="level3hierChild" presStyleCnt="0"/>
      <dgm:spPr/>
    </dgm:pt>
    <dgm:pt modelId="{5D0FCAB2-6A7B-4DC8-9E18-76370BF17B8A}" type="pres">
      <dgm:prSet presAssocID="{7FA2DD89-C849-4CFA-8F49-75C3F0FE6778}" presName="conn2-1" presStyleLbl="parChTrans1D3" presStyleIdx="0" presStyleCnt="10"/>
      <dgm:spPr/>
      <dgm:t>
        <a:bodyPr/>
        <a:lstStyle/>
        <a:p>
          <a:endParaRPr lang="es-MX"/>
        </a:p>
      </dgm:t>
    </dgm:pt>
    <dgm:pt modelId="{2BAF83FB-E1AD-4F1F-BF07-76745F3C5CBD}" type="pres">
      <dgm:prSet presAssocID="{7FA2DD89-C849-4CFA-8F49-75C3F0FE6778}" presName="connTx" presStyleLbl="parChTrans1D3" presStyleIdx="0" presStyleCnt="10"/>
      <dgm:spPr/>
      <dgm:t>
        <a:bodyPr/>
        <a:lstStyle/>
        <a:p>
          <a:endParaRPr lang="es-MX"/>
        </a:p>
      </dgm:t>
    </dgm:pt>
    <dgm:pt modelId="{8807F048-11C0-437F-B9DB-F902F202CF7B}" type="pres">
      <dgm:prSet presAssocID="{E96B872A-D9A8-443C-B024-42B75D7E55BA}" presName="root2" presStyleCnt="0"/>
      <dgm:spPr/>
    </dgm:pt>
    <dgm:pt modelId="{39958DEB-D6BE-4142-893C-0486710E2D86}" type="pres">
      <dgm:prSet presAssocID="{E96B872A-D9A8-443C-B024-42B75D7E55BA}" presName="LevelTwoTextNode" presStyleLbl="node3" presStyleIdx="0" presStyleCnt="10" custScaleX="222562" custScaleY="89025" custLinFactY="-1887" custLinFactNeighborX="19237" custLinFactNeighborY="-100000">
        <dgm:presLayoutVars>
          <dgm:chPref val="3"/>
        </dgm:presLayoutVars>
      </dgm:prSet>
      <dgm:spPr/>
      <dgm:t>
        <a:bodyPr/>
        <a:lstStyle/>
        <a:p>
          <a:endParaRPr lang="es-MX"/>
        </a:p>
      </dgm:t>
    </dgm:pt>
    <dgm:pt modelId="{15CAF542-634E-4C79-91B6-8461BA793A38}" type="pres">
      <dgm:prSet presAssocID="{E96B872A-D9A8-443C-B024-42B75D7E55BA}" presName="level3hierChild" presStyleCnt="0"/>
      <dgm:spPr/>
    </dgm:pt>
    <dgm:pt modelId="{10534C2F-930B-4ED0-9C49-31E42AEAE562}" type="pres">
      <dgm:prSet presAssocID="{A16E5356-85A6-4F0C-981A-05707F8F6973}" presName="conn2-1" presStyleLbl="parChTrans1D4" presStyleIdx="0" presStyleCnt="10"/>
      <dgm:spPr/>
      <dgm:t>
        <a:bodyPr/>
        <a:lstStyle/>
        <a:p>
          <a:endParaRPr lang="es-MX"/>
        </a:p>
      </dgm:t>
    </dgm:pt>
    <dgm:pt modelId="{F6935DE7-93DD-467F-87F6-093B097AAED0}" type="pres">
      <dgm:prSet presAssocID="{A16E5356-85A6-4F0C-981A-05707F8F6973}" presName="connTx" presStyleLbl="parChTrans1D4" presStyleIdx="0" presStyleCnt="10"/>
      <dgm:spPr/>
      <dgm:t>
        <a:bodyPr/>
        <a:lstStyle/>
        <a:p>
          <a:endParaRPr lang="es-MX"/>
        </a:p>
      </dgm:t>
    </dgm:pt>
    <dgm:pt modelId="{48FB3895-980C-4F60-866B-3553E294CF46}" type="pres">
      <dgm:prSet presAssocID="{AD7740EE-960F-42E6-8346-811E1259A6A2}" presName="root2" presStyleCnt="0"/>
      <dgm:spPr/>
    </dgm:pt>
    <dgm:pt modelId="{2EB6FD62-BFEE-4F70-B04E-FE55433A7148}" type="pres">
      <dgm:prSet presAssocID="{AD7740EE-960F-42E6-8346-811E1259A6A2}" presName="LevelTwoTextNode" presStyleLbl="node4" presStyleIdx="0" presStyleCnt="10" custScaleX="220295" custScaleY="88118" custLinFactY="-2340" custLinFactNeighborX="969" custLinFactNeighborY="-100000">
        <dgm:presLayoutVars>
          <dgm:chPref val="3"/>
        </dgm:presLayoutVars>
      </dgm:prSet>
      <dgm:spPr/>
      <dgm:t>
        <a:bodyPr/>
        <a:lstStyle/>
        <a:p>
          <a:endParaRPr lang="es-MX"/>
        </a:p>
      </dgm:t>
    </dgm:pt>
    <dgm:pt modelId="{F5CB7005-7D81-42E6-A7DB-2D8F7BF3890A}" type="pres">
      <dgm:prSet presAssocID="{AD7740EE-960F-42E6-8346-811E1259A6A2}" presName="level3hierChild" presStyleCnt="0"/>
      <dgm:spPr/>
    </dgm:pt>
    <dgm:pt modelId="{396EAA56-C7CE-4A8E-B6FE-5054EFD1A0DB}" type="pres">
      <dgm:prSet presAssocID="{E21FE101-8A03-4D96-BB9E-104E26570163}" presName="conn2-1" presStyleLbl="parChTrans1D2" presStyleIdx="1" presStyleCnt="10"/>
      <dgm:spPr/>
      <dgm:t>
        <a:bodyPr/>
        <a:lstStyle/>
        <a:p>
          <a:endParaRPr lang="es-MX"/>
        </a:p>
      </dgm:t>
    </dgm:pt>
    <dgm:pt modelId="{A15461DD-EF4E-48A6-B092-758A0FE57408}" type="pres">
      <dgm:prSet presAssocID="{E21FE101-8A03-4D96-BB9E-104E26570163}" presName="connTx" presStyleLbl="parChTrans1D2" presStyleIdx="1" presStyleCnt="10"/>
      <dgm:spPr/>
      <dgm:t>
        <a:bodyPr/>
        <a:lstStyle/>
        <a:p>
          <a:endParaRPr lang="es-MX"/>
        </a:p>
      </dgm:t>
    </dgm:pt>
    <dgm:pt modelId="{652E43C7-3057-45EF-93EC-BA1BC8AEAC3C}" type="pres">
      <dgm:prSet presAssocID="{E282D9BA-7246-4725-A54C-F0676D3AE08E}" presName="root2" presStyleCnt="0"/>
      <dgm:spPr/>
    </dgm:pt>
    <dgm:pt modelId="{350885FC-51C5-4C1F-9196-A817AF8E58E5}" type="pres">
      <dgm:prSet presAssocID="{E282D9BA-7246-4725-A54C-F0676D3AE08E}" presName="LevelTwoTextNode" presStyleLbl="node2" presStyleIdx="1" presStyleCnt="10" custScaleX="232118" custScaleY="92847" custLinFactNeighborX="9612" custLinFactNeighborY="-83359">
        <dgm:presLayoutVars>
          <dgm:chPref val="3"/>
        </dgm:presLayoutVars>
      </dgm:prSet>
      <dgm:spPr/>
      <dgm:t>
        <a:bodyPr/>
        <a:lstStyle/>
        <a:p>
          <a:endParaRPr lang="es-MX"/>
        </a:p>
      </dgm:t>
    </dgm:pt>
    <dgm:pt modelId="{4E2DFB90-D84E-47C0-88A3-B021595890A1}" type="pres">
      <dgm:prSet presAssocID="{E282D9BA-7246-4725-A54C-F0676D3AE08E}" presName="level3hierChild" presStyleCnt="0"/>
      <dgm:spPr/>
    </dgm:pt>
    <dgm:pt modelId="{D3389E19-C9AB-4536-A16A-05BAF4AABFAE}" type="pres">
      <dgm:prSet presAssocID="{A625C8E0-31C3-4A34-8B2F-79AD66B30622}" presName="conn2-1" presStyleLbl="parChTrans1D3" presStyleIdx="1" presStyleCnt="10"/>
      <dgm:spPr/>
      <dgm:t>
        <a:bodyPr/>
        <a:lstStyle/>
        <a:p>
          <a:endParaRPr lang="es-MX"/>
        </a:p>
      </dgm:t>
    </dgm:pt>
    <dgm:pt modelId="{7EC846D5-527E-49F7-A24A-5DFBA5B0C87F}" type="pres">
      <dgm:prSet presAssocID="{A625C8E0-31C3-4A34-8B2F-79AD66B30622}" presName="connTx" presStyleLbl="parChTrans1D3" presStyleIdx="1" presStyleCnt="10"/>
      <dgm:spPr/>
      <dgm:t>
        <a:bodyPr/>
        <a:lstStyle/>
        <a:p>
          <a:endParaRPr lang="es-MX"/>
        </a:p>
      </dgm:t>
    </dgm:pt>
    <dgm:pt modelId="{F696A836-5A70-4880-B9E0-1741CC079EA1}" type="pres">
      <dgm:prSet presAssocID="{149ECA5D-BDAA-44BC-BB97-37B6E129FCEA}" presName="root2" presStyleCnt="0"/>
      <dgm:spPr/>
    </dgm:pt>
    <dgm:pt modelId="{9C134CE7-0C6F-4482-A89E-525C2349A6B6}" type="pres">
      <dgm:prSet presAssocID="{149ECA5D-BDAA-44BC-BB97-37B6E129FCEA}" presName="LevelTwoTextNode" presStyleLbl="node3" presStyleIdx="1" presStyleCnt="10" custScaleX="222562" custScaleY="89025" custLinFactNeighborX="17735" custLinFactNeighborY="-83843">
        <dgm:presLayoutVars>
          <dgm:chPref val="3"/>
        </dgm:presLayoutVars>
      </dgm:prSet>
      <dgm:spPr/>
      <dgm:t>
        <a:bodyPr/>
        <a:lstStyle/>
        <a:p>
          <a:endParaRPr lang="es-MX"/>
        </a:p>
      </dgm:t>
    </dgm:pt>
    <dgm:pt modelId="{00E19013-18C0-4F9C-85CB-1F11A9DFEE7F}" type="pres">
      <dgm:prSet presAssocID="{149ECA5D-BDAA-44BC-BB97-37B6E129FCEA}" presName="level3hierChild" presStyleCnt="0"/>
      <dgm:spPr/>
    </dgm:pt>
    <dgm:pt modelId="{875E31F8-C10B-4B64-A8F5-67F6111A0CF3}" type="pres">
      <dgm:prSet presAssocID="{802E4272-AC6C-4DE2-8B0A-6C75259FEFE1}" presName="conn2-1" presStyleLbl="parChTrans1D4" presStyleIdx="1" presStyleCnt="10"/>
      <dgm:spPr/>
      <dgm:t>
        <a:bodyPr/>
        <a:lstStyle/>
        <a:p>
          <a:endParaRPr lang="es-MX"/>
        </a:p>
      </dgm:t>
    </dgm:pt>
    <dgm:pt modelId="{ACB777DB-A868-43F8-B9B1-1FEA5C10628A}" type="pres">
      <dgm:prSet presAssocID="{802E4272-AC6C-4DE2-8B0A-6C75259FEFE1}" presName="connTx" presStyleLbl="parChTrans1D4" presStyleIdx="1" presStyleCnt="10"/>
      <dgm:spPr/>
      <dgm:t>
        <a:bodyPr/>
        <a:lstStyle/>
        <a:p>
          <a:endParaRPr lang="es-MX"/>
        </a:p>
      </dgm:t>
    </dgm:pt>
    <dgm:pt modelId="{5BC76E39-591C-4994-A162-8CD04537B6E9}" type="pres">
      <dgm:prSet presAssocID="{CEF189B0-CA1E-48C4-8122-AADA7ED003D0}" presName="root2" presStyleCnt="0"/>
      <dgm:spPr/>
    </dgm:pt>
    <dgm:pt modelId="{6560E7DD-60C5-4126-981A-B1855A096E53}" type="pres">
      <dgm:prSet presAssocID="{CEF189B0-CA1E-48C4-8122-AADA7ED003D0}" presName="LevelTwoTextNode" presStyleLbl="node4" presStyleIdx="1" presStyleCnt="10" custScaleX="217343" custScaleY="86937" custLinFactNeighborX="1304" custLinFactNeighborY="-85346">
        <dgm:presLayoutVars>
          <dgm:chPref val="3"/>
        </dgm:presLayoutVars>
      </dgm:prSet>
      <dgm:spPr/>
      <dgm:t>
        <a:bodyPr/>
        <a:lstStyle/>
        <a:p>
          <a:endParaRPr lang="es-MX"/>
        </a:p>
      </dgm:t>
    </dgm:pt>
    <dgm:pt modelId="{C12CFE31-3494-486F-B49D-B66CAD2DAFAD}" type="pres">
      <dgm:prSet presAssocID="{CEF189B0-CA1E-48C4-8122-AADA7ED003D0}" presName="level3hierChild" presStyleCnt="0"/>
      <dgm:spPr/>
    </dgm:pt>
    <dgm:pt modelId="{F970BC03-8233-4B4F-ACA7-1296BC88869D}" type="pres">
      <dgm:prSet presAssocID="{C8ABF84C-332E-401B-A444-4C29661693D3}" presName="conn2-1" presStyleLbl="parChTrans1D2" presStyleIdx="2" presStyleCnt="10"/>
      <dgm:spPr/>
      <dgm:t>
        <a:bodyPr/>
        <a:lstStyle/>
        <a:p>
          <a:endParaRPr lang="es-MX"/>
        </a:p>
      </dgm:t>
    </dgm:pt>
    <dgm:pt modelId="{1EA4F349-C7C5-4A18-87DB-381C1E47D32B}" type="pres">
      <dgm:prSet presAssocID="{C8ABF84C-332E-401B-A444-4C29661693D3}" presName="connTx" presStyleLbl="parChTrans1D2" presStyleIdx="2" presStyleCnt="10"/>
      <dgm:spPr/>
      <dgm:t>
        <a:bodyPr/>
        <a:lstStyle/>
        <a:p>
          <a:endParaRPr lang="es-MX"/>
        </a:p>
      </dgm:t>
    </dgm:pt>
    <dgm:pt modelId="{3538EF4D-FA0C-4A9B-81B0-630ABB6A8CE4}" type="pres">
      <dgm:prSet presAssocID="{C50DE05E-487E-4570-A131-FDD97EFCF6F6}" presName="root2" presStyleCnt="0"/>
      <dgm:spPr/>
    </dgm:pt>
    <dgm:pt modelId="{21284977-9875-4D89-9BDE-85B667CD4E3F}" type="pres">
      <dgm:prSet presAssocID="{C50DE05E-487E-4570-A131-FDD97EFCF6F6}" presName="LevelTwoTextNode" presStyleLbl="node2" presStyleIdx="2" presStyleCnt="10" custScaleX="232118" custScaleY="92847" custLinFactNeighborX="7702" custLinFactNeighborY="-70200">
        <dgm:presLayoutVars>
          <dgm:chPref val="3"/>
        </dgm:presLayoutVars>
      </dgm:prSet>
      <dgm:spPr/>
      <dgm:t>
        <a:bodyPr/>
        <a:lstStyle/>
        <a:p>
          <a:endParaRPr lang="es-MX"/>
        </a:p>
      </dgm:t>
    </dgm:pt>
    <dgm:pt modelId="{214E68C6-B14A-4FE5-97F8-EC7363692991}" type="pres">
      <dgm:prSet presAssocID="{C50DE05E-487E-4570-A131-FDD97EFCF6F6}" presName="level3hierChild" presStyleCnt="0"/>
      <dgm:spPr/>
    </dgm:pt>
    <dgm:pt modelId="{2AADFA9C-A1D5-408C-AFB8-94A841E88FE8}" type="pres">
      <dgm:prSet presAssocID="{E84184F8-1C7A-4B85-B2AC-32147FF6A67B}" presName="conn2-1" presStyleLbl="parChTrans1D3" presStyleIdx="2" presStyleCnt="10"/>
      <dgm:spPr/>
      <dgm:t>
        <a:bodyPr/>
        <a:lstStyle/>
        <a:p>
          <a:endParaRPr lang="es-MX"/>
        </a:p>
      </dgm:t>
    </dgm:pt>
    <dgm:pt modelId="{0E79B2BA-95DF-41F5-8156-BA2D58F1D3ED}" type="pres">
      <dgm:prSet presAssocID="{E84184F8-1C7A-4B85-B2AC-32147FF6A67B}" presName="connTx" presStyleLbl="parChTrans1D3" presStyleIdx="2" presStyleCnt="10"/>
      <dgm:spPr/>
      <dgm:t>
        <a:bodyPr/>
        <a:lstStyle/>
        <a:p>
          <a:endParaRPr lang="es-MX"/>
        </a:p>
      </dgm:t>
    </dgm:pt>
    <dgm:pt modelId="{B293D745-A1AC-4E99-8F84-4ECAFB106841}" type="pres">
      <dgm:prSet presAssocID="{91837228-4A00-4F5C-B978-45333BCA138B}" presName="root2" presStyleCnt="0"/>
      <dgm:spPr/>
    </dgm:pt>
    <dgm:pt modelId="{D0396557-63DE-4E5E-85A5-CC792D693820}" type="pres">
      <dgm:prSet presAssocID="{91837228-4A00-4F5C-B978-45333BCA138B}" presName="LevelTwoTextNode" presStyleLbl="node3" presStyleIdx="2" presStyleCnt="10" custScaleX="222562" custScaleY="89025" custLinFactNeighborX="15825" custLinFactNeighborY="-68697">
        <dgm:presLayoutVars>
          <dgm:chPref val="3"/>
        </dgm:presLayoutVars>
      </dgm:prSet>
      <dgm:spPr/>
      <dgm:t>
        <a:bodyPr/>
        <a:lstStyle/>
        <a:p>
          <a:endParaRPr lang="es-MX"/>
        </a:p>
      </dgm:t>
    </dgm:pt>
    <dgm:pt modelId="{5CD76D7C-5AD5-41D1-9D57-0CAE76716F9A}" type="pres">
      <dgm:prSet presAssocID="{91837228-4A00-4F5C-B978-45333BCA138B}" presName="level3hierChild" presStyleCnt="0"/>
      <dgm:spPr/>
    </dgm:pt>
    <dgm:pt modelId="{EAD1E19A-B0D4-4653-BBDE-5222D080D6D7}" type="pres">
      <dgm:prSet presAssocID="{30A269A7-21D4-44AC-94A6-18F801CB6FA8}" presName="conn2-1" presStyleLbl="parChTrans1D4" presStyleIdx="2" presStyleCnt="10"/>
      <dgm:spPr/>
      <dgm:t>
        <a:bodyPr/>
        <a:lstStyle/>
        <a:p>
          <a:endParaRPr lang="es-MX"/>
        </a:p>
      </dgm:t>
    </dgm:pt>
    <dgm:pt modelId="{DAD19C6C-148A-4E79-86A9-12D5A6FF6793}" type="pres">
      <dgm:prSet presAssocID="{30A269A7-21D4-44AC-94A6-18F801CB6FA8}" presName="connTx" presStyleLbl="parChTrans1D4" presStyleIdx="2" presStyleCnt="10"/>
      <dgm:spPr/>
      <dgm:t>
        <a:bodyPr/>
        <a:lstStyle/>
        <a:p>
          <a:endParaRPr lang="es-MX"/>
        </a:p>
      </dgm:t>
    </dgm:pt>
    <dgm:pt modelId="{6ABDA8E7-64EC-4734-B68C-8986C64AC1DA}" type="pres">
      <dgm:prSet presAssocID="{73E2A1DA-FAC7-4472-BCA0-05C3A6507074}" presName="root2" presStyleCnt="0"/>
      <dgm:spPr/>
    </dgm:pt>
    <dgm:pt modelId="{2416A073-91F8-4626-9DF8-B03D96A5C98E}" type="pres">
      <dgm:prSet presAssocID="{73E2A1DA-FAC7-4472-BCA0-05C3A6507074}" presName="LevelTwoTextNode" presStyleLbl="node4" presStyleIdx="2" presStyleCnt="10" custScaleX="217708" custScaleY="87083" custLinFactNeighborX="848" custLinFactNeighborY="-70200">
        <dgm:presLayoutVars>
          <dgm:chPref val="3"/>
        </dgm:presLayoutVars>
      </dgm:prSet>
      <dgm:spPr/>
      <dgm:t>
        <a:bodyPr/>
        <a:lstStyle/>
        <a:p>
          <a:endParaRPr lang="es-MX"/>
        </a:p>
      </dgm:t>
    </dgm:pt>
    <dgm:pt modelId="{0A653A1E-C71D-44D6-8257-95F166B78489}" type="pres">
      <dgm:prSet presAssocID="{73E2A1DA-FAC7-4472-BCA0-05C3A6507074}" presName="level3hierChild" presStyleCnt="0"/>
      <dgm:spPr/>
    </dgm:pt>
    <dgm:pt modelId="{F96D91EE-E7D6-4E04-9DF5-2624D7A832E8}" type="pres">
      <dgm:prSet presAssocID="{A2BBCD63-AE19-4BB8-8BA3-3FF5C91DEA3C}" presName="conn2-1" presStyleLbl="parChTrans1D2" presStyleIdx="3" presStyleCnt="10"/>
      <dgm:spPr/>
      <dgm:t>
        <a:bodyPr/>
        <a:lstStyle/>
        <a:p>
          <a:endParaRPr lang="es-MX"/>
        </a:p>
      </dgm:t>
    </dgm:pt>
    <dgm:pt modelId="{A11D0A22-8F25-456D-98AD-F2E41D1EED67}" type="pres">
      <dgm:prSet presAssocID="{A2BBCD63-AE19-4BB8-8BA3-3FF5C91DEA3C}" presName="connTx" presStyleLbl="parChTrans1D2" presStyleIdx="3" presStyleCnt="10"/>
      <dgm:spPr/>
      <dgm:t>
        <a:bodyPr/>
        <a:lstStyle/>
        <a:p>
          <a:endParaRPr lang="es-MX"/>
        </a:p>
      </dgm:t>
    </dgm:pt>
    <dgm:pt modelId="{16F5F631-DF0D-4103-82AF-B2295181F210}" type="pres">
      <dgm:prSet presAssocID="{0E57AFFE-AC7A-480E-A57A-D32CD77DF0CB}" presName="root2" presStyleCnt="0"/>
      <dgm:spPr/>
    </dgm:pt>
    <dgm:pt modelId="{F29CC736-1140-43D6-A14F-C636A84B5A64}" type="pres">
      <dgm:prSet presAssocID="{0E57AFFE-AC7A-480E-A57A-D32CD77DF0CB}" presName="LevelTwoTextNode" presStyleLbl="node2" presStyleIdx="3" presStyleCnt="10" custScaleX="232118" custScaleY="92847" custLinFactNeighborX="7793" custLinFactNeighborY="-52652">
        <dgm:presLayoutVars>
          <dgm:chPref val="3"/>
        </dgm:presLayoutVars>
      </dgm:prSet>
      <dgm:spPr/>
      <dgm:t>
        <a:bodyPr/>
        <a:lstStyle/>
        <a:p>
          <a:endParaRPr lang="es-MX"/>
        </a:p>
      </dgm:t>
    </dgm:pt>
    <dgm:pt modelId="{4F49F465-76AA-4649-8D6F-C398352E214D}" type="pres">
      <dgm:prSet presAssocID="{0E57AFFE-AC7A-480E-A57A-D32CD77DF0CB}" presName="level3hierChild" presStyleCnt="0"/>
      <dgm:spPr/>
    </dgm:pt>
    <dgm:pt modelId="{FFD9D4D6-9C48-42B1-964D-A7E780584C02}" type="pres">
      <dgm:prSet presAssocID="{E04D4A64-18FC-4A9D-A3AA-18EAF2EECEB1}" presName="conn2-1" presStyleLbl="parChTrans1D3" presStyleIdx="3" presStyleCnt="10"/>
      <dgm:spPr/>
      <dgm:t>
        <a:bodyPr/>
        <a:lstStyle/>
        <a:p>
          <a:endParaRPr lang="es-MX"/>
        </a:p>
      </dgm:t>
    </dgm:pt>
    <dgm:pt modelId="{BFCF01BD-DBF3-48D4-BA46-FC33EB23B46E}" type="pres">
      <dgm:prSet presAssocID="{E04D4A64-18FC-4A9D-A3AA-18EAF2EECEB1}" presName="connTx" presStyleLbl="parChTrans1D3" presStyleIdx="3" presStyleCnt="10"/>
      <dgm:spPr/>
      <dgm:t>
        <a:bodyPr/>
        <a:lstStyle/>
        <a:p>
          <a:endParaRPr lang="es-MX"/>
        </a:p>
      </dgm:t>
    </dgm:pt>
    <dgm:pt modelId="{F8425C7D-D013-49EA-ADFA-76A20B2419E5}" type="pres">
      <dgm:prSet presAssocID="{ADBC2827-A539-4BA9-9C28-0263416A6621}" presName="root2" presStyleCnt="0"/>
      <dgm:spPr/>
    </dgm:pt>
    <dgm:pt modelId="{34FD9583-011D-4D19-9475-7B3E0238C5DF}" type="pres">
      <dgm:prSet presAssocID="{ADBC2827-A539-4BA9-9C28-0263416A6621}" presName="LevelTwoTextNode" presStyleLbl="node3" presStyleIdx="3" presStyleCnt="10" custScaleX="222562" custScaleY="89025" custLinFactNeighborX="15916" custLinFactNeighborY="-51149">
        <dgm:presLayoutVars>
          <dgm:chPref val="3"/>
        </dgm:presLayoutVars>
      </dgm:prSet>
      <dgm:spPr/>
      <dgm:t>
        <a:bodyPr/>
        <a:lstStyle/>
        <a:p>
          <a:endParaRPr lang="es-MX"/>
        </a:p>
      </dgm:t>
    </dgm:pt>
    <dgm:pt modelId="{433D9F3D-52C0-45AE-A053-3A914C00AA3A}" type="pres">
      <dgm:prSet presAssocID="{ADBC2827-A539-4BA9-9C28-0263416A6621}" presName="level3hierChild" presStyleCnt="0"/>
      <dgm:spPr/>
    </dgm:pt>
    <dgm:pt modelId="{3446AB8C-1400-4C74-BBF8-DDEF979275FF}" type="pres">
      <dgm:prSet presAssocID="{1095BD6B-9E3C-4C5A-B62D-3050C2D056FA}" presName="conn2-1" presStyleLbl="parChTrans1D4" presStyleIdx="3" presStyleCnt="10"/>
      <dgm:spPr/>
      <dgm:t>
        <a:bodyPr/>
        <a:lstStyle/>
        <a:p>
          <a:endParaRPr lang="es-MX"/>
        </a:p>
      </dgm:t>
    </dgm:pt>
    <dgm:pt modelId="{4F364D66-98C6-43B7-8DA9-4A013479F70D}" type="pres">
      <dgm:prSet presAssocID="{1095BD6B-9E3C-4C5A-B62D-3050C2D056FA}" presName="connTx" presStyleLbl="parChTrans1D4" presStyleIdx="3" presStyleCnt="10"/>
      <dgm:spPr/>
      <dgm:t>
        <a:bodyPr/>
        <a:lstStyle/>
        <a:p>
          <a:endParaRPr lang="es-MX"/>
        </a:p>
      </dgm:t>
    </dgm:pt>
    <dgm:pt modelId="{B45B0EBF-30FD-4F22-9A6C-A12E5118B2B1}" type="pres">
      <dgm:prSet presAssocID="{CC9E2DBB-E7A2-49AC-B863-FDE11ED91891}" presName="root2" presStyleCnt="0"/>
      <dgm:spPr/>
    </dgm:pt>
    <dgm:pt modelId="{D2DC109E-703E-47B4-9DEB-DE99AA3801FB}" type="pres">
      <dgm:prSet presAssocID="{CC9E2DBB-E7A2-49AC-B863-FDE11ED91891}" presName="LevelTwoTextNode" presStyleLbl="node4" presStyleIdx="3" presStyleCnt="10" custScaleX="217708" custScaleY="87083" custLinFactNeighborX="939" custLinFactNeighborY="-52652">
        <dgm:presLayoutVars>
          <dgm:chPref val="3"/>
        </dgm:presLayoutVars>
      </dgm:prSet>
      <dgm:spPr/>
      <dgm:t>
        <a:bodyPr/>
        <a:lstStyle/>
        <a:p>
          <a:endParaRPr lang="es-MX"/>
        </a:p>
      </dgm:t>
    </dgm:pt>
    <dgm:pt modelId="{B2F7AB0F-35F3-4F2D-931C-0244C53E425C}" type="pres">
      <dgm:prSet presAssocID="{CC9E2DBB-E7A2-49AC-B863-FDE11ED91891}" presName="level3hierChild" presStyleCnt="0"/>
      <dgm:spPr/>
    </dgm:pt>
    <dgm:pt modelId="{006682DA-BB67-4D4F-BEF1-50F5666BE9CF}" type="pres">
      <dgm:prSet presAssocID="{BEC6B11E-6163-4592-A343-C964B8B6472F}" presName="conn2-1" presStyleLbl="parChTrans1D2" presStyleIdx="4" presStyleCnt="10"/>
      <dgm:spPr/>
      <dgm:t>
        <a:bodyPr/>
        <a:lstStyle/>
        <a:p>
          <a:endParaRPr lang="es-MX"/>
        </a:p>
      </dgm:t>
    </dgm:pt>
    <dgm:pt modelId="{BAB7D12C-9E51-479C-BAA0-DCD2B7458581}" type="pres">
      <dgm:prSet presAssocID="{BEC6B11E-6163-4592-A343-C964B8B6472F}" presName="connTx" presStyleLbl="parChTrans1D2" presStyleIdx="4" presStyleCnt="10"/>
      <dgm:spPr/>
      <dgm:t>
        <a:bodyPr/>
        <a:lstStyle/>
        <a:p>
          <a:endParaRPr lang="es-MX"/>
        </a:p>
      </dgm:t>
    </dgm:pt>
    <dgm:pt modelId="{FA0168E7-45C8-4A3B-B16A-6D3E6CFE320C}" type="pres">
      <dgm:prSet presAssocID="{F2ADA00A-D1F2-4721-90ED-BF2F5E6292F9}" presName="root2" presStyleCnt="0"/>
      <dgm:spPr/>
    </dgm:pt>
    <dgm:pt modelId="{9C2917E4-649F-4AA3-ACB3-859E7BF2CAFA}" type="pres">
      <dgm:prSet presAssocID="{F2ADA00A-D1F2-4721-90ED-BF2F5E6292F9}" presName="LevelTwoTextNode" presStyleLbl="node2" presStyleIdx="4" presStyleCnt="10" custScaleX="232118" custScaleY="92847" custLinFactNeighborX="7702" custLinFactNeighborY="-30717">
        <dgm:presLayoutVars>
          <dgm:chPref val="3"/>
        </dgm:presLayoutVars>
      </dgm:prSet>
      <dgm:spPr/>
      <dgm:t>
        <a:bodyPr/>
        <a:lstStyle/>
        <a:p>
          <a:endParaRPr lang="es-MX"/>
        </a:p>
      </dgm:t>
    </dgm:pt>
    <dgm:pt modelId="{68C64637-8CA6-4F9F-B61E-5CDE94C4F08F}" type="pres">
      <dgm:prSet presAssocID="{F2ADA00A-D1F2-4721-90ED-BF2F5E6292F9}" presName="level3hierChild" presStyleCnt="0"/>
      <dgm:spPr/>
    </dgm:pt>
    <dgm:pt modelId="{AF32A8E2-9C51-4154-A4AE-EBD5EE2F5BAB}" type="pres">
      <dgm:prSet presAssocID="{FD95BFE2-49D8-484E-8A9F-24B301115AF4}" presName="conn2-1" presStyleLbl="parChTrans1D3" presStyleIdx="4" presStyleCnt="10"/>
      <dgm:spPr/>
      <dgm:t>
        <a:bodyPr/>
        <a:lstStyle/>
        <a:p>
          <a:endParaRPr lang="es-MX"/>
        </a:p>
      </dgm:t>
    </dgm:pt>
    <dgm:pt modelId="{5775A850-53C1-4C72-8C7D-B7CF8DCD023D}" type="pres">
      <dgm:prSet presAssocID="{FD95BFE2-49D8-484E-8A9F-24B301115AF4}" presName="connTx" presStyleLbl="parChTrans1D3" presStyleIdx="4" presStyleCnt="10"/>
      <dgm:spPr/>
      <dgm:t>
        <a:bodyPr/>
        <a:lstStyle/>
        <a:p>
          <a:endParaRPr lang="es-MX"/>
        </a:p>
      </dgm:t>
    </dgm:pt>
    <dgm:pt modelId="{C33C64E2-011A-4EA8-9D7C-85E42760587C}" type="pres">
      <dgm:prSet presAssocID="{80D95F93-4561-4A60-94B0-C9C5BAA8F514}" presName="root2" presStyleCnt="0"/>
      <dgm:spPr/>
    </dgm:pt>
    <dgm:pt modelId="{049C2553-64AF-469F-86A4-5DA39141E056}" type="pres">
      <dgm:prSet presAssocID="{80D95F93-4561-4A60-94B0-C9C5BAA8F514}" presName="LevelTwoTextNode" presStyleLbl="node3" presStyleIdx="4" presStyleCnt="10" custScaleX="222562" custScaleY="89025" custLinFactNeighborX="15825" custLinFactNeighborY="-31201">
        <dgm:presLayoutVars>
          <dgm:chPref val="3"/>
        </dgm:presLayoutVars>
      </dgm:prSet>
      <dgm:spPr/>
      <dgm:t>
        <a:bodyPr/>
        <a:lstStyle/>
        <a:p>
          <a:endParaRPr lang="es-MX"/>
        </a:p>
      </dgm:t>
    </dgm:pt>
    <dgm:pt modelId="{45690090-B460-485E-842C-5DB1631CB891}" type="pres">
      <dgm:prSet presAssocID="{80D95F93-4561-4A60-94B0-C9C5BAA8F514}" presName="level3hierChild" presStyleCnt="0"/>
      <dgm:spPr/>
    </dgm:pt>
    <dgm:pt modelId="{D7532673-A70D-419C-978C-D257C4621500}" type="pres">
      <dgm:prSet presAssocID="{7150D045-4F22-4D9E-84FE-E514FB2B6784}" presName="conn2-1" presStyleLbl="parChTrans1D4" presStyleIdx="4" presStyleCnt="10"/>
      <dgm:spPr/>
      <dgm:t>
        <a:bodyPr/>
        <a:lstStyle/>
        <a:p>
          <a:endParaRPr lang="es-MX"/>
        </a:p>
      </dgm:t>
    </dgm:pt>
    <dgm:pt modelId="{A65E4C0F-2D17-4B76-AD61-B8439DEA186C}" type="pres">
      <dgm:prSet presAssocID="{7150D045-4F22-4D9E-84FE-E514FB2B6784}" presName="connTx" presStyleLbl="parChTrans1D4" presStyleIdx="4" presStyleCnt="10"/>
      <dgm:spPr/>
      <dgm:t>
        <a:bodyPr/>
        <a:lstStyle/>
        <a:p>
          <a:endParaRPr lang="es-MX"/>
        </a:p>
      </dgm:t>
    </dgm:pt>
    <dgm:pt modelId="{15E6DABD-F361-4E4B-BB25-2A739C84CF07}" type="pres">
      <dgm:prSet presAssocID="{4D57393F-FBAD-45B1-8B86-D9844686E58D}" presName="root2" presStyleCnt="0"/>
      <dgm:spPr/>
    </dgm:pt>
    <dgm:pt modelId="{17D5B195-7487-459E-B3D6-18501C8C16C0}" type="pres">
      <dgm:prSet presAssocID="{4D57393F-FBAD-45B1-8B86-D9844686E58D}" presName="LevelTwoTextNode" presStyleLbl="node4" presStyleIdx="4" presStyleCnt="10" custScaleX="217708" custScaleY="87083" custLinFactNeighborX="848" custLinFactNeighborY="-32704">
        <dgm:presLayoutVars>
          <dgm:chPref val="3"/>
        </dgm:presLayoutVars>
      </dgm:prSet>
      <dgm:spPr/>
      <dgm:t>
        <a:bodyPr/>
        <a:lstStyle/>
        <a:p>
          <a:endParaRPr lang="es-MX"/>
        </a:p>
      </dgm:t>
    </dgm:pt>
    <dgm:pt modelId="{84E2B60A-7EDC-4FD9-B401-149DE165463D}" type="pres">
      <dgm:prSet presAssocID="{4D57393F-FBAD-45B1-8B86-D9844686E58D}" presName="level3hierChild" presStyleCnt="0"/>
      <dgm:spPr/>
    </dgm:pt>
    <dgm:pt modelId="{3C7E2CB4-95B0-4FCE-90A9-64CE954CE65E}" type="pres">
      <dgm:prSet presAssocID="{25A7FD5D-F965-46C6-8B00-71573F097206}" presName="conn2-1" presStyleLbl="parChTrans1D2" presStyleIdx="5" presStyleCnt="10"/>
      <dgm:spPr/>
      <dgm:t>
        <a:bodyPr/>
        <a:lstStyle/>
        <a:p>
          <a:endParaRPr lang="es-MX"/>
        </a:p>
      </dgm:t>
    </dgm:pt>
    <dgm:pt modelId="{2D81B06F-5F19-45A0-AEC1-5F5A456E9F49}" type="pres">
      <dgm:prSet presAssocID="{25A7FD5D-F965-46C6-8B00-71573F097206}" presName="connTx" presStyleLbl="parChTrans1D2" presStyleIdx="5" presStyleCnt="10"/>
      <dgm:spPr/>
      <dgm:t>
        <a:bodyPr/>
        <a:lstStyle/>
        <a:p>
          <a:endParaRPr lang="es-MX"/>
        </a:p>
      </dgm:t>
    </dgm:pt>
    <dgm:pt modelId="{0D4E8696-8837-4E9D-AAB2-FC45906F335B}" type="pres">
      <dgm:prSet presAssocID="{87A9FDE4-5E9A-4F10-BB09-91EA74E48982}" presName="root2" presStyleCnt="0"/>
      <dgm:spPr/>
    </dgm:pt>
    <dgm:pt modelId="{EC1A9E47-ABA1-43B0-B2FD-9215C55FA761}" type="pres">
      <dgm:prSet presAssocID="{87A9FDE4-5E9A-4F10-BB09-91EA74E48982}" presName="LevelTwoTextNode" presStyleLbl="node2" presStyleIdx="5" presStyleCnt="10" custScaleX="232118" custScaleY="92847" custLinFactNeighborX="4661" custLinFactNeighborY="-10965">
        <dgm:presLayoutVars>
          <dgm:chPref val="3"/>
        </dgm:presLayoutVars>
      </dgm:prSet>
      <dgm:spPr/>
      <dgm:t>
        <a:bodyPr/>
        <a:lstStyle/>
        <a:p>
          <a:endParaRPr lang="es-MX"/>
        </a:p>
      </dgm:t>
    </dgm:pt>
    <dgm:pt modelId="{B4C8A4A3-E7BA-4505-9080-520DE11D8512}" type="pres">
      <dgm:prSet presAssocID="{87A9FDE4-5E9A-4F10-BB09-91EA74E48982}" presName="level3hierChild" presStyleCnt="0"/>
      <dgm:spPr/>
    </dgm:pt>
    <dgm:pt modelId="{C6C5BEC8-1A9E-4367-853E-08595B303798}" type="pres">
      <dgm:prSet presAssocID="{7B39929A-B4FF-46A9-BD6F-A58E4EA2A841}" presName="conn2-1" presStyleLbl="parChTrans1D3" presStyleIdx="5" presStyleCnt="10"/>
      <dgm:spPr/>
      <dgm:t>
        <a:bodyPr/>
        <a:lstStyle/>
        <a:p>
          <a:endParaRPr lang="es-MX"/>
        </a:p>
      </dgm:t>
    </dgm:pt>
    <dgm:pt modelId="{1D278FDB-02C2-4155-B027-928A959417E9}" type="pres">
      <dgm:prSet presAssocID="{7B39929A-B4FF-46A9-BD6F-A58E4EA2A841}" presName="connTx" presStyleLbl="parChTrans1D3" presStyleIdx="5" presStyleCnt="10"/>
      <dgm:spPr/>
      <dgm:t>
        <a:bodyPr/>
        <a:lstStyle/>
        <a:p>
          <a:endParaRPr lang="es-MX"/>
        </a:p>
      </dgm:t>
    </dgm:pt>
    <dgm:pt modelId="{FF0C09F0-2966-4475-8D2F-C9E0C6BF69BA}" type="pres">
      <dgm:prSet presAssocID="{74BC4960-D920-4A1D-A964-F87ABAEEE13F}" presName="root2" presStyleCnt="0"/>
      <dgm:spPr/>
    </dgm:pt>
    <dgm:pt modelId="{E32EB720-0005-42DA-80EB-C544B684AB99}" type="pres">
      <dgm:prSet presAssocID="{74BC4960-D920-4A1D-A964-F87ABAEEE13F}" presName="LevelTwoTextNode" presStyleLbl="node3" presStyleIdx="5" presStyleCnt="10" custScaleX="222562" custScaleY="89025" custLinFactNeighborX="16075" custLinFactNeighborY="-9462">
        <dgm:presLayoutVars>
          <dgm:chPref val="3"/>
        </dgm:presLayoutVars>
      </dgm:prSet>
      <dgm:spPr/>
      <dgm:t>
        <a:bodyPr/>
        <a:lstStyle/>
        <a:p>
          <a:endParaRPr lang="es-MX"/>
        </a:p>
      </dgm:t>
    </dgm:pt>
    <dgm:pt modelId="{1DFF6881-8E1E-4A28-9275-6BAA6E903D77}" type="pres">
      <dgm:prSet presAssocID="{74BC4960-D920-4A1D-A964-F87ABAEEE13F}" presName="level3hierChild" presStyleCnt="0"/>
      <dgm:spPr/>
    </dgm:pt>
    <dgm:pt modelId="{75C150D1-774F-4BD7-8EF2-7370725CCAE1}" type="pres">
      <dgm:prSet presAssocID="{C6D1A503-5939-4924-BB7B-4CCE66065557}" presName="conn2-1" presStyleLbl="parChTrans1D4" presStyleIdx="5" presStyleCnt="10"/>
      <dgm:spPr/>
      <dgm:t>
        <a:bodyPr/>
        <a:lstStyle/>
        <a:p>
          <a:endParaRPr lang="es-MX"/>
        </a:p>
      </dgm:t>
    </dgm:pt>
    <dgm:pt modelId="{8CDB1E73-856C-4B93-8A66-80409F2C9EA8}" type="pres">
      <dgm:prSet presAssocID="{C6D1A503-5939-4924-BB7B-4CCE66065557}" presName="connTx" presStyleLbl="parChTrans1D4" presStyleIdx="5" presStyleCnt="10"/>
      <dgm:spPr/>
      <dgm:t>
        <a:bodyPr/>
        <a:lstStyle/>
        <a:p>
          <a:endParaRPr lang="es-MX"/>
        </a:p>
      </dgm:t>
    </dgm:pt>
    <dgm:pt modelId="{8E9D81A1-0A0F-492C-AE41-7D6C7B21E947}" type="pres">
      <dgm:prSet presAssocID="{137CAFD3-C1F7-4B5A-B380-EEF8B1DC5E35}" presName="root2" presStyleCnt="0"/>
      <dgm:spPr/>
    </dgm:pt>
    <dgm:pt modelId="{7B0ECDDE-8E2B-4EB1-A7C4-07D0FC034DC2}" type="pres">
      <dgm:prSet presAssocID="{137CAFD3-C1F7-4B5A-B380-EEF8B1DC5E35}" presName="LevelTwoTextNode" presStyleLbl="node4" presStyleIdx="5" presStyleCnt="10" custScaleX="217708" custScaleY="87083" custLinFactNeighborX="1" custLinFactNeighborY="-8772">
        <dgm:presLayoutVars>
          <dgm:chPref val="3"/>
        </dgm:presLayoutVars>
      </dgm:prSet>
      <dgm:spPr/>
      <dgm:t>
        <a:bodyPr/>
        <a:lstStyle/>
        <a:p>
          <a:endParaRPr lang="es-MX"/>
        </a:p>
      </dgm:t>
    </dgm:pt>
    <dgm:pt modelId="{7CF45126-BC14-4475-B7C5-9433E835C795}" type="pres">
      <dgm:prSet presAssocID="{137CAFD3-C1F7-4B5A-B380-EEF8B1DC5E35}" presName="level3hierChild" presStyleCnt="0"/>
      <dgm:spPr/>
    </dgm:pt>
    <dgm:pt modelId="{1A9D5B31-2565-47D5-B410-BF57AB8F9CBC}" type="pres">
      <dgm:prSet presAssocID="{02761F0C-C3B0-4C0E-B649-BA5D260C552A}" presName="conn2-1" presStyleLbl="parChTrans1D2" presStyleIdx="6" presStyleCnt="10"/>
      <dgm:spPr/>
      <dgm:t>
        <a:bodyPr/>
        <a:lstStyle/>
        <a:p>
          <a:endParaRPr lang="es-MX"/>
        </a:p>
      </dgm:t>
    </dgm:pt>
    <dgm:pt modelId="{43B51300-0D75-47C5-98F5-2336C4D06C81}" type="pres">
      <dgm:prSet presAssocID="{02761F0C-C3B0-4C0E-B649-BA5D260C552A}" presName="connTx" presStyleLbl="parChTrans1D2" presStyleIdx="6" presStyleCnt="10"/>
      <dgm:spPr/>
      <dgm:t>
        <a:bodyPr/>
        <a:lstStyle/>
        <a:p>
          <a:endParaRPr lang="es-MX"/>
        </a:p>
      </dgm:t>
    </dgm:pt>
    <dgm:pt modelId="{CE1429E6-0954-4629-96CF-D1C7B4AE76A1}" type="pres">
      <dgm:prSet presAssocID="{2754B1D8-5510-467A-99DF-2FC08B1A924F}" presName="root2" presStyleCnt="0"/>
      <dgm:spPr/>
    </dgm:pt>
    <dgm:pt modelId="{3C86069D-6A2A-49AE-A22E-8154AEEDFD7A}" type="pres">
      <dgm:prSet presAssocID="{2754B1D8-5510-467A-99DF-2FC08B1A924F}" presName="LevelTwoTextNode" presStyleLbl="node2" presStyleIdx="6" presStyleCnt="10" custScaleX="232118" custScaleY="92847" custLinFactNeighborX="7793" custLinFactNeighborY="8774">
        <dgm:presLayoutVars>
          <dgm:chPref val="3"/>
        </dgm:presLayoutVars>
      </dgm:prSet>
      <dgm:spPr/>
      <dgm:t>
        <a:bodyPr/>
        <a:lstStyle/>
        <a:p>
          <a:endParaRPr lang="es-MX"/>
        </a:p>
      </dgm:t>
    </dgm:pt>
    <dgm:pt modelId="{0B1149B5-2DE8-4143-A085-763D167B7616}" type="pres">
      <dgm:prSet presAssocID="{2754B1D8-5510-467A-99DF-2FC08B1A924F}" presName="level3hierChild" presStyleCnt="0"/>
      <dgm:spPr/>
    </dgm:pt>
    <dgm:pt modelId="{C6D90873-EA3D-422F-AA03-7C257CC31854}" type="pres">
      <dgm:prSet presAssocID="{EB20DD64-5BCC-46FC-A3AF-958104B3AD30}" presName="conn2-1" presStyleLbl="parChTrans1D3" presStyleIdx="6" presStyleCnt="10"/>
      <dgm:spPr/>
      <dgm:t>
        <a:bodyPr/>
        <a:lstStyle/>
        <a:p>
          <a:endParaRPr lang="es-MX"/>
        </a:p>
      </dgm:t>
    </dgm:pt>
    <dgm:pt modelId="{3513ADA1-A3F9-4E01-B800-51BD70168522}" type="pres">
      <dgm:prSet presAssocID="{EB20DD64-5BCC-46FC-A3AF-958104B3AD30}" presName="connTx" presStyleLbl="parChTrans1D3" presStyleIdx="6" presStyleCnt="10"/>
      <dgm:spPr/>
      <dgm:t>
        <a:bodyPr/>
        <a:lstStyle/>
        <a:p>
          <a:endParaRPr lang="es-MX"/>
        </a:p>
      </dgm:t>
    </dgm:pt>
    <dgm:pt modelId="{32E78435-BE89-4042-A6F2-95038DF5816E}" type="pres">
      <dgm:prSet presAssocID="{8F79CADC-7E0B-48B4-B67C-1DB02C4FFFA8}" presName="root2" presStyleCnt="0"/>
      <dgm:spPr/>
    </dgm:pt>
    <dgm:pt modelId="{6282E015-54FC-44E9-A4BB-7BDB72C7EDAB}" type="pres">
      <dgm:prSet presAssocID="{8F79CADC-7E0B-48B4-B67C-1DB02C4FFFA8}" presName="LevelTwoTextNode" presStyleLbl="node3" presStyleIdx="6" presStyleCnt="10" custScaleX="222562" custScaleY="89025" custLinFactNeighborX="15916" custLinFactNeighborY="10277">
        <dgm:presLayoutVars>
          <dgm:chPref val="3"/>
        </dgm:presLayoutVars>
      </dgm:prSet>
      <dgm:spPr/>
      <dgm:t>
        <a:bodyPr/>
        <a:lstStyle/>
        <a:p>
          <a:endParaRPr lang="es-MX"/>
        </a:p>
      </dgm:t>
    </dgm:pt>
    <dgm:pt modelId="{42AE60EE-1544-45DE-8D10-8213BAB3BF10}" type="pres">
      <dgm:prSet presAssocID="{8F79CADC-7E0B-48B4-B67C-1DB02C4FFFA8}" presName="level3hierChild" presStyleCnt="0"/>
      <dgm:spPr/>
    </dgm:pt>
    <dgm:pt modelId="{545D66B9-3362-4C3A-A771-745B6FD9774A}" type="pres">
      <dgm:prSet presAssocID="{89BD2515-32C4-4D5B-8EB8-C3328E626411}" presName="conn2-1" presStyleLbl="parChTrans1D4" presStyleIdx="6" presStyleCnt="10"/>
      <dgm:spPr/>
      <dgm:t>
        <a:bodyPr/>
        <a:lstStyle/>
        <a:p>
          <a:endParaRPr lang="es-MX"/>
        </a:p>
      </dgm:t>
    </dgm:pt>
    <dgm:pt modelId="{F1D0BBC9-1259-478E-99F5-D660A3CC887C}" type="pres">
      <dgm:prSet presAssocID="{89BD2515-32C4-4D5B-8EB8-C3328E626411}" presName="connTx" presStyleLbl="parChTrans1D4" presStyleIdx="6" presStyleCnt="10"/>
      <dgm:spPr/>
      <dgm:t>
        <a:bodyPr/>
        <a:lstStyle/>
        <a:p>
          <a:endParaRPr lang="es-MX"/>
        </a:p>
      </dgm:t>
    </dgm:pt>
    <dgm:pt modelId="{23BAE9FA-B24B-453A-A699-6B8CA9433E4F}" type="pres">
      <dgm:prSet presAssocID="{6B608053-7230-417E-91BB-9668DD4C9F3B}" presName="root2" presStyleCnt="0"/>
      <dgm:spPr/>
    </dgm:pt>
    <dgm:pt modelId="{20330CE8-533A-47FA-B0EF-7289E9E3EB5F}" type="pres">
      <dgm:prSet presAssocID="{6B608053-7230-417E-91BB-9668DD4C9F3B}" presName="LevelTwoTextNode" presStyleLbl="node4" presStyleIdx="6" presStyleCnt="10" custScaleX="217708" custScaleY="87083" custLinFactNeighborX="938" custLinFactNeighborY="8774">
        <dgm:presLayoutVars>
          <dgm:chPref val="3"/>
        </dgm:presLayoutVars>
      </dgm:prSet>
      <dgm:spPr/>
      <dgm:t>
        <a:bodyPr/>
        <a:lstStyle/>
        <a:p>
          <a:endParaRPr lang="es-MX"/>
        </a:p>
      </dgm:t>
    </dgm:pt>
    <dgm:pt modelId="{8B9788E7-ADB9-4DC1-9C30-A32C3AC8DC89}" type="pres">
      <dgm:prSet presAssocID="{6B608053-7230-417E-91BB-9668DD4C9F3B}" presName="level3hierChild" presStyleCnt="0"/>
      <dgm:spPr/>
    </dgm:pt>
    <dgm:pt modelId="{5D6970DF-E5C6-4B69-A37B-5C369754BD34}" type="pres">
      <dgm:prSet presAssocID="{D20BB640-8E6C-4DCC-B27C-4B4A475A93FC}" presName="conn2-1" presStyleLbl="parChTrans1D2" presStyleIdx="7" presStyleCnt="10"/>
      <dgm:spPr/>
      <dgm:t>
        <a:bodyPr/>
        <a:lstStyle/>
        <a:p>
          <a:endParaRPr lang="es-MX"/>
        </a:p>
      </dgm:t>
    </dgm:pt>
    <dgm:pt modelId="{43C23359-EFB1-4801-8878-C13ED335040F}" type="pres">
      <dgm:prSet presAssocID="{D20BB640-8E6C-4DCC-B27C-4B4A475A93FC}" presName="connTx" presStyleLbl="parChTrans1D2" presStyleIdx="7" presStyleCnt="10"/>
      <dgm:spPr/>
      <dgm:t>
        <a:bodyPr/>
        <a:lstStyle/>
        <a:p>
          <a:endParaRPr lang="es-MX"/>
        </a:p>
      </dgm:t>
    </dgm:pt>
    <dgm:pt modelId="{22FF65F0-2BEB-447F-86AC-FF3D108BD07C}" type="pres">
      <dgm:prSet presAssocID="{5FF09C65-2502-42CF-AA55-F331566380D0}" presName="root2" presStyleCnt="0"/>
      <dgm:spPr/>
    </dgm:pt>
    <dgm:pt modelId="{964F4377-DD8A-4B5F-B791-5AEFE392376C}" type="pres">
      <dgm:prSet presAssocID="{5FF09C65-2502-42CF-AA55-F331566380D0}" presName="LevelTwoTextNode" presStyleLbl="node2" presStyleIdx="7" presStyleCnt="10" custScaleX="232118" custScaleY="92847" custLinFactNeighborX="7702" custLinFactNeighborY="28515">
        <dgm:presLayoutVars>
          <dgm:chPref val="3"/>
        </dgm:presLayoutVars>
      </dgm:prSet>
      <dgm:spPr/>
      <dgm:t>
        <a:bodyPr/>
        <a:lstStyle/>
        <a:p>
          <a:endParaRPr lang="es-MX"/>
        </a:p>
      </dgm:t>
    </dgm:pt>
    <dgm:pt modelId="{64AD0EBC-00F7-486C-B90B-FEEDEBE27FB9}" type="pres">
      <dgm:prSet presAssocID="{5FF09C65-2502-42CF-AA55-F331566380D0}" presName="level3hierChild" presStyleCnt="0"/>
      <dgm:spPr/>
    </dgm:pt>
    <dgm:pt modelId="{510372E5-B78D-4E72-A594-7CE0966FC81B}" type="pres">
      <dgm:prSet presAssocID="{EDCDC0FD-AD0F-40FD-94D6-005B57A8CA5A}" presName="conn2-1" presStyleLbl="parChTrans1D3" presStyleIdx="7" presStyleCnt="10"/>
      <dgm:spPr/>
      <dgm:t>
        <a:bodyPr/>
        <a:lstStyle/>
        <a:p>
          <a:endParaRPr lang="es-MX"/>
        </a:p>
      </dgm:t>
    </dgm:pt>
    <dgm:pt modelId="{80E75E3F-CF81-40C8-9DAA-51938AA319E3}" type="pres">
      <dgm:prSet presAssocID="{EDCDC0FD-AD0F-40FD-94D6-005B57A8CA5A}" presName="connTx" presStyleLbl="parChTrans1D3" presStyleIdx="7" presStyleCnt="10"/>
      <dgm:spPr/>
      <dgm:t>
        <a:bodyPr/>
        <a:lstStyle/>
        <a:p>
          <a:endParaRPr lang="es-MX"/>
        </a:p>
      </dgm:t>
    </dgm:pt>
    <dgm:pt modelId="{8A08434F-8CA6-457E-A8C9-4B4428C34062}" type="pres">
      <dgm:prSet presAssocID="{43BFA556-980D-4286-9D54-AC4C64AFE02E}" presName="root2" presStyleCnt="0"/>
      <dgm:spPr/>
    </dgm:pt>
    <dgm:pt modelId="{F7B3E0F0-91C1-46EC-9ABC-5CB154F2F802}" type="pres">
      <dgm:prSet presAssocID="{43BFA556-980D-4286-9D54-AC4C64AFE02E}" presName="LevelTwoTextNode" presStyleLbl="node3" presStyleIdx="7" presStyleCnt="10" custScaleX="222562" custScaleY="89025" custLinFactNeighborX="15703" custLinFactNeighborY="28515">
        <dgm:presLayoutVars>
          <dgm:chPref val="3"/>
        </dgm:presLayoutVars>
      </dgm:prSet>
      <dgm:spPr/>
      <dgm:t>
        <a:bodyPr/>
        <a:lstStyle/>
        <a:p>
          <a:endParaRPr lang="es-MX"/>
        </a:p>
      </dgm:t>
    </dgm:pt>
    <dgm:pt modelId="{69024445-BCD6-43B5-A814-B729741B6963}" type="pres">
      <dgm:prSet presAssocID="{43BFA556-980D-4286-9D54-AC4C64AFE02E}" presName="level3hierChild" presStyleCnt="0"/>
      <dgm:spPr/>
    </dgm:pt>
    <dgm:pt modelId="{1D56E075-25C2-4F19-9DF4-E6BA5B571669}" type="pres">
      <dgm:prSet presAssocID="{864D36D4-3CBB-4822-91DE-1C1F9ECB6FDB}" presName="conn2-1" presStyleLbl="parChTrans1D4" presStyleIdx="7" presStyleCnt="10"/>
      <dgm:spPr/>
      <dgm:t>
        <a:bodyPr/>
        <a:lstStyle/>
        <a:p>
          <a:endParaRPr lang="es-MX"/>
        </a:p>
      </dgm:t>
    </dgm:pt>
    <dgm:pt modelId="{5091E11B-4ECF-4384-ADF0-8F9C60D5ADFE}" type="pres">
      <dgm:prSet presAssocID="{864D36D4-3CBB-4822-91DE-1C1F9ECB6FDB}" presName="connTx" presStyleLbl="parChTrans1D4" presStyleIdx="7" presStyleCnt="10"/>
      <dgm:spPr/>
      <dgm:t>
        <a:bodyPr/>
        <a:lstStyle/>
        <a:p>
          <a:endParaRPr lang="es-MX"/>
        </a:p>
      </dgm:t>
    </dgm:pt>
    <dgm:pt modelId="{F2EE6FBD-5FA6-4E04-B12D-FFA75A3FD6F6}" type="pres">
      <dgm:prSet presAssocID="{020F000C-2116-4778-97E6-9626B68BAD3A}" presName="root2" presStyleCnt="0"/>
      <dgm:spPr/>
    </dgm:pt>
    <dgm:pt modelId="{25073D7B-F6AC-481C-8FBB-3BE46D5A6187}" type="pres">
      <dgm:prSet presAssocID="{020F000C-2116-4778-97E6-9626B68BAD3A}" presName="LevelTwoTextNode" presStyleLbl="node4" presStyleIdx="7" presStyleCnt="10" custScaleX="217708" custScaleY="87083" custLinFactNeighborX="848" custLinFactNeighborY="28515">
        <dgm:presLayoutVars>
          <dgm:chPref val="3"/>
        </dgm:presLayoutVars>
      </dgm:prSet>
      <dgm:spPr/>
      <dgm:t>
        <a:bodyPr/>
        <a:lstStyle/>
        <a:p>
          <a:endParaRPr lang="es-MX"/>
        </a:p>
      </dgm:t>
    </dgm:pt>
    <dgm:pt modelId="{560FF482-F5AA-4712-A4B3-E5D320A5FB29}" type="pres">
      <dgm:prSet presAssocID="{020F000C-2116-4778-97E6-9626B68BAD3A}" presName="level3hierChild" presStyleCnt="0"/>
      <dgm:spPr/>
    </dgm:pt>
    <dgm:pt modelId="{FFA2625D-9DB2-4EF7-8B4D-C079FBC0E53A}" type="pres">
      <dgm:prSet presAssocID="{CA6B2E8D-469B-4082-B72A-25CB5E44EBE2}" presName="conn2-1" presStyleLbl="parChTrans1D2" presStyleIdx="8" presStyleCnt="10"/>
      <dgm:spPr/>
      <dgm:t>
        <a:bodyPr/>
        <a:lstStyle/>
        <a:p>
          <a:endParaRPr lang="es-MX"/>
        </a:p>
      </dgm:t>
    </dgm:pt>
    <dgm:pt modelId="{EBE5AF45-54CF-4BF7-BA90-78C98C04A8F0}" type="pres">
      <dgm:prSet presAssocID="{CA6B2E8D-469B-4082-B72A-25CB5E44EBE2}" presName="connTx" presStyleLbl="parChTrans1D2" presStyleIdx="8" presStyleCnt="10"/>
      <dgm:spPr/>
      <dgm:t>
        <a:bodyPr/>
        <a:lstStyle/>
        <a:p>
          <a:endParaRPr lang="es-MX"/>
        </a:p>
      </dgm:t>
    </dgm:pt>
    <dgm:pt modelId="{BCA7E7F3-89DE-40A3-AC4A-0478B5D33809}" type="pres">
      <dgm:prSet presAssocID="{B358DCFB-07B9-4263-8534-E57676B4A347}" presName="root2" presStyleCnt="0"/>
      <dgm:spPr/>
    </dgm:pt>
    <dgm:pt modelId="{5694386E-99E9-414B-B8D0-593749137B7E}" type="pres">
      <dgm:prSet presAssocID="{B358DCFB-07B9-4263-8534-E57676B4A347}" presName="LevelTwoTextNode" presStyleLbl="node2" presStyleIdx="8" presStyleCnt="10" custScaleX="232118" custScaleY="92847" custLinFactNeighborX="6854" custLinFactNeighborY="43869">
        <dgm:presLayoutVars>
          <dgm:chPref val="3"/>
        </dgm:presLayoutVars>
      </dgm:prSet>
      <dgm:spPr/>
      <dgm:t>
        <a:bodyPr/>
        <a:lstStyle/>
        <a:p>
          <a:endParaRPr lang="es-MX"/>
        </a:p>
      </dgm:t>
    </dgm:pt>
    <dgm:pt modelId="{DDC93DE0-491C-43F3-B1F8-1ABCB7461201}" type="pres">
      <dgm:prSet presAssocID="{B358DCFB-07B9-4263-8534-E57676B4A347}" presName="level3hierChild" presStyleCnt="0"/>
      <dgm:spPr/>
    </dgm:pt>
    <dgm:pt modelId="{5F31CE2F-B384-4A5D-850A-C1764C64AF4C}" type="pres">
      <dgm:prSet presAssocID="{09BE6749-3726-44D8-A0A3-764C8C02BCDA}" presName="conn2-1" presStyleLbl="parChTrans1D3" presStyleIdx="8" presStyleCnt="10"/>
      <dgm:spPr/>
      <dgm:t>
        <a:bodyPr/>
        <a:lstStyle/>
        <a:p>
          <a:endParaRPr lang="es-MX"/>
        </a:p>
      </dgm:t>
    </dgm:pt>
    <dgm:pt modelId="{89378AE8-7949-4F32-A8E3-81E708A30BF3}" type="pres">
      <dgm:prSet presAssocID="{09BE6749-3726-44D8-A0A3-764C8C02BCDA}" presName="connTx" presStyleLbl="parChTrans1D3" presStyleIdx="8" presStyleCnt="10"/>
      <dgm:spPr/>
      <dgm:t>
        <a:bodyPr/>
        <a:lstStyle/>
        <a:p>
          <a:endParaRPr lang="es-MX"/>
        </a:p>
      </dgm:t>
    </dgm:pt>
    <dgm:pt modelId="{208DDBE1-98BE-495E-B21D-B6444377694F}" type="pres">
      <dgm:prSet presAssocID="{4EAA983E-669A-4EB0-8851-54A1C5B94700}" presName="root2" presStyleCnt="0"/>
      <dgm:spPr/>
    </dgm:pt>
    <dgm:pt modelId="{198E183B-9D2B-4171-A8AC-19064D85551C}" type="pres">
      <dgm:prSet presAssocID="{4EAA983E-669A-4EB0-8851-54A1C5B94700}" presName="LevelTwoTextNode" presStyleLbl="node3" presStyleIdx="8" presStyleCnt="10" custScaleX="222562" custScaleY="89025" custLinFactNeighborX="14855" custLinFactNeighborY="43869">
        <dgm:presLayoutVars>
          <dgm:chPref val="3"/>
        </dgm:presLayoutVars>
      </dgm:prSet>
      <dgm:spPr/>
      <dgm:t>
        <a:bodyPr/>
        <a:lstStyle/>
        <a:p>
          <a:endParaRPr lang="es-MX"/>
        </a:p>
      </dgm:t>
    </dgm:pt>
    <dgm:pt modelId="{DEA86504-AF71-4514-B019-69F467EB6516}" type="pres">
      <dgm:prSet presAssocID="{4EAA983E-669A-4EB0-8851-54A1C5B94700}" presName="level3hierChild" presStyleCnt="0"/>
      <dgm:spPr/>
    </dgm:pt>
    <dgm:pt modelId="{8CAAF0AC-B518-4C0C-AF49-7B5730A3E2CB}" type="pres">
      <dgm:prSet presAssocID="{5BD39834-F5D6-4B96-81AD-6E098F4BBE30}" presName="conn2-1" presStyleLbl="parChTrans1D4" presStyleIdx="8" presStyleCnt="10"/>
      <dgm:spPr/>
      <dgm:t>
        <a:bodyPr/>
        <a:lstStyle/>
        <a:p>
          <a:endParaRPr lang="es-MX"/>
        </a:p>
      </dgm:t>
    </dgm:pt>
    <dgm:pt modelId="{93A87D29-1084-493C-A9FE-845547CAB9E1}" type="pres">
      <dgm:prSet presAssocID="{5BD39834-F5D6-4B96-81AD-6E098F4BBE30}" presName="connTx" presStyleLbl="parChTrans1D4" presStyleIdx="8" presStyleCnt="10"/>
      <dgm:spPr/>
      <dgm:t>
        <a:bodyPr/>
        <a:lstStyle/>
        <a:p>
          <a:endParaRPr lang="es-MX"/>
        </a:p>
      </dgm:t>
    </dgm:pt>
    <dgm:pt modelId="{75710C28-465A-4D36-A389-F86D0BC210DD}" type="pres">
      <dgm:prSet presAssocID="{F24A3940-0922-4EBC-B3E7-AC22C8F3E339}" presName="root2" presStyleCnt="0"/>
      <dgm:spPr/>
    </dgm:pt>
    <dgm:pt modelId="{8929AE2B-D9FA-476D-BB93-58F58890C7BA}" type="pres">
      <dgm:prSet presAssocID="{F24A3940-0922-4EBC-B3E7-AC22C8F3E339}" presName="LevelTwoTextNode" presStyleLbl="node4" presStyleIdx="8" presStyleCnt="10" custScaleX="217708" custScaleY="87083" custLinFactNeighborX="939" custLinFactNeighborY="45372">
        <dgm:presLayoutVars>
          <dgm:chPref val="3"/>
        </dgm:presLayoutVars>
      </dgm:prSet>
      <dgm:spPr/>
      <dgm:t>
        <a:bodyPr/>
        <a:lstStyle/>
        <a:p>
          <a:endParaRPr lang="es-MX"/>
        </a:p>
      </dgm:t>
    </dgm:pt>
    <dgm:pt modelId="{F08EC429-DACD-41B7-8C65-A1BD5B7C9817}" type="pres">
      <dgm:prSet presAssocID="{F24A3940-0922-4EBC-B3E7-AC22C8F3E339}" presName="level3hierChild" presStyleCnt="0"/>
      <dgm:spPr/>
    </dgm:pt>
    <dgm:pt modelId="{BE73FDC6-23AA-4C0F-A26E-D03ECDB87FAA}" type="pres">
      <dgm:prSet presAssocID="{9AD32523-8AEF-43F4-BB92-46223A43B289}" presName="conn2-1" presStyleLbl="parChTrans1D2" presStyleIdx="9" presStyleCnt="10"/>
      <dgm:spPr/>
      <dgm:t>
        <a:bodyPr/>
        <a:lstStyle/>
        <a:p>
          <a:endParaRPr lang="es-MX"/>
        </a:p>
      </dgm:t>
    </dgm:pt>
    <dgm:pt modelId="{BF56685D-6410-42D0-82EF-FFAB82B0DCBE}" type="pres">
      <dgm:prSet presAssocID="{9AD32523-8AEF-43F4-BB92-46223A43B289}" presName="connTx" presStyleLbl="parChTrans1D2" presStyleIdx="9" presStyleCnt="10"/>
      <dgm:spPr/>
      <dgm:t>
        <a:bodyPr/>
        <a:lstStyle/>
        <a:p>
          <a:endParaRPr lang="es-MX"/>
        </a:p>
      </dgm:t>
    </dgm:pt>
    <dgm:pt modelId="{7396E05D-E8F8-4812-A79D-BDC40DD75AA8}" type="pres">
      <dgm:prSet presAssocID="{53B899C4-21B7-4713-868D-7D133FEF8477}" presName="root2" presStyleCnt="0"/>
      <dgm:spPr/>
    </dgm:pt>
    <dgm:pt modelId="{9A618E30-F06A-40FC-94D4-09E7CD43E5B6}" type="pres">
      <dgm:prSet presAssocID="{53B899C4-21B7-4713-868D-7D133FEF8477}" presName="LevelTwoTextNode" presStyleLbl="node2" presStyleIdx="9" presStyleCnt="10" custScaleX="232148" custScaleY="92859" custLinFactNeighborX="4662" custLinFactNeighborY="65752">
        <dgm:presLayoutVars>
          <dgm:chPref val="3"/>
        </dgm:presLayoutVars>
      </dgm:prSet>
      <dgm:spPr/>
      <dgm:t>
        <a:bodyPr/>
        <a:lstStyle/>
        <a:p>
          <a:endParaRPr lang="es-MX"/>
        </a:p>
      </dgm:t>
    </dgm:pt>
    <dgm:pt modelId="{16EE798D-6965-446B-B4E1-98A8DF77A862}" type="pres">
      <dgm:prSet presAssocID="{53B899C4-21B7-4713-868D-7D133FEF8477}" presName="level3hierChild" presStyleCnt="0"/>
      <dgm:spPr/>
    </dgm:pt>
    <dgm:pt modelId="{9B48D7DB-1A34-4611-BBD4-0006405ED95E}" type="pres">
      <dgm:prSet presAssocID="{DF36A17B-93F1-48BD-B318-2BC872A91172}" presName="conn2-1" presStyleLbl="parChTrans1D3" presStyleIdx="9" presStyleCnt="10"/>
      <dgm:spPr/>
      <dgm:t>
        <a:bodyPr/>
        <a:lstStyle/>
        <a:p>
          <a:endParaRPr lang="es-MX"/>
        </a:p>
      </dgm:t>
    </dgm:pt>
    <dgm:pt modelId="{1967F07A-E8B8-446A-9990-62AD3CB4D1A7}" type="pres">
      <dgm:prSet presAssocID="{DF36A17B-93F1-48BD-B318-2BC872A91172}" presName="connTx" presStyleLbl="parChTrans1D3" presStyleIdx="9" presStyleCnt="10"/>
      <dgm:spPr/>
      <dgm:t>
        <a:bodyPr/>
        <a:lstStyle/>
        <a:p>
          <a:endParaRPr lang="es-MX"/>
        </a:p>
      </dgm:t>
    </dgm:pt>
    <dgm:pt modelId="{E34E9242-C88C-4582-A5F9-99812BA83B55}" type="pres">
      <dgm:prSet presAssocID="{0A12219C-41E2-448B-BC5E-005756C79A35}" presName="root2" presStyleCnt="0"/>
      <dgm:spPr/>
    </dgm:pt>
    <dgm:pt modelId="{FCBF324C-7784-4653-A822-0972D0B847C6}" type="pres">
      <dgm:prSet presAssocID="{0A12219C-41E2-448B-BC5E-005756C79A35}" presName="LevelTwoTextNode" presStyleLbl="node3" presStyleIdx="9" presStyleCnt="10" custScaleX="222613" custScaleY="88714" custLinFactNeighborX="14979" custLinFactNeighborY="67255">
        <dgm:presLayoutVars>
          <dgm:chPref val="3"/>
        </dgm:presLayoutVars>
      </dgm:prSet>
      <dgm:spPr/>
      <dgm:t>
        <a:bodyPr/>
        <a:lstStyle/>
        <a:p>
          <a:endParaRPr lang="es-MX"/>
        </a:p>
      </dgm:t>
    </dgm:pt>
    <dgm:pt modelId="{971999F6-5402-410F-B135-46C069EA3697}" type="pres">
      <dgm:prSet presAssocID="{0A12219C-41E2-448B-BC5E-005756C79A35}" presName="level3hierChild" presStyleCnt="0"/>
      <dgm:spPr/>
    </dgm:pt>
    <dgm:pt modelId="{88E1E6BD-BC8C-45E6-B96E-1C1DD41B20A0}" type="pres">
      <dgm:prSet presAssocID="{896FEFA4-C62B-4AD7-8F39-2818FBB968EF}" presName="conn2-1" presStyleLbl="parChTrans1D4" presStyleIdx="9" presStyleCnt="10"/>
      <dgm:spPr/>
      <dgm:t>
        <a:bodyPr/>
        <a:lstStyle/>
        <a:p>
          <a:endParaRPr lang="es-MX"/>
        </a:p>
      </dgm:t>
    </dgm:pt>
    <dgm:pt modelId="{75B7CC56-64D2-4EEA-BC57-F470555B9422}" type="pres">
      <dgm:prSet presAssocID="{896FEFA4-C62B-4AD7-8F39-2818FBB968EF}" presName="connTx" presStyleLbl="parChTrans1D4" presStyleIdx="9" presStyleCnt="10"/>
      <dgm:spPr/>
      <dgm:t>
        <a:bodyPr/>
        <a:lstStyle/>
        <a:p>
          <a:endParaRPr lang="es-MX"/>
        </a:p>
      </dgm:t>
    </dgm:pt>
    <dgm:pt modelId="{91B25F83-23DE-4D65-B8EE-AD5E92B014E2}" type="pres">
      <dgm:prSet presAssocID="{65342830-131F-499D-805F-2E612A5CE2FD}" presName="root2" presStyleCnt="0"/>
      <dgm:spPr/>
    </dgm:pt>
    <dgm:pt modelId="{A8AC8826-370F-4E97-A4F8-1BB15B46ABCA}" type="pres">
      <dgm:prSet presAssocID="{65342830-131F-499D-805F-2E612A5CE2FD}" presName="LevelTwoTextNode" presStyleLbl="node4" presStyleIdx="9" presStyleCnt="10" custScaleX="217708" custScaleY="87083" custLinFactNeighborX="-2192" custLinFactNeighborY="65752">
        <dgm:presLayoutVars>
          <dgm:chPref val="3"/>
        </dgm:presLayoutVars>
      </dgm:prSet>
      <dgm:spPr/>
      <dgm:t>
        <a:bodyPr/>
        <a:lstStyle/>
        <a:p>
          <a:endParaRPr lang="es-MX"/>
        </a:p>
      </dgm:t>
    </dgm:pt>
    <dgm:pt modelId="{8273E4E3-B649-406C-A4D0-7C91167B1715}" type="pres">
      <dgm:prSet presAssocID="{65342830-131F-499D-805F-2E612A5CE2FD}" presName="level3hierChild" presStyleCnt="0"/>
      <dgm:spPr/>
    </dgm:pt>
  </dgm:ptLst>
  <dgm:cxnLst>
    <dgm:cxn modelId="{0D4115C1-BC65-499F-94D5-4120AE7AFF5A}" type="presOf" srcId="{C6D1A503-5939-4924-BB7B-4CCE66065557}" destId="{75C150D1-774F-4BD7-8EF2-7370725CCAE1}" srcOrd="0" destOrd="0" presId="urn:microsoft.com/office/officeart/2005/8/layout/hierarchy2"/>
    <dgm:cxn modelId="{1A657646-528F-4451-B663-0F71C0B7E49D}" srcId="{CBAD7150-ACB6-4476-B9A5-1152044E63B7}" destId="{87A9FDE4-5E9A-4F10-BB09-91EA74E48982}" srcOrd="5" destOrd="0" parTransId="{25A7FD5D-F965-46C6-8B00-71573F097206}" sibTransId="{56FA2B34-6827-4F0F-A729-1281AD2FBA47}"/>
    <dgm:cxn modelId="{3EAD47D5-587E-45C0-AF59-7194C94AEE3F}" type="presOf" srcId="{A2BBCD63-AE19-4BB8-8BA3-3FF5C91DEA3C}" destId="{F96D91EE-E7D6-4E04-9DF5-2624D7A832E8}" srcOrd="0" destOrd="0" presId="urn:microsoft.com/office/officeart/2005/8/layout/hierarchy2"/>
    <dgm:cxn modelId="{A49CC943-E597-4131-BD1E-19F82DE485B5}" srcId="{149ECA5D-BDAA-44BC-BB97-37B6E129FCEA}" destId="{CEF189B0-CA1E-48C4-8122-AADA7ED003D0}" srcOrd="0" destOrd="0" parTransId="{802E4272-AC6C-4DE2-8B0A-6C75259FEFE1}" sibTransId="{D8DDE0A3-E154-4B4C-9825-F1D6558C4983}"/>
    <dgm:cxn modelId="{F8B404BB-125A-4523-87E7-E21DAE8AC539}" type="presOf" srcId="{D20BB640-8E6C-4DCC-B27C-4B4A475A93FC}" destId="{5D6970DF-E5C6-4B69-A37B-5C369754BD34}" srcOrd="0" destOrd="0" presId="urn:microsoft.com/office/officeart/2005/8/layout/hierarchy2"/>
    <dgm:cxn modelId="{A191214C-03B2-4A18-AB6A-4E2C125FDF38}" type="presOf" srcId="{A2BBCD63-AE19-4BB8-8BA3-3FF5C91DEA3C}" destId="{A11D0A22-8F25-456D-98AD-F2E41D1EED67}" srcOrd="1" destOrd="0" presId="urn:microsoft.com/office/officeart/2005/8/layout/hierarchy2"/>
    <dgm:cxn modelId="{B200F045-45EF-4035-AC58-ADC880AFC753}" type="presOf" srcId="{CA6B2E8D-469B-4082-B72A-25CB5E44EBE2}" destId="{FFA2625D-9DB2-4EF7-8B4D-C079FBC0E53A}" srcOrd="0" destOrd="0" presId="urn:microsoft.com/office/officeart/2005/8/layout/hierarchy2"/>
    <dgm:cxn modelId="{DD025B49-38A9-458B-A2BF-0E0FF07AD5B9}" type="presOf" srcId="{B60180B1-659D-44A8-805D-AA93D31B01AE}" destId="{DC443CE9-0523-4EFF-B684-4A86E32DBEB5}" srcOrd="0" destOrd="0" presId="urn:microsoft.com/office/officeart/2005/8/layout/hierarchy2"/>
    <dgm:cxn modelId="{D263A51B-9913-4976-B2A2-2A021FEE61D0}" srcId="{74BC4960-D920-4A1D-A964-F87ABAEEE13F}" destId="{137CAFD3-C1F7-4B5A-B380-EEF8B1DC5E35}" srcOrd="0" destOrd="0" parTransId="{C6D1A503-5939-4924-BB7B-4CCE66065557}" sibTransId="{9693EFCF-BAA3-493C-8F71-2B7240925E3E}"/>
    <dgm:cxn modelId="{D3F1695A-14BA-42AA-8192-DCDB000A6680}" srcId="{B358DCFB-07B9-4263-8534-E57676B4A347}" destId="{4EAA983E-669A-4EB0-8851-54A1C5B94700}" srcOrd="0" destOrd="0" parTransId="{09BE6749-3726-44D8-A0A3-764C8C02BCDA}" sibTransId="{160E78F6-C978-465F-BE49-ED8316374108}"/>
    <dgm:cxn modelId="{8C4C92E3-D5F6-4539-970D-6D5F52A9823F}" type="presOf" srcId="{802E4272-AC6C-4DE2-8B0A-6C75259FEFE1}" destId="{ACB777DB-A868-43F8-B9B1-1FEA5C10628A}" srcOrd="1" destOrd="0" presId="urn:microsoft.com/office/officeart/2005/8/layout/hierarchy2"/>
    <dgm:cxn modelId="{EABF4760-B617-435E-825F-3C9DE3C8EC44}" srcId="{43BFA556-980D-4286-9D54-AC4C64AFE02E}" destId="{020F000C-2116-4778-97E6-9626B68BAD3A}" srcOrd="0" destOrd="0" parTransId="{864D36D4-3CBB-4822-91DE-1C1F9ECB6FDB}" sibTransId="{CEE7FC48-1E30-4004-B53D-1C31A2EA81DD}"/>
    <dgm:cxn modelId="{67238455-2439-47BB-9109-60AFEC2CC70C}" type="presOf" srcId="{E21FE101-8A03-4D96-BB9E-104E26570163}" destId="{A15461DD-EF4E-48A6-B092-758A0FE57408}" srcOrd="1" destOrd="0" presId="urn:microsoft.com/office/officeart/2005/8/layout/hierarchy2"/>
    <dgm:cxn modelId="{9F4E3AD6-F4FF-4345-857F-B20775DE7283}" type="presOf" srcId="{91837228-4A00-4F5C-B978-45333BCA138B}" destId="{D0396557-63DE-4E5E-85A5-CC792D693820}" srcOrd="0" destOrd="0" presId="urn:microsoft.com/office/officeart/2005/8/layout/hierarchy2"/>
    <dgm:cxn modelId="{F519091D-2CB0-4521-995A-9EAAA60ECBA6}" type="presOf" srcId="{4EAA983E-669A-4EB0-8851-54A1C5B94700}" destId="{198E183B-9D2B-4171-A8AC-19064D85551C}" srcOrd="0" destOrd="0" presId="urn:microsoft.com/office/officeart/2005/8/layout/hierarchy2"/>
    <dgm:cxn modelId="{3D9B6547-2468-4BAC-9DEE-6CAA8D2CB4FE}" type="presOf" srcId="{C8ABF84C-332E-401B-A444-4C29661693D3}" destId="{1EA4F349-C7C5-4A18-87DB-381C1E47D32B}" srcOrd="1" destOrd="0" presId="urn:microsoft.com/office/officeart/2005/8/layout/hierarchy2"/>
    <dgm:cxn modelId="{ACCAC3DE-92AF-485D-A0E9-583104A4D316}" type="presOf" srcId="{D20BB640-8E6C-4DCC-B27C-4B4A475A93FC}" destId="{43C23359-EFB1-4801-8878-C13ED335040F}" srcOrd="1" destOrd="0" presId="urn:microsoft.com/office/officeart/2005/8/layout/hierarchy2"/>
    <dgm:cxn modelId="{888FCD7C-85C9-4933-A63F-C54E461E70CE}" type="presOf" srcId="{73E2A1DA-FAC7-4472-BCA0-05C3A6507074}" destId="{2416A073-91F8-4626-9DF8-B03D96A5C98E}" srcOrd="0" destOrd="0" presId="urn:microsoft.com/office/officeart/2005/8/layout/hierarchy2"/>
    <dgm:cxn modelId="{C6E60DF7-2375-4C3D-B8C2-21DA11A85E5F}" srcId="{CBAD7150-ACB6-4476-B9A5-1152044E63B7}" destId="{F2ADA00A-D1F2-4721-90ED-BF2F5E6292F9}" srcOrd="4" destOrd="0" parTransId="{BEC6B11E-6163-4592-A343-C964B8B6472F}" sibTransId="{5832D1C3-0979-4A1D-9CDC-5133EBC1233F}"/>
    <dgm:cxn modelId="{4EC1DC76-FC2E-41F1-8BE4-57579BDB2954}" type="presOf" srcId="{02761F0C-C3B0-4C0E-B649-BA5D260C552A}" destId="{1A9D5B31-2565-47D5-B410-BF57AB8F9CBC}" srcOrd="0" destOrd="0" presId="urn:microsoft.com/office/officeart/2005/8/layout/hierarchy2"/>
    <dgm:cxn modelId="{76FF2FCC-46F4-4067-8A8D-39DAA4B7F142}" srcId="{2BFC80A7-EF8A-4A96-805C-729E28908C31}" destId="{E96B872A-D9A8-443C-B024-42B75D7E55BA}" srcOrd="0" destOrd="0" parTransId="{7FA2DD89-C849-4CFA-8F49-75C3F0FE6778}" sibTransId="{51346F93-90FD-4AC0-A51C-2740370A4134}"/>
    <dgm:cxn modelId="{A9E62D39-32D1-406D-9AA4-B2124EAB289A}" type="presOf" srcId="{864D36D4-3CBB-4822-91DE-1C1F9ECB6FDB}" destId="{5091E11B-4ECF-4384-ADF0-8F9C60D5ADFE}" srcOrd="1" destOrd="0" presId="urn:microsoft.com/office/officeart/2005/8/layout/hierarchy2"/>
    <dgm:cxn modelId="{D2DDFA89-AF1E-4270-A4A7-B297D57839AD}" srcId="{ADBC2827-A539-4BA9-9C28-0263416A6621}" destId="{CC9E2DBB-E7A2-49AC-B863-FDE11ED91891}" srcOrd="0" destOrd="0" parTransId="{1095BD6B-9E3C-4C5A-B62D-3050C2D056FA}" sibTransId="{95CE3C44-C1E7-455E-9774-F15AA680D808}"/>
    <dgm:cxn modelId="{69CDA443-2396-46C8-B9D1-4D7008C3CA0B}" type="presOf" srcId="{A625C8E0-31C3-4A34-8B2F-79AD66B30622}" destId="{D3389E19-C9AB-4536-A16A-05BAF4AABFAE}" srcOrd="0" destOrd="0" presId="urn:microsoft.com/office/officeart/2005/8/layout/hierarchy2"/>
    <dgm:cxn modelId="{2564F85F-A467-49D9-BE46-76BEF62AC144}" srcId="{CBAD7150-ACB6-4476-B9A5-1152044E63B7}" destId="{53B899C4-21B7-4713-868D-7D133FEF8477}" srcOrd="9" destOrd="0" parTransId="{9AD32523-8AEF-43F4-BB92-46223A43B289}" sibTransId="{80D6CCD9-1F63-4139-B7A9-FB56BBF0F4E6}"/>
    <dgm:cxn modelId="{E1CA3318-BAB4-4321-9368-AE5FDF46C366}" type="presOf" srcId="{53B899C4-21B7-4713-868D-7D133FEF8477}" destId="{9A618E30-F06A-40FC-94D4-09E7CD43E5B6}" srcOrd="0" destOrd="0" presId="urn:microsoft.com/office/officeart/2005/8/layout/hierarchy2"/>
    <dgm:cxn modelId="{A1C336BC-CC34-45B7-BC5B-621ABBD76F5E}" type="presOf" srcId="{5BD39834-F5D6-4B96-81AD-6E098F4BBE30}" destId="{8CAAF0AC-B518-4C0C-AF49-7B5730A3E2CB}" srcOrd="0" destOrd="0" presId="urn:microsoft.com/office/officeart/2005/8/layout/hierarchy2"/>
    <dgm:cxn modelId="{B0136B7D-E687-4D47-97C2-F3B3DA042E5A}" srcId="{87A9FDE4-5E9A-4F10-BB09-91EA74E48982}" destId="{74BC4960-D920-4A1D-A964-F87ABAEEE13F}" srcOrd="0" destOrd="0" parTransId="{7B39929A-B4FF-46A9-BD6F-A58E4EA2A841}" sibTransId="{AB8FAD3F-C9A0-477F-A5BF-9A4D5564D432}"/>
    <dgm:cxn modelId="{152F1D51-D378-435C-AB25-8E944F36DCEA}" srcId="{CBAD7150-ACB6-4476-B9A5-1152044E63B7}" destId="{C50DE05E-487E-4570-A131-FDD97EFCF6F6}" srcOrd="2" destOrd="0" parTransId="{C8ABF84C-332E-401B-A444-4C29661693D3}" sibTransId="{B4ECCB53-8B52-4801-8DE8-6C33B7E0DB3A}"/>
    <dgm:cxn modelId="{87F51AF0-50F2-4372-A347-84153FAFB970}" srcId="{E96B872A-D9A8-443C-B024-42B75D7E55BA}" destId="{AD7740EE-960F-42E6-8346-811E1259A6A2}" srcOrd="0" destOrd="0" parTransId="{A16E5356-85A6-4F0C-981A-05707F8F6973}" sibTransId="{338E9A92-AF7B-46FE-9086-A6899E932C1E}"/>
    <dgm:cxn modelId="{F9D12066-A072-48E4-8879-5E81F8A1EC7B}" type="presOf" srcId="{A16E5356-85A6-4F0C-981A-05707F8F6973}" destId="{F6935DE7-93DD-467F-87F6-093B097AAED0}" srcOrd="1" destOrd="0" presId="urn:microsoft.com/office/officeart/2005/8/layout/hierarchy2"/>
    <dgm:cxn modelId="{5D1E2336-1950-47B7-A271-85D1A4601B38}" type="presOf" srcId="{1095BD6B-9E3C-4C5A-B62D-3050C2D056FA}" destId="{3446AB8C-1400-4C74-BBF8-DDEF979275FF}" srcOrd="0" destOrd="0" presId="urn:microsoft.com/office/officeart/2005/8/layout/hierarchy2"/>
    <dgm:cxn modelId="{9EFAE593-2A1D-4B15-B3B5-A7CADA11A7CF}" type="presOf" srcId="{CEF189B0-CA1E-48C4-8122-AADA7ED003D0}" destId="{6560E7DD-60C5-4126-981A-B1855A096E53}" srcOrd="0" destOrd="0" presId="urn:microsoft.com/office/officeart/2005/8/layout/hierarchy2"/>
    <dgm:cxn modelId="{C7719693-522E-4EEB-AE03-AC0DD9277170}" type="presOf" srcId="{30A269A7-21D4-44AC-94A6-18F801CB6FA8}" destId="{EAD1E19A-B0D4-4653-BBDE-5222D080D6D7}" srcOrd="0" destOrd="0" presId="urn:microsoft.com/office/officeart/2005/8/layout/hierarchy2"/>
    <dgm:cxn modelId="{1F7F9769-A77A-4714-BB37-F3642F3DB94A}" srcId="{C50DE05E-487E-4570-A131-FDD97EFCF6F6}" destId="{91837228-4A00-4F5C-B978-45333BCA138B}" srcOrd="0" destOrd="0" parTransId="{E84184F8-1C7A-4B85-B2AC-32147FF6A67B}" sibTransId="{1C3DBDD7-7AFA-40E8-B285-85A7B4D6D39D}"/>
    <dgm:cxn modelId="{20DA353E-9361-452D-9C3C-AA3C9052D7E7}" type="presOf" srcId="{DF36A17B-93F1-48BD-B318-2BC872A91172}" destId="{1967F07A-E8B8-446A-9990-62AD3CB4D1A7}" srcOrd="1" destOrd="0" presId="urn:microsoft.com/office/officeart/2005/8/layout/hierarchy2"/>
    <dgm:cxn modelId="{94DEB66B-50FD-4C1A-858E-550DC8593649}" type="presOf" srcId="{EDCDC0FD-AD0F-40FD-94D6-005B57A8CA5A}" destId="{80E75E3F-CF81-40C8-9DAA-51938AA319E3}" srcOrd="1" destOrd="0" presId="urn:microsoft.com/office/officeart/2005/8/layout/hierarchy2"/>
    <dgm:cxn modelId="{192F0E84-37D0-495D-84C5-B9A3A0DDFE05}" type="presOf" srcId="{5FF09C65-2502-42CF-AA55-F331566380D0}" destId="{964F4377-DD8A-4B5F-B791-5AEFE392376C}" srcOrd="0" destOrd="0" presId="urn:microsoft.com/office/officeart/2005/8/layout/hierarchy2"/>
    <dgm:cxn modelId="{3A363F2D-5463-450F-BA21-67532B076D62}" type="presOf" srcId="{5BD39834-F5D6-4B96-81AD-6E098F4BBE30}" destId="{93A87D29-1084-493C-A9FE-845547CAB9E1}" srcOrd="1" destOrd="0" presId="urn:microsoft.com/office/officeart/2005/8/layout/hierarchy2"/>
    <dgm:cxn modelId="{9668742D-D429-402D-9EAD-E757C61EFCE1}" type="presOf" srcId="{8F79CADC-7E0B-48B4-B67C-1DB02C4FFFA8}" destId="{6282E015-54FC-44E9-A4BB-7BDB72C7EDAB}" srcOrd="0" destOrd="0" presId="urn:microsoft.com/office/officeart/2005/8/layout/hierarchy2"/>
    <dgm:cxn modelId="{D3AB6DA3-7C7B-4716-90AF-D3BD341E5C10}" srcId="{CBAD7150-ACB6-4476-B9A5-1152044E63B7}" destId="{2BFC80A7-EF8A-4A96-805C-729E28908C31}" srcOrd="0" destOrd="0" parTransId="{5237F03D-546B-4EEC-8738-D61BD907700F}" sibTransId="{B4B144DB-7677-469B-B1D5-8B71390D304A}"/>
    <dgm:cxn modelId="{77CB11EC-9EC9-4DEC-85D6-554959A011DC}" type="presOf" srcId="{7FA2DD89-C849-4CFA-8F49-75C3F0FE6778}" destId="{2BAF83FB-E1AD-4F1F-BF07-76745F3C5CBD}" srcOrd="1" destOrd="0" presId="urn:microsoft.com/office/officeart/2005/8/layout/hierarchy2"/>
    <dgm:cxn modelId="{5958978F-DEB2-4879-A134-DC5F719571CF}" srcId="{53B899C4-21B7-4713-868D-7D133FEF8477}" destId="{0A12219C-41E2-448B-BC5E-005756C79A35}" srcOrd="0" destOrd="0" parTransId="{DF36A17B-93F1-48BD-B318-2BC872A91172}" sibTransId="{E2C4D71E-F993-461B-8BBE-79355D21686A}"/>
    <dgm:cxn modelId="{A272A380-0764-4BB6-A23E-B8782315BDD3}" type="presOf" srcId="{A16E5356-85A6-4F0C-981A-05707F8F6973}" destId="{10534C2F-930B-4ED0-9C49-31E42AEAE562}" srcOrd="0" destOrd="0" presId="urn:microsoft.com/office/officeart/2005/8/layout/hierarchy2"/>
    <dgm:cxn modelId="{14E3EE90-F182-42C7-8C9E-57C96EAD4294}" srcId="{E282D9BA-7246-4725-A54C-F0676D3AE08E}" destId="{149ECA5D-BDAA-44BC-BB97-37B6E129FCEA}" srcOrd="0" destOrd="0" parTransId="{A625C8E0-31C3-4A34-8B2F-79AD66B30622}" sibTransId="{08556996-97A6-4DB4-A4BB-06A2D959C447}"/>
    <dgm:cxn modelId="{DD1BC570-2AB3-4801-9F6E-E07C0C0594A6}" type="presOf" srcId="{7150D045-4F22-4D9E-84FE-E514FB2B6784}" destId="{D7532673-A70D-419C-978C-D257C4621500}" srcOrd="0" destOrd="0" presId="urn:microsoft.com/office/officeart/2005/8/layout/hierarchy2"/>
    <dgm:cxn modelId="{B4094BC1-06A0-411E-B84B-03080B309700}" type="presOf" srcId="{C50DE05E-487E-4570-A131-FDD97EFCF6F6}" destId="{21284977-9875-4D89-9BDE-85B667CD4E3F}" srcOrd="0" destOrd="0" presId="urn:microsoft.com/office/officeart/2005/8/layout/hierarchy2"/>
    <dgm:cxn modelId="{629AB582-2601-49E7-B9A2-BDC95E1B3E81}" type="presOf" srcId="{2BFC80A7-EF8A-4A96-805C-729E28908C31}" destId="{4AC442B4-190B-4CA6-B7D9-FBCDBA7518BE}" srcOrd="0" destOrd="0" presId="urn:microsoft.com/office/officeart/2005/8/layout/hierarchy2"/>
    <dgm:cxn modelId="{ED06F16E-93FA-455F-9529-885A0B409B71}" srcId="{CBAD7150-ACB6-4476-B9A5-1152044E63B7}" destId="{0E57AFFE-AC7A-480E-A57A-D32CD77DF0CB}" srcOrd="3" destOrd="0" parTransId="{A2BBCD63-AE19-4BB8-8BA3-3FF5C91DEA3C}" sibTransId="{38801265-9CC3-418C-AB07-AF639090282C}"/>
    <dgm:cxn modelId="{FDE4573F-DE49-438B-BF46-CD911756C21B}" type="presOf" srcId="{ADBC2827-A539-4BA9-9C28-0263416A6621}" destId="{34FD9583-011D-4D19-9475-7B3E0238C5DF}" srcOrd="0" destOrd="0" presId="urn:microsoft.com/office/officeart/2005/8/layout/hierarchy2"/>
    <dgm:cxn modelId="{63318E83-29A7-4BC1-9664-EF953F55E1BB}" type="presOf" srcId="{BEC6B11E-6163-4592-A343-C964B8B6472F}" destId="{BAB7D12C-9E51-479C-BAA0-DCD2B7458581}" srcOrd="1" destOrd="0" presId="urn:microsoft.com/office/officeart/2005/8/layout/hierarchy2"/>
    <dgm:cxn modelId="{611E2C7A-BB9C-4DC0-BBAD-F271FC6352C2}" type="presOf" srcId="{802E4272-AC6C-4DE2-8B0A-6C75259FEFE1}" destId="{875E31F8-C10B-4B64-A8F5-67F6111A0CF3}" srcOrd="0" destOrd="0" presId="urn:microsoft.com/office/officeart/2005/8/layout/hierarchy2"/>
    <dgm:cxn modelId="{0D10458B-B4CB-41CB-9A83-1472C79DF817}" srcId="{4EAA983E-669A-4EB0-8851-54A1C5B94700}" destId="{F24A3940-0922-4EBC-B3E7-AC22C8F3E339}" srcOrd="0" destOrd="0" parTransId="{5BD39834-F5D6-4B96-81AD-6E098F4BBE30}" sibTransId="{97E7639D-14B0-40EE-AA3A-A1CBB86FAB07}"/>
    <dgm:cxn modelId="{8CA37DFD-6127-4C3A-8DC4-BD4384358BBA}" type="presOf" srcId="{6B608053-7230-417E-91BB-9668DD4C9F3B}" destId="{20330CE8-533A-47FA-B0EF-7289E9E3EB5F}" srcOrd="0" destOrd="0" presId="urn:microsoft.com/office/officeart/2005/8/layout/hierarchy2"/>
    <dgm:cxn modelId="{88845714-1960-4215-A427-71E379419DD9}" type="presOf" srcId="{E84184F8-1C7A-4B85-B2AC-32147FF6A67B}" destId="{0E79B2BA-95DF-41F5-8156-BA2D58F1D3ED}" srcOrd="1" destOrd="0" presId="urn:microsoft.com/office/officeart/2005/8/layout/hierarchy2"/>
    <dgm:cxn modelId="{18D8ABFE-4EFB-4C04-81A0-464BC74C9C3A}" type="presOf" srcId="{EB20DD64-5BCC-46FC-A3AF-958104B3AD30}" destId="{C6D90873-EA3D-422F-AA03-7C257CC31854}" srcOrd="0" destOrd="0" presId="urn:microsoft.com/office/officeart/2005/8/layout/hierarchy2"/>
    <dgm:cxn modelId="{6156AC25-159E-4AFB-9B33-BBE14E6D93A9}" type="presOf" srcId="{A625C8E0-31C3-4A34-8B2F-79AD66B30622}" destId="{7EC846D5-527E-49F7-A24A-5DFBA5B0C87F}" srcOrd="1" destOrd="0" presId="urn:microsoft.com/office/officeart/2005/8/layout/hierarchy2"/>
    <dgm:cxn modelId="{0E6970CC-494A-4BF7-AB0F-FCE996F06FEA}" srcId="{91837228-4A00-4F5C-B978-45333BCA138B}" destId="{73E2A1DA-FAC7-4472-BCA0-05C3A6507074}" srcOrd="0" destOrd="0" parTransId="{30A269A7-21D4-44AC-94A6-18F801CB6FA8}" sibTransId="{A3D16864-2806-4D03-A375-0AB92EE99454}"/>
    <dgm:cxn modelId="{10497158-E2F1-4188-A7E9-4816720EB9F6}" type="presOf" srcId="{5237F03D-546B-4EEC-8738-D61BD907700F}" destId="{EC096513-E66B-4D3A-BC2F-8B4BD84BF818}" srcOrd="1" destOrd="0" presId="urn:microsoft.com/office/officeart/2005/8/layout/hierarchy2"/>
    <dgm:cxn modelId="{2869D508-AE7B-4099-9231-34631CF5519A}" srcId="{F2ADA00A-D1F2-4721-90ED-BF2F5E6292F9}" destId="{80D95F93-4561-4A60-94B0-C9C5BAA8F514}" srcOrd="0" destOrd="0" parTransId="{FD95BFE2-49D8-484E-8A9F-24B301115AF4}" sibTransId="{2AD1FA55-86AB-4994-BAC3-A1C78352A912}"/>
    <dgm:cxn modelId="{3F78B29D-3A1E-44E1-8F08-B9BD69605235}" type="presOf" srcId="{896FEFA4-C62B-4AD7-8F39-2818FBB968EF}" destId="{75B7CC56-64D2-4EEA-BC57-F470555B9422}" srcOrd="1" destOrd="0" presId="urn:microsoft.com/office/officeart/2005/8/layout/hierarchy2"/>
    <dgm:cxn modelId="{9C809A8C-D281-4DE8-8246-18965AA54E36}" type="presOf" srcId="{9AD32523-8AEF-43F4-BB92-46223A43B289}" destId="{BE73FDC6-23AA-4C0F-A26E-D03ECDB87FAA}" srcOrd="0" destOrd="0" presId="urn:microsoft.com/office/officeart/2005/8/layout/hierarchy2"/>
    <dgm:cxn modelId="{EB9280B6-10CF-4FCC-B404-60B4287346F3}" type="presOf" srcId="{BEC6B11E-6163-4592-A343-C964B8B6472F}" destId="{006682DA-BB67-4D4F-BEF1-50F5666BE9CF}" srcOrd="0" destOrd="0" presId="urn:microsoft.com/office/officeart/2005/8/layout/hierarchy2"/>
    <dgm:cxn modelId="{D8000F2F-75FC-4B47-9065-69866329BFE7}" type="presOf" srcId="{4D57393F-FBAD-45B1-8B86-D9844686E58D}" destId="{17D5B195-7487-459E-B3D6-18501C8C16C0}" srcOrd="0" destOrd="0" presId="urn:microsoft.com/office/officeart/2005/8/layout/hierarchy2"/>
    <dgm:cxn modelId="{3E2B2CAF-2792-4F85-A529-0AE13CDF07A8}" type="presOf" srcId="{74BC4960-D920-4A1D-A964-F87ABAEEE13F}" destId="{E32EB720-0005-42DA-80EB-C544B684AB99}" srcOrd="0" destOrd="0" presId="urn:microsoft.com/office/officeart/2005/8/layout/hierarchy2"/>
    <dgm:cxn modelId="{5A361CA4-7775-4969-9B54-D2965C5B783B}" type="presOf" srcId="{C6D1A503-5939-4924-BB7B-4CCE66065557}" destId="{8CDB1E73-856C-4B93-8A66-80409F2C9EA8}" srcOrd="1" destOrd="0" presId="urn:microsoft.com/office/officeart/2005/8/layout/hierarchy2"/>
    <dgm:cxn modelId="{574CD953-D9BC-4380-97A3-87806B68AE2B}" srcId="{CBAD7150-ACB6-4476-B9A5-1152044E63B7}" destId="{B358DCFB-07B9-4263-8534-E57676B4A347}" srcOrd="8" destOrd="0" parTransId="{CA6B2E8D-469B-4082-B72A-25CB5E44EBE2}" sibTransId="{C037CD90-EAAA-4064-AA1F-4D214CCF3F70}"/>
    <dgm:cxn modelId="{596D7FFC-525E-4BAE-B566-B73078E160FF}" type="presOf" srcId="{C8ABF84C-332E-401B-A444-4C29661693D3}" destId="{F970BC03-8233-4B4F-ACA7-1296BC88869D}" srcOrd="0" destOrd="0" presId="urn:microsoft.com/office/officeart/2005/8/layout/hierarchy2"/>
    <dgm:cxn modelId="{339718F2-DB26-4626-82CE-5E116869977E}" type="presOf" srcId="{149ECA5D-BDAA-44BC-BB97-37B6E129FCEA}" destId="{9C134CE7-0C6F-4482-A89E-525C2349A6B6}" srcOrd="0" destOrd="0" presId="urn:microsoft.com/office/officeart/2005/8/layout/hierarchy2"/>
    <dgm:cxn modelId="{D863638B-CA0E-4283-9C18-B80EBC4C2259}" type="presOf" srcId="{0A12219C-41E2-448B-BC5E-005756C79A35}" destId="{FCBF324C-7784-4653-A822-0972D0B847C6}" srcOrd="0" destOrd="0" presId="urn:microsoft.com/office/officeart/2005/8/layout/hierarchy2"/>
    <dgm:cxn modelId="{1F0B8039-CF3E-4DE1-BCA2-EAA37E9BD7A7}" srcId="{8F79CADC-7E0B-48B4-B67C-1DB02C4FFFA8}" destId="{6B608053-7230-417E-91BB-9668DD4C9F3B}" srcOrd="0" destOrd="0" parTransId="{89BD2515-32C4-4D5B-8EB8-C3328E626411}" sibTransId="{5CA84497-560F-4351-A18A-40B18991CEC4}"/>
    <dgm:cxn modelId="{7734BC5C-FA06-43C8-BDAF-9ED5B1A44825}" type="presOf" srcId="{896FEFA4-C62B-4AD7-8F39-2818FBB968EF}" destId="{88E1E6BD-BC8C-45E6-B96E-1C1DD41B20A0}" srcOrd="0" destOrd="0" presId="urn:microsoft.com/office/officeart/2005/8/layout/hierarchy2"/>
    <dgm:cxn modelId="{26732D28-7F97-48FB-9497-6828CD8B085D}" type="presOf" srcId="{137CAFD3-C1F7-4B5A-B380-EEF8B1DC5E35}" destId="{7B0ECDDE-8E2B-4EB1-A7C4-07D0FC034DC2}" srcOrd="0" destOrd="0" presId="urn:microsoft.com/office/officeart/2005/8/layout/hierarchy2"/>
    <dgm:cxn modelId="{E3F4F6A3-63F0-4713-831F-23BA2186A5CD}" type="presOf" srcId="{EDCDC0FD-AD0F-40FD-94D6-005B57A8CA5A}" destId="{510372E5-B78D-4E72-A594-7CE0966FC81B}" srcOrd="0" destOrd="0" presId="urn:microsoft.com/office/officeart/2005/8/layout/hierarchy2"/>
    <dgm:cxn modelId="{AA21B606-5FE1-4D3F-875F-3691F1B55214}" type="presOf" srcId="{864D36D4-3CBB-4822-91DE-1C1F9ECB6FDB}" destId="{1D56E075-25C2-4F19-9DF4-E6BA5B571669}" srcOrd="0" destOrd="0" presId="urn:microsoft.com/office/officeart/2005/8/layout/hierarchy2"/>
    <dgm:cxn modelId="{BFD99138-C3E3-4DD9-9523-4DC62D2DBA62}" type="presOf" srcId="{7B39929A-B4FF-46A9-BD6F-A58E4EA2A841}" destId="{1D278FDB-02C2-4155-B027-928A959417E9}" srcOrd="1" destOrd="0" presId="urn:microsoft.com/office/officeart/2005/8/layout/hierarchy2"/>
    <dgm:cxn modelId="{5ED1A840-5722-473A-A436-4C7BFB6A0C99}" type="presOf" srcId="{43BFA556-980D-4286-9D54-AC4C64AFE02E}" destId="{F7B3E0F0-91C1-46EC-9ABC-5CB154F2F802}" srcOrd="0" destOrd="0" presId="urn:microsoft.com/office/officeart/2005/8/layout/hierarchy2"/>
    <dgm:cxn modelId="{EACA9A69-681F-49FF-95F0-0D28E6D20133}" type="presOf" srcId="{7FA2DD89-C849-4CFA-8F49-75C3F0FE6778}" destId="{5D0FCAB2-6A7B-4DC8-9E18-76370BF17B8A}" srcOrd="0" destOrd="0" presId="urn:microsoft.com/office/officeart/2005/8/layout/hierarchy2"/>
    <dgm:cxn modelId="{157070AE-F110-4AD3-A89F-D5F66E013B9E}" type="presOf" srcId="{E21FE101-8A03-4D96-BB9E-104E26570163}" destId="{396EAA56-C7CE-4A8E-B6FE-5054EFD1A0DB}" srcOrd="0" destOrd="0" presId="urn:microsoft.com/office/officeart/2005/8/layout/hierarchy2"/>
    <dgm:cxn modelId="{292BC2DB-DD0B-430C-B1E5-B11B877B56B1}" srcId="{0E57AFFE-AC7A-480E-A57A-D32CD77DF0CB}" destId="{ADBC2827-A539-4BA9-9C28-0263416A6621}" srcOrd="0" destOrd="0" parTransId="{E04D4A64-18FC-4A9D-A3AA-18EAF2EECEB1}" sibTransId="{719F25E4-863C-4361-AA0E-1C486434ACA3}"/>
    <dgm:cxn modelId="{D46EDB2F-03D2-4D9C-A92D-D90932298BD6}" type="presOf" srcId="{7150D045-4F22-4D9E-84FE-E514FB2B6784}" destId="{A65E4C0F-2D17-4B76-AD61-B8439DEA186C}" srcOrd="1" destOrd="0" presId="urn:microsoft.com/office/officeart/2005/8/layout/hierarchy2"/>
    <dgm:cxn modelId="{6BD9E9C9-A97C-49DC-9738-7BBF981A5175}" type="presOf" srcId="{DF36A17B-93F1-48BD-B318-2BC872A91172}" destId="{9B48D7DB-1A34-4611-BBD4-0006405ED95E}" srcOrd="0" destOrd="0" presId="urn:microsoft.com/office/officeart/2005/8/layout/hierarchy2"/>
    <dgm:cxn modelId="{C0535B8D-0308-48EA-93E1-95FF19163286}" type="presOf" srcId="{89BD2515-32C4-4D5B-8EB8-C3328E626411}" destId="{F1D0BBC9-1259-478E-99F5-D660A3CC887C}" srcOrd="1" destOrd="0" presId="urn:microsoft.com/office/officeart/2005/8/layout/hierarchy2"/>
    <dgm:cxn modelId="{38E4404C-439E-4E7F-B02C-EDF4EE572824}" srcId="{5FF09C65-2502-42CF-AA55-F331566380D0}" destId="{43BFA556-980D-4286-9D54-AC4C64AFE02E}" srcOrd="0" destOrd="0" parTransId="{EDCDC0FD-AD0F-40FD-94D6-005B57A8CA5A}" sibTransId="{0F5948E4-3A4E-479E-B464-7947F435CF2C}"/>
    <dgm:cxn modelId="{1C9DDEAD-F396-4F5E-83E4-F4C5047E5353}" type="presOf" srcId="{B358DCFB-07B9-4263-8534-E57676B4A347}" destId="{5694386E-99E9-414B-B8D0-593749137B7E}" srcOrd="0" destOrd="0" presId="urn:microsoft.com/office/officeart/2005/8/layout/hierarchy2"/>
    <dgm:cxn modelId="{EE00BA84-020E-4490-AC6B-B769F05E66C0}" type="presOf" srcId="{30A269A7-21D4-44AC-94A6-18F801CB6FA8}" destId="{DAD19C6C-148A-4E79-86A9-12D5A6FF6793}" srcOrd="1" destOrd="0" presId="urn:microsoft.com/office/officeart/2005/8/layout/hierarchy2"/>
    <dgm:cxn modelId="{402D08CA-5522-4DEC-8FA5-854FFA927D66}" type="presOf" srcId="{7B39929A-B4FF-46A9-BD6F-A58E4EA2A841}" destId="{C6C5BEC8-1A9E-4367-853E-08595B303798}" srcOrd="0" destOrd="0" presId="urn:microsoft.com/office/officeart/2005/8/layout/hierarchy2"/>
    <dgm:cxn modelId="{BE6AAFE5-F53F-42D6-8F6A-1501C03793E1}" type="presOf" srcId="{EB20DD64-5BCC-46FC-A3AF-958104B3AD30}" destId="{3513ADA1-A3F9-4E01-B800-51BD70168522}" srcOrd="1" destOrd="0" presId="urn:microsoft.com/office/officeart/2005/8/layout/hierarchy2"/>
    <dgm:cxn modelId="{79F41F99-CB28-492F-8E59-1BBBBDBC1D94}" srcId="{CBAD7150-ACB6-4476-B9A5-1152044E63B7}" destId="{2754B1D8-5510-467A-99DF-2FC08B1A924F}" srcOrd="6" destOrd="0" parTransId="{02761F0C-C3B0-4C0E-B649-BA5D260C552A}" sibTransId="{91C627B3-2369-4226-9FA2-13049A3EED0B}"/>
    <dgm:cxn modelId="{13603584-7AFA-4B1C-A536-A1208AA2A069}" type="presOf" srcId="{9AD32523-8AEF-43F4-BB92-46223A43B289}" destId="{BF56685D-6410-42D0-82EF-FFAB82B0DCBE}" srcOrd="1" destOrd="0" presId="urn:microsoft.com/office/officeart/2005/8/layout/hierarchy2"/>
    <dgm:cxn modelId="{3A572D04-0831-4752-84AF-456E42471DDE}" type="presOf" srcId="{65342830-131F-499D-805F-2E612A5CE2FD}" destId="{A8AC8826-370F-4E97-A4F8-1BB15B46ABCA}" srcOrd="0" destOrd="0" presId="urn:microsoft.com/office/officeart/2005/8/layout/hierarchy2"/>
    <dgm:cxn modelId="{C11C0B6A-203B-4155-AE0D-676500DF5EAF}" type="presOf" srcId="{CBAD7150-ACB6-4476-B9A5-1152044E63B7}" destId="{C4752257-BC58-4C87-AD6F-99B1E526EA9D}" srcOrd="0" destOrd="0" presId="urn:microsoft.com/office/officeart/2005/8/layout/hierarchy2"/>
    <dgm:cxn modelId="{4E9401C3-D48D-40C1-9830-85C7B61267FE}" type="presOf" srcId="{02761F0C-C3B0-4C0E-B649-BA5D260C552A}" destId="{43B51300-0D75-47C5-98F5-2336C4D06C81}" srcOrd="1" destOrd="0" presId="urn:microsoft.com/office/officeart/2005/8/layout/hierarchy2"/>
    <dgm:cxn modelId="{5233E3B3-EE81-439E-BB6A-E1D71EDCF4E0}" type="presOf" srcId="{0E57AFFE-AC7A-480E-A57A-D32CD77DF0CB}" destId="{F29CC736-1140-43D6-A14F-C636A84B5A64}" srcOrd="0" destOrd="0" presId="urn:microsoft.com/office/officeart/2005/8/layout/hierarchy2"/>
    <dgm:cxn modelId="{5BF90A02-2F53-4EDB-A351-375E2208BF80}" type="presOf" srcId="{E282D9BA-7246-4725-A54C-F0676D3AE08E}" destId="{350885FC-51C5-4C1F-9196-A817AF8E58E5}" srcOrd="0" destOrd="0" presId="urn:microsoft.com/office/officeart/2005/8/layout/hierarchy2"/>
    <dgm:cxn modelId="{E512D9D6-90D6-4696-A3DD-C1E03747848C}" type="presOf" srcId="{E04D4A64-18FC-4A9D-A3AA-18EAF2EECEB1}" destId="{FFD9D4D6-9C48-42B1-964D-A7E780584C02}" srcOrd="0" destOrd="0" presId="urn:microsoft.com/office/officeart/2005/8/layout/hierarchy2"/>
    <dgm:cxn modelId="{733C7BE8-F8AE-4F1F-8872-67CF4D2D69EB}" type="presOf" srcId="{09BE6749-3726-44D8-A0A3-764C8C02BCDA}" destId="{5F31CE2F-B384-4A5D-850A-C1764C64AF4C}" srcOrd="0" destOrd="0" presId="urn:microsoft.com/office/officeart/2005/8/layout/hierarchy2"/>
    <dgm:cxn modelId="{530D3EFA-57F9-40C5-8963-E6F36C1E0448}" type="presOf" srcId="{2754B1D8-5510-467A-99DF-2FC08B1A924F}" destId="{3C86069D-6A2A-49AE-A22E-8154AEEDFD7A}" srcOrd="0" destOrd="0" presId="urn:microsoft.com/office/officeart/2005/8/layout/hierarchy2"/>
    <dgm:cxn modelId="{943EB4DA-3E2D-484A-B48F-5A4A45055B89}" type="presOf" srcId="{F24A3940-0922-4EBC-B3E7-AC22C8F3E339}" destId="{8929AE2B-D9FA-476D-BB93-58F58890C7BA}" srcOrd="0" destOrd="0" presId="urn:microsoft.com/office/officeart/2005/8/layout/hierarchy2"/>
    <dgm:cxn modelId="{EAE95A41-BBE7-4C4E-AC92-E4FD64800872}" type="presOf" srcId="{87A9FDE4-5E9A-4F10-BB09-91EA74E48982}" destId="{EC1A9E47-ABA1-43B0-B2FD-9215C55FA761}" srcOrd="0" destOrd="0" presId="urn:microsoft.com/office/officeart/2005/8/layout/hierarchy2"/>
    <dgm:cxn modelId="{BD56C7AD-6C06-431B-9F71-B04BB1134717}" type="presOf" srcId="{80D95F93-4561-4A60-94B0-C9C5BAA8F514}" destId="{049C2553-64AF-469F-86A4-5DA39141E056}" srcOrd="0" destOrd="0" presId="urn:microsoft.com/office/officeart/2005/8/layout/hierarchy2"/>
    <dgm:cxn modelId="{BBCA3FCF-8414-411A-A0D3-6C2AA2FF8745}" type="presOf" srcId="{FD95BFE2-49D8-484E-8A9F-24B301115AF4}" destId="{5775A850-53C1-4C72-8C7D-B7CF8DCD023D}" srcOrd="1" destOrd="0" presId="urn:microsoft.com/office/officeart/2005/8/layout/hierarchy2"/>
    <dgm:cxn modelId="{D7E34DA9-866E-4641-AA7B-767F46388865}" srcId="{0A12219C-41E2-448B-BC5E-005756C79A35}" destId="{65342830-131F-499D-805F-2E612A5CE2FD}" srcOrd="0" destOrd="0" parTransId="{896FEFA4-C62B-4AD7-8F39-2818FBB968EF}" sibTransId="{E72825EB-43BE-406F-9212-9EE11F7F1A12}"/>
    <dgm:cxn modelId="{61A6738E-21C7-42F5-8EF8-C4B2A2B3BB54}" type="presOf" srcId="{25A7FD5D-F965-46C6-8B00-71573F097206}" destId="{3C7E2CB4-95B0-4FCE-90A9-64CE954CE65E}" srcOrd="0" destOrd="0" presId="urn:microsoft.com/office/officeart/2005/8/layout/hierarchy2"/>
    <dgm:cxn modelId="{9D621000-4E1C-4097-9BE0-7D5390E37887}" type="presOf" srcId="{E96B872A-D9A8-443C-B024-42B75D7E55BA}" destId="{39958DEB-D6BE-4142-893C-0486710E2D86}" srcOrd="0" destOrd="0" presId="urn:microsoft.com/office/officeart/2005/8/layout/hierarchy2"/>
    <dgm:cxn modelId="{7D1C1B9B-3092-4AB6-A6A9-9B171EE90FB8}" type="presOf" srcId="{CC9E2DBB-E7A2-49AC-B863-FDE11ED91891}" destId="{D2DC109E-703E-47B4-9DEB-DE99AA3801FB}" srcOrd="0" destOrd="0" presId="urn:microsoft.com/office/officeart/2005/8/layout/hierarchy2"/>
    <dgm:cxn modelId="{DBA98FA8-0C9D-49E2-A9DB-B79E8A4B24BC}" srcId="{B60180B1-659D-44A8-805D-AA93D31B01AE}" destId="{CBAD7150-ACB6-4476-B9A5-1152044E63B7}" srcOrd="0" destOrd="0" parTransId="{403347F5-EBD3-40F1-A04C-E3E91B4D4BBE}" sibTransId="{4B8471A6-B019-435C-9168-69170261F2A2}"/>
    <dgm:cxn modelId="{E0B5D25C-819F-4995-9510-0C1655B9AFA0}" type="presOf" srcId="{F2ADA00A-D1F2-4721-90ED-BF2F5E6292F9}" destId="{9C2917E4-649F-4AA3-ACB3-859E7BF2CAFA}" srcOrd="0" destOrd="0" presId="urn:microsoft.com/office/officeart/2005/8/layout/hierarchy2"/>
    <dgm:cxn modelId="{39D15C57-C7FF-414C-B0C4-151AAA3FD7F9}" srcId="{CBAD7150-ACB6-4476-B9A5-1152044E63B7}" destId="{E282D9BA-7246-4725-A54C-F0676D3AE08E}" srcOrd="1" destOrd="0" parTransId="{E21FE101-8A03-4D96-BB9E-104E26570163}" sibTransId="{936E6695-B1A8-4890-B8E2-CAAF6F536B0B}"/>
    <dgm:cxn modelId="{3BBFB77E-7BE8-4C46-8543-ECEFEC645195}" type="presOf" srcId="{09BE6749-3726-44D8-A0A3-764C8C02BCDA}" destId="{89378AE8-7949-4F32-A8E3-81E708A30BF3}" srcOrd="1" destOrd="0" presId="urn:microsoft.com/office/officeart/2005/8/layout/hierarchy2"/>
    <dgm:cxn modelId="{91BB71C9-DFA0-4D77-ABC5-A1F8460983E6}" type="presOf" srcId="{FD95BFE2-49D8-484E-8A9F-24B301115AF4}" destId="{AF32A8E2-9C51-4154-A4AE-EBD5EE2F5BAB}" srcOrd="0" destOrd="0" presId="urn:microsoft.com/office/officeart/2005/8/layout/hierarchy2"/>
    <dgm:cxn modelId="{B90787BB-6D6E-42AB-AF8C-3CF93F73722F}" type="presOf" srcId="{E84184F8-1C7A-4B85-B2AC-32147FF6A67B}" destId="{2AADFA9C-A1D5-408C-AFB8-94A841E88FE8}" srcOrd="0" destOrd="0" presId="urn:microsoft.com/office/officeart/2005/8/layout/hierarchy2"/>
    <dgm:cxn modelId="{6F9DB82A-35FA-4DAC-9768-E23506E38623}" type="presOf" srcId="{25A7FD5D-F965-46C6-8B00-71573F097206}" destId="{2D81B06F-5F19-45A0-AEC1-5F5A456E9F49}" srcOrd="1" destOrd="0" presId="urn:microsoft.com/office/officeart/2005/8/layout/hierarchy2"/>
    <dgm:cxn modelId="{1F842040-8BCB-4483-BBFE-3760E556C592}" srcId="{CBAD7150-ACB6-4476-B9A5-1152044E63B7}" destId="{5FF09C65-2502-42CF-AA55-F331566380D0}" srcOrd="7" destOrd="0" parTransId="{D20BB640-8E6C-4DCC-B27C-4B4A475A93FC}" sibTransId="{5EBE3D10-1327-4813-905C-C2894D025C47}"/>
    <dgm:cxn modelId="{97B32DB6-E25C-4F10-961F-A57E74F06887}" type="presOf" srcId="{E04D4A64-18FC-4A9D-A3AA-18EAF2EECEB1}" destId="{BFCF01BD-DBF3-48D4-BA46-FC33EB23B46E}" srcOrd="1" destOrd="0" presId="urn:microsoft.com/office/officeart/2005/8/layout/hierarchy2"/>
    <dgm:cxn modelId="{8DE9BAA5-AB10-4C0A-BDE7-5C760A55C899}" srcId="{2754B1D8-5510-467A-99DF-2FC08B1A924F}" destId="{8F79CADC-7E0B-48B4-B67C-1DB02C4FFFA8}" srcOrd="0" destOrd="0" parTransId="{EB20DD64-5BCC-46FC-A3AF-958104B3AD30}" sibTransId="{335724B3-EFA7-4043-AC46-3BE097A81B8E}"/>
    <dgm:cxn modelId="{A8D237AC-61E4-45ED-9704-41DEB9D07893}" srcId="{80D95F93-4561-4A60-94B0-C9C5BAA8F514}" destId="{4D57393F-FBAD-45B1-8B86-D9844686E58D}" srcOrd="0" destOrd="0" parTransId="{7150D045-4F22-4D9E-84FE-E514FB2B6784}" sibTransId="{6F6E9785-37BE-49EC-9463-94F4C51D2BFF}"/>
    <dgm:cxn modelId="{C91BF2AF-7C07-43B6-9008-6FD857689DCC}" type="presOf" srcId="{89BD2515-32C4-4D5B-8EB8-C3328E626411}" destId="{545D66B9-3362-4C3A-A771-745B6FD9774A}" srcOrd="0" destOrd="0" presId="urn:microsoft.com/office/officeart/2005/8/layout/hierarchy2"/>
    <dgm:cxn modelId="{F1834645-4ADC-4B10-99F3-DF6DCEF2FACE}" type="presOf" srcId="{AD7740EE-960F-42E6-8346-811E1259A6A2}" destId="{2EB6FD62-BFEE-4F70-B04E-FE55433A7148}" srcOrd="0" destOrd="0" presId="urn:microsoft.com/office/officeart/2005/8/layout/hierarchy2"/>
    <dgm:cxn modelId="{FA423244-A3B0-49DA-ADA8-E9087AF44371}" type="presOf" srcId="{020F000C-2116-4778-97E6-9626B68BAD3A}" destId="{25073D7B-F6AC-481C-8FBB-3BE46D5A6187}" srcOrd="0" destOrd="0" presId="urn:microsoft.com/office/officeart/2005/8/layout/hierarchy2"/>
    <dgm:cxn modelId="{01797895-D4A5-4355-9A21-5061A0737FE6}" type="presOf" srcId="{1095BD6B-9E3C-4C5A-B62D-3050C2D056FA}" destId="{4F364D66-98C6-43B7-8DA9-4A013479F70D}" srcOrd="1" destOrd="0" presId="urn:microsoft.com/office/officeart/2005/8/layout/hierarchy2"/>
    <dgm:cxn modelId="{79F93C89-47C4-454C-B168-96CC521DB7C4}" type="presOf" srcId="{5237F03D-546B-4EEC-8738-D61BD907700F}" destId="{0DB6A493-C9AB-492C-8B1B-1F459D39EF72}" srcOrd="0" destOrd="0" presId="urn:microsoft.com/office/officeart/2005/8/layout/hierarchy2"/>
    <dgm:cxn modelId="{030656CB-81C4-4F06-8C5D-5F8632F1209F}" type="presOf" srcId="{CA6B2E8D-469B-4082-B72A-25CB5E44EBE2}" destId="{EBE5AF45-54CF-4BF7-BA90-78C98C04A8F0}" srcOrd="1" destOrd="0" presId="urn:microsoft.com/office/officeart/2005/8/layout/hierarchy2"/>
    <dgm:cxn modelId="{0DE90D3C-85DB-45A3-ACB6-82CA3F7A3E82}" type="presParOf" srcId="{DC443CE9-0523-4EFF-B684-4A86E32DBEB5}" destId="{855FDC35-1115-43FD-A6B7-213614C4DE31}" srcOrd="0" destOrd="0" presId="urn:microsoft.com/office/officeart/2005/8/layout/hierarchy2"/>
    <dgm:cxn modelId="{C76A3F56-AF33-46AE-A0DF-2D5F1EC92923}" type="presParOf" srcId="{855FDC35-1115-43FD-A6B7-213614C4DE31}" destId="{C4752257-BC58-4C87-AD6F-99B1E526EA9D}" srcOrd="0" destOrd="0" presId="urn:microsoft.com/office/officeart/2005/8/layout/hierarchy2"/>
    <dgm:cxn modelId="{33F6CCF9-0702-48AD-A7B0-D3FD4671366A}" type="presParOf" srcId="{855FDC35-1115-43FD-A6B7-213614C4DE31}" destId="{D2B9D6D1-B0FB-481F-A327-E5ACC2133FB5}" srcOrd="1" destOrd="0" presId="urn:microsoft.com/office/officeart/2005/8/layout/hierarchy2"/>
    <dgm:cxn modelId="{64CFD11F-8ECE-4DA9-B12F-2EF00AB6D78A}" type="presParOf" srcId="{D2B9D6D1-B0FB-481F-A327-E5ACC2133FB5}" destId="{0DB6A493-C9AB-492C-8B1B-1F459D39EF72}" srcOrd="0" destOrd="0" presId="urn:microsoft.com/office/officeart/2005/8/layout/hierarchy2"/>
    <dgm:cxn modelId="{8603FF15-A832-40C7-857D-6A0DE15864F5}" type="presParOf" srcId="{0DB6A493-C9AB-492C-8B1B-1F459D39EF72}" destId="{EC096513-E66B-4D3A-BC2F-8B4BD84BF818}" srcOrd="0" destOrd="0" presId="urn:microsoft.com/office/officeart/2005/8/layout/hierarchy2"/>
    <dgm:cxn modelId="{206EED68-FEB2-4A48-88DD-267C2B4D20C0}" type="presParOf" srcId="{D2B9D6D1-B0FB-481F-A327-E5ACC2133FB5}" destId="{6DE51257-6401-4FDF-853E-94838ECA3917}" srcOrd="1" destOrd="0" presId="urn:microsoft.com/office/officeart/2005/8/layout/hierarchy2"/>
    <dgm:cxn modelId="{2466607B-C500-4C18-A3A6-41051633219E}" type="presParOf" srcId="{6DE51257-6401-4FDF-853E-94838ECA3917}" destId="{4AC442B4-190B-4CA6-B7D9-FBCDBA7518BE}" srcOrd="0" destOrd="0" presId="urn:microsoft.com/office/officeart/2005/8/layout/hierarchy2"/>
    <dgm:cxn modelId="{901B78F5-6EAF-40E6-9DC4-46C3FA4A1AB7}" type="presParOf" srcId="{6DE51257-6401-4FDF-853E-94838ECA3917}" destId="{3562E681-2599-4F90-932A-6B5E8424FD89}" srcOrd="1" destOrd="0" presId="urn:microsoft.com/office/officeart/2005/8/layout/hierarchy2"/>
    <dgm:cxn modelId="{C9887DD4-7C78-433B-89E4-4721D48BA5B2}" type="presParOf" srcId="{3562E681-2599-4F90-932A-6B5E8424FD89}" destId="{5D0FCAB2-6A7B-4DC8-9E18-76370BF17B8A}" srcOrd="0" destOrd="0" presId="urn:microsoft.com/office/officeart/2005/8/layout/hierarchy2"/>
    <dgm:cxn modelId="{574EE3C2-3ADB-45E5-897B-239C424C4A30}" type="presParOf" srcId="{5D0FCAB2-6A7B-4DC8-9E18-76370BF17B8A}" destId="{2BAF83FB-E1AD-4F1F-BF07-76745F3C5CBD}" srcOrd="0" destOrd="0" presId="urn:microsoft.com/office/officeart/2005/8/layout/hierarchy2"/>
    <dgm:cxn modelId="{DA0F7354-D722-4F4F-B61C-B5A1582F3D7E}" type="presParOf" srcId="{3562E681-2599-4F90-932A-6B5E8424FD89}" destId="{8807F048-11C0-437F-B9DB-F902F202CF7B}" srcOrd="1" destOrd="0" presId="urn:microsoft.com/office/officeart/2005/8/layout/hierarchy2"/>
    <dgm:cxn modelId="{9897D907-315C-4055-88C3-87C6D632B844}" type="presParOf" srcId="{8807F048-11C0-437F-B9DB-F902F202CF7B}" destId="{39958DEB-D6BE-4142-893C-0486710E2D86}" srcOrd="0" destOrd="0" presId="urn:microsoft.com/office/officeart/2005/8/layout/hierarchy2"/>
    <dgm:cxn modelId="{88817807-5312-4B16-A90D-C4B0AB2CA1BF}" type="presParOf" srcId="{8807F048-11C0-437F-B9DB-F902F202CF7B}" destId="{15CAF542-634E-4C79-91B6-8461BA793A38}" srcOrd="1" destOrd="0" presId="urn:microsoft.com/office/officeart/2005/8/layout/hierarchy2"/>
    <dgm:cxn modelId="{914443F4-C4A2-41FD-A100-8643E191AC33}" type="presParOf" srcId="{15CAF542-634E-4C79-91B6-8461BA793A38}" destId="{10534C2F-930B-4ED0-9C49-31E42AEAE562}" srcOrd="0" destOrd="0" presId="urn:microsoft.com/office/officeart/2005/8/layout/hierarchy2"/>
    <dgm:cxn modelId="{D1D4D858-C144-40CD-82D7-5078CEAFB8AD}" type="presParOf" srcId="{10534C2F-930B-4ED0-9C49-31E42AEAE562}" destId="{F6935DE7-93DD-467F-87F6-093B097AAED0}" srcOrd="0" destOrd="0" presId="urn:microsoft.com/office/officeart/2005/8/layout/hierarchy2"/>
    <dgm:cxn modelId="{6F9255D4-416D-4710-941E-47BF020277E9}" type="presParOf" srcId="{15CAF542-634E-4C79-91B6-8461BA793A38}" destId="{48FB3895-980C-4F60-866B-3553E294CF46}" srcOrd="1" destOrd="0" presId="urn:microsoft.com/office/officeart/2005/8/layout/hierarchy2"/>
    <dgm:cxn modelId="{510F6788-CCC6-473B-B6C7-03169C2F020B}" type="presParOf" srcId="{48FB3895-980C-4F60-866B-3553E294CF46}" destId="{2EB6FD62-BFEE-4F70-B04E-FE55433A7148}" srcOrd="0" destOrd="0" presId="urn:microsoft.com/office/officeart/2005/8/layout/hierarchy2"/>
    <dgm:cxn modelId="{1DCB1BE7-8C19-430A-9081-700463DB778F}" type="presParOf" srcId="{48FB3895-980C-4F60-866B-3553E294CF46}" destId="{F5CB7005-7D81-42E6-A7DB-2D8F7BF3890A}" srcOrd="1" destOrd="0" presId="urn:microsoft.com/office/officeart/2005/8/layout/hierarchy2"/>
    <dgm:cxn modelId="{94A83D23-255F-4B6F-9503-B46B1B29F151}" type="presParOf" srcId="{D2B9D6D1-B0FB-481F-A327-E5ACC2133FB5}" destId="{396EAA56-C7CE-4A8E-B6FE-5054EFD1A0DB}" srcOrd="2" destOrd="0" presId="urn:microsoft.com/office/officeart/2005/8/layout/hierarchy2"/>
    <dgm:cxn modelId="{D8F7BA17-3E80-4479-96BA-38CAD52291A0}" type="presParOf" srcId="{396EAA56-C7CE-4A8E-B6FE-5054EFD1A0DB}" destId="{A15461DD-EF4E-48A6-B092-758A0FE57408}" srcOrd="0" destOrd="0" presId="urn:microsoft.com/office/officeart/2005/8/layout/hierarchy2"/>
    <dgm:cxn modelId="{848EE044-48ED-4E2D-AC4E-12FF6630EDC3}" type="presParOf" srcId="{D2B9D6D1-B0FB-481F-A327-E5ACC2133FB5}" destId="{652E43C7-3057-45EF-93EC-BA1BC8AEAC3C}" srcOrd="3" destOrd="0" presId="urn:microsoft.com/office/officeart/2005/8/layout/hierarchy2"/>
    <dgm:cxn modelId="{80802D66-AE12-4F9D-BC29-3E0DDA686774}" type="presParOf" srcId="{652E43C7-3057-45EF-93EC-BA1BC8AEAC3C}" destId="{350885FC-51C5-4C1F-9196-A817AF8E58E5}" srcOrd="0" destOrd="0" presId="urn:microsoft.com/office/officeart/2005/8/layout/hierarchy2"/>
    <dgm:cxn modelId="{088C019D-A913-4B82-A0C5-BD91756D0918}" type="presParOf" srcId="{652E43C7-3057-45EF-93EC-BA1BC8AEAC3C}" destId="{4E2DFB90-D84E-47C0-88A3-B021595890A1}" srcOrd="1" destOrd="0" presId="urn:microsoft.com/office/officeart/2005/8/layout/hierarchy2"/>
    <dgm:cxn modelId="{1EC1F305-67E5-4C8C-AA23-B7D71D8BCB20}" type="presParOf" srcId="{4E2DFB90-D84E-47C0-88A3-B021595890A1}" destId="{D3389E19-C9AB-4536-A16A-05BAF4AABFAE}" srcOrd="0" destOrd="0" presId="urn:microsoft.com/office/officeart/2005/8/layout/hierarchy2"/>
    <dgm:cxn modelId="{97BD0ACE-7D46-41DA-AD84-8CFE9F06A4B7}" type="presParOf" srcId="{D3389E19-C9AB-4536-A16A-05BAF4AABFAE}" destId="{7EC846D5-527E-49F7-A24A-5DFBA5B0C87F}" srcOrd="0" destOrd="0" presId="urn:microsoft.com/office/officeart/2005/8/layout/hierarchy2"/>
    <dgm:cxn modelId="{A54FCC95-68A1-49E5-9CED-13837D208166}" type="presParOf" srcId="{4E2DFB90-D84E-47C0-88A3-B021595890A1}" destId="{F696A836-5A70-4880-B9E0-1741CC079EA1}" srcOrd="1" destOrd="0" presId="urn:microsoft.com/office/officeart/2005/8/layout/hierarchy2"/>
    <dgm:cxn modelId="{3D5FB348-9323-46C0-97C7-D909CF3A3125}" type="presParOf" srcId="{F696A836-5A70-4880-B9E0-1741CC079EA1}" destId="{9C134CE7-0C6F-4482-A89E-525C2349A6B6}" srcOrd="0" destOrd="0" presId="urn:microsoft.com/office/officeart/2005/8/layout/hierarchy2"/>
    <dgm:cxn modelId="{0F9A6910-CC69-460F-83B4-31451DAC3085}" type="presParOf" srcId="{F696A836-5A70-4880-B9E0-1741CC079EA1}" destId="{00E19013-18C0-4F9C-85CB-1F11A9DFEE7F}" srcOrd="1" destOrd="0" presId="urn:microsoft.com/office/officeart/2005/8/layout/hierarchy2"/>
    <dgm:cxn modelId="{2B8DF84C-BE53-4FAA-86DE-BBD7E2AB31F1}" type="presParOf" srcId="{00E19013-18C0-4F9C-85CB-1F11A9DFEE7F}" destId="{875E31F8-C10B-4B64-A8F5-67F6111A0CF3}" srcOrd="0" destOrd="0" presId="urn:microsoft.com/office/officeart/2005/8/layout/hierarchy2"/>
    <dgm:cxn modelId="{8A754FFF-A4B6-400A-9B1F-A27F13F52F26}" type="presParOf" srcId="{875E31F8-C10B-4B64-A8F5-67F6111A0CF3}" destId="{ACB777DB-A868-43F8-B9B1-1FEA5C10628A}" srcOrd="0" destOrd="0" presId="urn:microsoft.com/office/officeart/2005/8/layout/hierarchy2"/>
    <dgm:cxn modelId="{C7A4AC39-328A-413B-9A41-05883FC56AA8}" type="presParOf" srcId="{00E19013-18C0-4F9C-85CB-1F11A9DFEE7F}" destId="{5BC76E39-591C-4994-A162-8CD04537B6E9}" srcOrd="1" destOrd="0" presId="urn:microsoft.com/office/officeart/2005/8/layout/hierarchy2"/>
    <dgm:cxn modelId="{8AB25700-0426-40C5-BF3F-1206B389A42A}" type="presParOf" srcId="{5BC76E39-591C-4994-A162-8CD04537B6E9}" destId="{6560E7DD-60C5-4126-981A-B1855A096E53}" srcOrd="0" destOrd="0" presId="urn:microsoft.com/office/officeart/2005/8/layout/hierarchy2"/>
    <dgm:cxn modelId="{5407D34C-C693-4A85-A4A7-A36DA4B07CDE}" type="presParOf" srcId="{5BC76E39-591C-4994-A162-8CD04537B6E9}" destId="{C12CFE31-3494-486F-B49D-B66CAD2DAFAD}" srcOrd="1" destOrd="0" presId="urn:microsoft.com/office/officeart/2005/8/layout/hierarchy2"/>
    <dgm:cxn modelId="{308BCA7B-7058-4231-A085-242237AB8391}" type="presParOf" srcId="{D2B9D6D1-B0FB-481F-A327-E5ACC2133FB5}" destId="{F970BC03-8233-4B4F-ACA7-1296BC88869D}" srcOrd="4" destOrd="0" presId="urn:microsoft.com/office/officeart/2005/8/layout/hierarchy2"/>
    <dgm:cxn modelId="{4A46583D-A640-43EB-89F3-FA8CDC69D76B}" type="presParOf" srcId="{F970BC03-8233-4B4F-ACA7-1296BC88869D}" destId="{1EA4F349-C7C5-4A18-87DB-381C1E47D32B}" srcOrd="0" destOrd="0" presId="urn:microsoft.com/office/officeart/2005/8/layout/hierarchy2"/>
    <dgm:cxn modelId="{FE90CFAC-27AC-411A-B43A-5EE7609898F5}" type="presParOf" srcId="{D2B9D6D1-B0FB-481F-A327-E5ACC2133FB5}" destId="{3538EF4D-FA0C-4A9B-81B0-630ABB6A8CE4}" srcOrd="5" destOrd="0" presId="urn:microsoft.com/office/officeart/2005/8/layout/hierarchy2"/>
    <dgm:cxn modelId="{584B2CFC-9943-4DC6-92DA-1598E13395C5}" type="presParOf" srcId="{3538EF4D-FA0C-4A9B-81B0-630ABB6A8CE4}" destId="{21284977-9875-4D89-9BDE-85B667CD4E3F}" srcOrd="0" destOrd="0" presId="urn:microsoft.com/office/officeart/2005/8/layout/hierarchy2"/>
    <dgm:cxn modelId="{9C4A3C3A-30BB-4934-9209-69D25332F055}" type="presParOf" srcId="{3538EF4D-FA0C-4A9B-81B0-630ABB6A8CE4}" destId="{214E68C6-B14A-4FE5-97F8-EC7363692991}" srcOrd="1" destOrd="0" presId="urn:microsoft.com/office/officeart/2005/8/layout/hierarchy2"/>
    <dgm:cxn modelId="{8C63DB7C-BA56-4C39-B8FD-AD4F508EA4DF}" type="presParOf" srcId="{214E68C6-B14A-4FE5-97F8-EC7363692991}" destId="{2AADFA9C-A1D5-408C-AFB8-94A841E88FE8}" srcOrd="0" destOrd="0" presId="urn:microsoft.com/office/officeart/2005/8/layout/hierarchy2"/>
    <dgm:cxn modelId="{EB41CB0C-F52C-4EE6-8A2D-CE65A1211404}" type="presParOf" srcId="{2AADFA9C-A1D5-408C-AFB8-94A841E88FE8}" destId="{0E79B2BA-95DF-41F5-8156-BA2D58F1D3ED}" srcOrd="0" destOrd="0" presId="urn:microsoft.com/office/officeart/2005/8/layout/hierarchy2"/>
    <dgm:cxn modelId="{7171077E-CBA0-46C2-8A54-F7D01F33F726}" type="presParOf" srcId="{214E68C6-B14A-4FE5-97F8-EC7363692991}" destId="{B293D745-A1AC-4E99-8F84-4ECAFB106841}" srcOrd="1" destOrd="0" presId="urn:microsoft.com/office/officeart/2005/8/layout/hierarchy2"/>
    <dgm:cxn modelId="{54ECCA43-19F0-4E66-B491-828458DB9B8E}" type="presParOf" srcId="{B293D745-A1AC-4E99-8F84-4ECAFB106841}" destId="{D0396557-63DE-4E5E-85A5-CC792D693820}" srcOrd="0" destOrd="0" presId="urn:microsoft.com/office/officeart/2005/8/layout/hierarchy2"/>
    <dgm:cxn modelId="{4709933A-5674-41BF-879D-141BC992A63B}" type="presParOf" srcId="{B293D745-A1AC-4E99-8F84-4ECAFB106841}" destId="{5CD76D7C-5AD5-41D1-9D57-0CAE76716F9A}" srcOrd="1" destOrd="0" presId="urn:microsoft.com/office/officeart/2005/8/layout/hierarchy2"/>
    <dgm:cxn modelId="{F2CE5D6C-70DE-4F23-9F42-00B50878947B}" type="presParOf" srcId="{5CD76D7C-5AD5-41D1-9D57-0CAE76716F9A}" destId="{EAD1E19A-B0D4-4653-BBDE-5222D080D6D7}" srcOrd="0" destOrd="0" presId="urn:microsoft.com/office/officeart/2005/8/layout/hierarchy2"/>
    <dgm:cxn modelId="{564C1748-1B56-4FFF-A8EF-78FC113E651F}" type="presParOf" srcId="{EAD1E19A-B0D4-4653-BBDE-5222D080D6D7}" destId="{DAD19C6C-148A-4E79-86A9-12D5A6FF6793}" srcOrd="0" destOrd="0" presId="urn:microsoft.com/office/officeart/2005/8/layout/hierarchy2"/>
    <dgm:cxn modelId="{5DCEA7F4-7F85-48F5-9054-1CBEA8B6392D}" type="presParOf" srcId="{5CD76D7C-5AD5-41D1-9D57-0CAE76716F9A}" destId="{6ABDA8E7-64EC-4734-B68C-8986C64AC1DA}" srcOrd="1" destOrd="0" presId="urn:microsoft.com/office/officeart/2005/8/layout/hierarchy2"/>
    <dgm:cxn modelId="{42B54D40-EBBE-41D3-9D01-FFA1E62AF357}" type="presParOf" srcId="{6ABDA8E7-64EC-4734-B68C-8986C64AC1DA}" destId="{2416A073-91F8-4626-9DF8-B03D96A5C98E}" srcOrd="0" destOrd="0" presId="urn:microsoft.com/office/officeart/2005/8/layout/hierarchy2"/>
    <dgm:cxn modelId="{D6684393-E6FF-4434-9225-BFE75845746F}" type="presParOf" srcId="{6ABDA8E7-64EC-4734-B68C-8986C64AC1DA}" destId="{0A653A1E-C71D-44D6-8257-95F166B78489}" srcOrd="1" destOrd="0" presId="urn:microsoft.com/office/officeart/2005/8/layout/hierarchy2"/>
    <dgm:cxn modelId="{9374C518-9F61-4986-B0D8-44AEAF6DC8FA}" type="presParOf" srcId="{D2B9D6D1-B0FB-481F-A327-E5ACC2133FB5}" destId="{F96D91EE-E7D6-4E04-9DF5-2624D7A832E8}" srcOrd="6" destOrd="0" presId="urn:microsoft.com/office/officeart/2005/8/layout/hierarchy2"/>
    <dgm:cxn modelId="{021258A5-5908-4488-84FB-1E0856310FDD}" type="presParOf" srcId="{F96D91EE-E7D6-4E04-9DF5-2624D7A832E8}" destId="{A11D0A22-8F25-456D-98AD-F2E41D1EED67}" srcOrd="0" destOrd="0" presId="urn:microsoft.com/office/officeart/2005/8/layout/hierarchy2"/>
    <dgm:cxn modelId="{7223C0E0-8B80-44DA-9454-999282A60FDE}" type="presParOf" srcId="{D2B9D6D1-B0FB-481F-A327-E5ACC2133FB5}" destId="{16F5F631-DF0D-4103-82AF-B2295181F210}" srcOrd="7" destOrd="0" presId="urn:microsoft.com/office/officeart/2005/8/layout/hierarchy2"/>
    <dgm:cxn modelId="{6E1DB433-1867-4B29-A0DF-AA644833349E}" type="presParOf" srcId="{16F5F631-DF0D-4103-82AF-B2295181F210}" destId="{F29CC736-1140-43D6-A14F-C636A84B5A64}" srcOrd="0" destOrd="0" presId="urn:microsoft.com/office/officeart/2005/8/layout/hierarchy2"/>
    <dgm:cxn modelId="{0096B247-4F85-4B52-9106-F716E65A2B2F}" type="presParOf" srcId="{16F5F631-DF0D-4103-82AF-B2295181F210}" destId="{4F49F465-76AA-4649-8D6F-C398352E214D}" srcOrd="1" destOrd="0" presId="urn:microsoft.com/office/officeart/2005/8/layout/hierarchy2"/>
    <dgm:cxn modelId="{99191C1D-E26F-4BA9-8C91-97136724E49B}" type="presParOf" srcId="{4F49F465-76AA-4649-8D6F-C398352E214D}" destId="{FFD9D4D6-9C48-42B1-964D-A7E780584C02}" srcOrd="0" destOrd="0" presId="urn:microsoft.com/office/officeart/2005/8/layout/hierarchy2"/>
    <dgm:cxn modelId="{5D51BE59-43A2-4030-B449-902395CCCBCF}" type="presParOf" srcId="{FFD9D4D6-9C48-42B1-964D-A7E780584C02}" destId="{BFCF01BD-DBF3-48D4-BA46-FC33EB23B46E}" srcOrd="0" destOrd="0" presId="urn:microsoft.com/office/officeart/2005/8/layout/hierarchy2"/>
    <dgm:cxn modelId="{E1CAE626-663F-4E17-A788-709F62B7D412}" type="presParOf" srcId="{4F49F465-76AA-4649-8D6F-C398352E214D}" destId="{F8425C7D-D013-49EA-ADFA-76A20B2419E5}" srcOrd="1" destOrd="0" presId="urn:microsoft.com/office/officeart/2005/8/layout/hierarchy2"/>
    <dgm:cxn modelId="{1427D9F0-EEDB-4133-9533-DE757911EEF0}" type="presParOf" srcId="{F8425C7D-D013-49EA-ADFA-76A20B2419E5}" destId="{34FD9583-011D-4D19-9475-7B3E0238C5DF}" srcOrd="0" destOrd="0" presId="urn:microsoft.com/office/officeart/2005/8/layout/hierarchy2"/>
    <dgm:cxn modelId="{13F75633-56BD-4F09-B542-DB8AE516420B}" type="presParOf" srcId="{F8425C7D-D013-49EA-ADFA-76A20B2419E5}" destId="{433D9F3D-52C0-45AE-A053-3A914C00AA3A}" srcOrd="1" destOrd="0" presId="urn:microsoft.com/office/officeart/2005/8/layout/hierarchy2"/>
    <dgm:cxn modelId="{E56CC90D-B01E-4154-A77A-DB1B1E227A47}" type="presParOf" srcId="{433D9F3D-52C0-45AE-A053-3A914C00AA3A}" destId="{3446AB8C-1400-4C74-BBF8-DDEF979275FF}" srcOrd="0" destOrd="0" presId="urn:microsoft.com/office/officeart/2005/8/layout/hierarchy2"/>
    <dgm:cxn modelId="{8828B0C9-0BEB-4FBD-8D9F-5CD40F4650AE}" type="presParOf" srcId="{3446AB8C-1400-4C74-BBF8-DDEF979275FF}" destId="{4F364D66-98C6-43B7-8DA9-4A013479F70D}" srcOrd="0" destOrd="0" presId="urn:microsoft.com/office/officeart/2005/8/layout/hierarchy2"/>
    <dgm:cxn modelId="{EB5DCC09-3E02-4C0C-94EB-54BCCFAAD495}" type="presParOf" srcId="{433D9F3D-52C0-45AE-A053-3A914C00AA3A}" destId="{B45B0EBF-30FD-4F22-9A6C-A12E5118B2B1}" srcOrd="1" destOrd="0" presId="urn:microsoft.com/office/officeart/2005/8/layout/hierarchy2"/>
    <dgm:cxn modelId="{3C1EAD00-1259-4B1D-9A12-A8B8CB18C7EF}" type="presParOf" srcId="{B45B0EBF-30FD-4F22-9A6C-A12E5118B2B1}" destId="{D2DC109E-703E-47B4-9DEB-DE99AA3801FB}" srcOrd="0" destOrd="0" presId="urn:microsoft.com/office/officeart/2005/8/layout/hierarchy2"/>
    <dgm:cxn modelId="{FE5414C3-AB9A-43B3-BB39-EFE6FB85AB3A}" type="presParOf" srcId="{B45B0EBF-30FD-4F22-9A6C-A12E5118B2B1}" destId="{B2F7AB0F-35F3-4F2D-931C-0244C53E425C}" srcOrd="1" destOrd="0" presId="urn:microsoft.com/office/officeart/2005/8/layout/hierarchy2"/>
    <dgm:cxn modelId="{48871048-6DF9-47B4-89CB-E7CB77B7D15E}" type="presParOf" srcId="{D2B9D6D1-B0FB-481F-A327-E5ACC2133FB5}" destId="{006682DA-BB67-4D4F-BEF1-50F5666BE9CF}" srcOrd="8" destOrd="0" presId="urn:microsoft.com/office/officeart/2005/8/layout/hierarchy2"/>
    <dgm:cxn modelId="{8D10C2C8-1868-4515-ADFC-580E5ED45356}" type="presParOf" srcId="{006682DA-BB67-4D4F-BEF1-50F5666BE9CF}" destId="{BAB7D12C-9E51-479C-BAA0-DCD2B7458581}" srcOrd="0" destOrd="0" presId="urn:microsoft.com/office/officeart/2005/8/layout/hierarchy2"/>
    <dgm:cxn modelId="{AE9B6A6C-D0D4-4774-9F26-5D8E70C6E05A}" type="presParOf" srcId="{D2B9D6D1-B0FB-481F-A327-E5ACC2133FB5}" destId="{FA0168E7-45C8-4A3B-B16A-6D3E6CFE320C}" srcOrd="9" destOrd="0" presId="urn:microsoft.com/office/officeart/2005/8/layout/hierarchy2"/>
    <dgm:cxn modelId="{1D49E19C-49A8-471F-BC1F-AEDA98C5374A}" type="presParOf" srcId="{FA0168E7-45C8-4A3B-B16A-6D3E6CFE320C}" destId="{9C2917E4-649F-4AA3-ACB3-859E7BF2CAFA}" srcOrd="0" destOrd="0" presId="urn:microsoft.com/office/officeart/2005/8/layout/hierarchy2"/>
    <dgm:cxn modelId="{B82A860F-0829-432F-B136-0CD60540D87F}" type="presParOf" srcId="{FA0168E7-45C8-4A3B-B16A-6D3E6CFE320C}" destId="{68C64637-8CA6-4F9F-B61E-5CDE94C4F08F}" srcOrd="1" destOrd="0" presId="urn:microsoft.com/office/officeart/2005/8/layout/hierarchy2"/>
    <dgm:cxn modelId="{02DFD8BA-AF9E-4336-BD25-7A705A881F07}" type="presParOf" srcId="{68C64637-8CA6-4F9F-B61E-5CDE94C4F08F}" destId="{AF32A8E2-9C51-4154-A4AE-EBD5EE2F5BAB}" srcOrd="0" destOrd="0" presId="urn:microsoft.com/office/officeart/2005/8/layout/hierarchy2"/>
    <dgm:cxn modelId="{BE71E1E4-B97C-4B8A-80F4-871BF50D55F6}" type="presParOf" srcId="{AF32A8E2-9C51-4154-A4AE-EBD5EE2F5BAB}" destId="{5775A850-53C1-4C72-8C7D-B7CF8DCD023D}" srcOrd="0" destOrd="0" presId="urn:microsoft.com/office/officeart/2005/8/layout/hierarchy2"/>
    <dgm:cxn modelId="{3F2F4B3B-9CF5-4C8C-ACCF-99B7A36CA06A}" type="presParOf" srcId="{68C64637-8CA6-4F9F-B61E-5CDE94C4F08F}" destId="{C33C64E2-011A-4EA8-9D7C-85E42760587C}" srcOrd="1" destOrd="0" presId="urn:microsoft.com/office/officeart/2005/8/layout/hierarchy2"/>
    <dgm:cxn modelId="{6285C2CC-936C-48D3-9282-8BCF2F7FF140}" type="presParOf" srcId="{C33C64E2-011A-4EA8-9D7C-85E42760587C}" destId="{049C2553-64AF-469F-86A4-5DA39141E056}" srcOrd="0" destOrd="0" presId="urn:microsoft.com/office/officeart/2005/8/layout/hierarchy2"/>
    <dgm:cxn modelId="{A5B8CC24-1AA7-48EA-B2BA-95BA2062D1E7}" type="presParOf" srcId="{C33C64E2-011A-4EA8-9D7C-85E42760587C}" destId="{45690090-B460-485E-842C-5DB1631CB891}" srcOrd="1" destOrd="0" presId="urn:microsoft.com/office/officeart/2005/8/layout/hierarchy2"/>
    <dgm:cxn modelId="{AB65CDCB-9559-4416-8680-B36AB3012904}" type="presParOf" srcId="{45690090-B460-485E-842C-5DB1631CB891}" destId="{D7532673-A70D-419C-978C-D257C4621500}" srcOrd="0" destOrd="0" presId="urn:microsoft.com/office/officeart/2005/8/layout/hierarchy2"/>
    <dgm:cxn modelId="{5F1E926C-F0E7-474D-9AB6-D3C1B4193984}" type="presParOf" srcId="{D7532673-A70D-419C-978C-D257C4621500}" destId="{A65E4C0F-2D17-4B76-AD61-B8439DEA186C}" srcOrd="0" destOrd="0" presId="urn:microsoft.com/office/officeart/2005/8/layout/hierarchy2"/>
    <dgm:cxn modelId="{DB1EE8E9-6ECF-4A02-966F-717E251545A4}" type="presParOf" srcId="{45690090-B460-485E-842C-5DB1631CB891}" destId="{15E6DABD-F361-4E4B-BB25-2A739C84CF07}" srcOrd="1" destOrd="0" presId="urn:microsoft.com/office/officeart/2005/8/layout/hierarchy2"/>
    <dgm:cxn modelId="{3E03F47A-E251-40B6-B224-D9D96D4CDF08}" type="presParOf" srcId="{15E6DABD-F361-4E4B-BB25-2A739C84CF07}" destId="{17D5B195-7487-459E-B3D6-18501C8C16C0}" srcOrd="0" destOrd="0" presId="urn:microsoft.com/office/officeart/2005/8/layout/hierarchy2"/>
    <dgm:cxn modelId="{8B5AFB16-371F-4D04-963C-F1C7290A8A81}" type="presParOf" srcId="{15E6DABD-F361-4E4B-BB25-2A739C84CF07}" destId="{84E2B60A-7EDC-4FD9-B401-149DE165463D}" srcOrd="1" destOrd="0" presId="urn:microsoft.com/office/officeart/2005/8/layout/hierarchy2"/>
    <dgm:cxn modelId="{B553F6BA-E687-4442-B336-9065B0A87E6B}" type="presParOf" srcId="{D2B9D6D1-B0FB-481F-A327-E5ACC2133FB5}" destId="{3C7E2CB4-95B0-4FCE-90A9-64CE954CE65E}" srcOrd="10" destOrd="0" presId="urn:microsoft.com/office/officeart/2005/8/layout/hierarchy2"/>
    <dgm:cxn modelId="{962A14C5-ADAC-414C-93DF-EA0996B42244}" type="presParOf" srcId="{3C7E2CB4-95B0-4FCE-90A9-64CE954CE65E}" destId="{2D81B06F-5F19-45A0-AEC1-5F5A456E9F49}" srcOrd="0" destOrd="0" presId="urn:microsoft.com/office/officeart/2005/8/layout/hierarchy2"/>
    <dgm:cxn modelId="{83955409-B2F8-4BA9-B491-216C315ABBA4}" type="presParOf" srcId="{D2B9D6D1-B0FB-481F-A327-E5ACC2133FB5}" destId="{0D4E8696-8837-4E9D-AAB2-FC45906F335B}" srcOrd="11" destOrd="0" presId="urn:microsoft.com/office/officeart/2005/8/layout/hierarchy2"/>
    <dgm:cxn modelId="{9C92D4F4-80C2-443B-9C09-1CCB80D91A23}" type="presParOf" srcId="{0D4E8696-8837-4E9D-AAB2-FC45906F335B}" destId="{EC1A9E47-ABA1-43B0-B2FD-9215C55FA761}" srcOrd="0" destOrd="0" presId="urn:microsoft.com/office/officeart/2005/8/layout/hierarchy2"/>
    <dgm:cxn modelId="{8BA35A17-4D9F-4510-8091-4861FB69827C}" type="presParOf" srcId="{0D4E8696-8837-4E9D-AAB2-FC45906F335B}" destId="{B4C8A4A3-E7BA-4505-9080-520DE11D8512}" srcOrd="1" destOrd="0" presId="urn:microsoft.com/office/officeart/2005/8/layout/hierarchy2"/>
    <dgm:cxn modelId="{BF1B4AF4-A917-4C06-8846-3C954F909A7B}" type="presParOf" srcId="{B4C8A4A3-E7BA-4505-9080-520DE11D8512}" destId="{C6C5BEC8-1A9E-4367-853E-08595B303798}" srcOrd="0" destOrd="0" presId="urn:microsoft.com/office/officeart/2005/8/layout/hierarchy2"/>
    <dgm:cxn modelId="{002F7D0C-785E-4ADE-BC22-9911927146E1}" type="presParOf" srcId="{C6C5BEC8-1A9E-4367-853E-08595B303798}" destId="{1D278FDB-02C2-4155-B027-928A959417E9}" srcOrd="0" destOrd="0" presId="urn:microsoft.com/office/officeart/2005/8/layout/hierarchy2"/>
    <dgm:cxn modelId="{F91684FB-6FD2-4D83-8CC1-889B7F8D58BD}" type="presParOf" srcId="{B4C8A4A3-E7BA-4505-9080-520DE11D8512}" destId="{FF0C09F0-2966-4475-8D2F-C9E0C6BF69BA}" srcOrd="1" destOrd="0" presId="urn:microsoft.com/office/officeart/2005/8/layout/hierarchy2"/>
    <dgm:cxn modelId="{BA6A2CDB-5999-4B26-A546-83ECE80AC118}" type="presParOf" srcId="{FF0C09F0-2966-4475-8D2F-C9E0C6BF69BA}" destId="{E32EB720-0005-42DA-80EB-C544B684AB99}" srcOrd="0" destOrd="0" presId="urn:microsoft.com/office/officeart/2005/8/layout/hierarchy2"/>
    <dgm:cxn modelId="{A19BFF33-41EC-48DC-AA26-AF194791A82A}" type="presParOf" srcId="{FF0C09F0-2966-4475-8D2F-C9E0C6BF69BA}" destId="{1DFF6881-8E1E-4A28-9275-6BAA6E903D77}" srcOrd="1" destOrd="0" presId="urn:microsoft.com/office/officeart/2005/8/layout/hierarchy2"/>
    <dgm:cxn modelId="{53D448D7-673E-4F74-812A-0766E4933EAF}" type="presParOf" srcId="{1DFF6881-8E1E-4A28-9275-6BAA6E903D77}" destId="{75C150D1-774F-4BD7-8EF2-7370725CCAE1}" srcOrd="0" destOrd="0" presId="urn:microsoft.com/office/officeart/2005/8/layout/hierarchy2"/>
    <dgm:cxn modelId="{9B3B1205-5A1F-422A-B449-1951B5CBBD29}" type="presParOf" srcId="{75C150D1-774F-4BD7-8EF2-7370725CCAE1}" destId="{8CDB1E73-856C-4B93-8A66-80409F2C9EA8}" srcOrd="0" destOrd="0" presId="urn:microsoft.com/office/officeart/2005/8/layout/hierarchy2"/>
    <dgm:cxn modelId="{1E224936-855A-4441-B5B7-E20AFF531170}" type="presParOf" srcId="{1DFF6881-8E1E-4A28-9275-6BAA6E903D77}" destId="{8E9D81A1-0A0F-492C-AE41-7D6C7B21E947}" srcOrd="1" destOrd="0" presId="urn:microsoft.com/office/officeart/2005/8/layout/hierarchy2"/>
    <dgm:cxn modelId="{9607E837-BF9D-4EE3-BE0C-5C905BD2DDF2}" type="presParOf" srcId="{8E9D81A1-0A0F-492C-AE41-7D6C7B21E947}" destId="{7B0ECDDE-8E2B-4EB1-A7C4-07D0FC034DC2}" srcOrd="0" destOrd="0" presId="urn:microsoft.com/office/officeart/2005/8/layout/hierarchy2"/>
    <dgm:cxn modelId="{41042C05-B581-4ED1-8BDC-ABA30A5B5371}" type="presParOf" srcId="{8E9D81A1-0A0F-492C-AE41-7D6C7B21E947}" destId="{7CF45126-BC14-4475-B7C5-9433E835C795}" srcOrd="1" destOrd="0" presId="urn:microsoft.com/office/officeart/2005/8/layout/hierarchy2"/>
    <dgm:cxn modelId="{83A8F6C2-BCDC-4F64-BB57-D01BE92623A0}" type="presParOf" srcId="{D2B9D6D1-B0FB-481F-A327-E5ACC2133FB5}" destId="{1A9D5B31-2565-47D5-B410-BF57AB8F9CBC}" srcOrd="12" destOrd="0" presId="urn:microsoft.com/office/officeart/2005/8/layout/hierarchy2"/>
    <dgm:cxn modelId="{4DF60595-F356-4B13-A541-E1FF13F3CF81}" type="presParOf" srcId="{1A9D5B31-2565-47D5-B410-BF57AB8F9CBC}" destId="{43B51300-0D75-47C5-98F5-2336C4D06C81}" srcOrd="0" destOrd="0" presId="urn:microsoft.com/office/officeart/2005/8/layout/hierarchy2"/>
    <dgm:cxn modelId="{570B7A9F-C1C0-485D-9A80-3C43448F7B23}" type="presParOf" srcId="{D2B9D6D1-B0FB-481F-A327-E5ACC2133FB5}" destId="{CE1429E6-0954-4629-96CF-D1C7B4AE76A1}" srcOrd="13" destOrd="0" presId="urn:microsoft.com/office/officeart/2005/8/layout/hierarchy2"/>
    <dgm:cxn modelId="{03C68ED5-94A3-4B39-8DB6-44F3CC5033DE}" type="presParOf" srcId="{CE1429E6-0954-4629-96CF-D1C7B4AE76A1}" destId="{3C86069D-6A2A-49AE-A22E-8154AEEDFD7A}" srcOrd="0" destOrd="0" presId="urn:microsoft.com/office/officeart/2005/8/layout/hierarchy2"/>
    <dgm:cxn modelId="{A1035F1D-3BFC-4B46-B353-DA93AD421FE2}" type="presParOf" srcId="{CE1429E6-0954-4629-96CF-D1C7B4AE76A1}" destId="{0B1149B5-2DE8-4143-A085-763D167B7616}" srcOrd="1" destOrd="0" presId="urn:microsoft.com/office/officeart/2005/8/layout/hierarchy2"/>
    <dgm:cxn modelId="{817AF7FE-60B7-4245-8BC3-BBBCE1D7A454}" type="presParOf" srcId="{0B1149B5-2DE8-4143-A085-763D167B7616}" destId="{C6D90873-EA3D-422F-AA03-7C257CC31854}" srcOrd="0" destOrd="0" presId="urn:microsoft.com/office/officeart/2005/8/layout/hierarchy2"/>
    <dgm:cxn modelId="{B725EDFE-4645-4275-9C89-3C6F5F81BF7B}" type="presParOf" srcId="{C6D90873-EA3D-422F-AA03-7C257CC31854}" destId="{3513ADA1-A3F9-4E01-B800-51BD70168522}" srcOrd="0" destOrd="0" presId="urn:microsoft.com/office/officeart/2005/8/layout/hierarchy2"/>
    <dgm:cxn modelId="{FC1382C2-40FD-4CCC-AB4D-48C8CF2BF041}" type="presParOf" srcId="{0B1149B5-2DE8-4143-A085-763D167B7616}" destId="{32E78435-BE89-4042-A6F2-95038DF5816E}" srcOrd="1" destOrd="0" presId="urn:microsoft.com/office/officeart/2005/8/layout/hierarchy2"/>
    <dgm:cxn modelId="{69FDAD7C-24F9-426E-971B-C8F57D04B5AB}" type="presParOf" srcId="{32E78435-BE89-4042-A6F2-95038DF5816E}" destId="{6282E015-54FC-44E9-A4BB-7BDB72C7EDAB}" srcOrd="0" destOrd="0" presId="urn:microsoft.com/office/officeart/2005/8/layout/hierarchy2"/>
    <dgm:cxn modelId="{EC7B9329-662F-4EAE-8A44-3D52A8306747}" type="presParOf" srcId="{32E78435-BE89-4042-A6F2-95038DF5816E}" destId="{42AE60EE-1544-45DE-8D10-8213BAB3BF10}" srcOrd="1" destOrd="0" presId="urn:microsoft.com/office/officeart/2005/8/layout/hierarchy2"/>
    <dgm:cxn modelId="{DBA74BCC-8F3B-4735-B7E0-418D8343CADA}" type="presParOf" srcId="{42AE60EE-1544-45DE-8D10-8213BAB3BF10}" destId="{545D66B9-3362-4C3A-A771-745B6FD9774A}" srcOrd="0" destOrd="0" presId="urn:microsoft.com/office/officeart/2005/8/layout/hierarchy2"/>
    <dgm:cxn modelId="{7C8CF012-62D2-4E6B-A3CB-C930441E8CC4}" type="presParOf" srcId="{545D66B9-3362-4C3A-A771-745B6FD9774A}" destId="{F1D0BBC9-1259-478E-99F5-D660A3CC887C}" srcOrd="0" destOrd="0" presId="urn:microsoft.com/office/officeart/2005/8/layout/hierarchy2"/>
    <dgm:cxn modelId="{1CDA8528-1D78-4EA2-9BCF-2EA5B6A43D6C}" type="presParOf" srcId="{42AE60EE-1544-45DE-8D10-8213BAB3BF10}" destId="{23BAE9FA-B24B-453A-A699-6B8CA9433E4F}" srcOrd="1" destOrd="0" presId="urn:microsoft.com/office/officeart/2005/8/layout/hierarchy2"/>
    <dgm:cxn modelId="{D4C50CAC-C7E6-4DE7-8814-AC7BCA3515F3}" type="presParOf" srcId="{23BAE9FA-B24B-453A-A699-6B8CA9433E4F}" destId="{20330CE8-533A-47FA-B0EF-7289E9E3EB5F}" srcOrd="0" destOrd="0" presId="urn:microsoft.com/office/officeart/2005/8/layout/hierarchy2"/>
    <dgm:cxn modelId="{3D2E90DF-0856-4FFD-BCF7-E0877BA5B2C8}" type="presParOf" srcId="{23BAE9FA-B24B-453A-A699-6B8CA9433E4F}" destId="{8B9788E7-ADB9-4DC1-9C30-A32C3AC8DC89}" srcOrd="1" destOrd="0" presId="urn:microsoft.com/office/officeart/2005/8/layout/hierarchy2"/>
    <dgm:cxn modelId="{BFB10FC5-5C10-49B2-B4A6-E4415356A6C0}" type="presParOf" srcId="{D2B9D6D1-B0FB-481F-A327-E5ACC2133FB5}" destId="{5D6970DF-E5C6-4B69-A37B-5C369754BD34}" srcOrd="14" destOrd="0" presId="urn:microsoft.com/office/officeart/2005/8/layout/hierarchy2"/>
    <dgm:cxn modelId="{78AB0754-250A-4A5C-A34A-3114D585E0C6}" type="presParOf" srcId="{5D6970DF-E5C6-4B69-A37B-5C369754BD34}" destId="{43C23359-EFB1-4801-8878-C13ED335040F}" srcOrd="0" destOrd="0" presId="urn:microsoft.com/office/officeart/2005/8/layout/hierarchy2"/>
    <dgm:cxn modelId="{91B129F3-8D02-47D1-8A39-ECAB7B922768}" type="presParOf" srcId="{D2B9D6D1-B0FB-481F-A327-E5ACC2133FB5}" destId="{22FF65F0-2BEB-447F-86AC-FF3D108BD07C}" srcOrd="15" destOrd="0" presId="urn:microsoft.com/office/officeart/2005/8/layout/hierarchy2"/>
    <dgm:cxn modelId="{912B94A3-20B5-4B0F-BA35-E6BD46B9B26B}" type="presParOf" srcId="{22FF65F0-2BEB-447F-86AC-FF3D108BD07C}" destId="{964F4377-DD8A-4B5F-B791-5AEFE392376C}" srcOrd="0" destOrd="0" presId="urn:microsoft.com/office/officeart/2005/8/layout/hierarchy2"/>
    <dgm:cxn modelId="{500C1DFD-40A0-40A4-91D1-40C6DBA7B366}" type="presParOf" srcId="{22FF65F0-2BEB-447F-86AC-FF3D108BD07C}" destId="{64AD0EBC-00F7-486C-B90B-FEEDEBE27FB9}" srcOrd="1" destOrd="0" presId="urn:microsoft.com/office/officeart/2005/8/layout/hierarchy2"/>
    <dgm:cxn modelId="{EAFB756C-29FE-441B-9E1E-32280C57EEA7}" type="presParOf" srcId="{64AD0EBC-00F7-486C-B90B-FEEDEBE27FB9}" destId="{510372E5-B78D-4E72-A594-7CE0966FC81B}" srcOrd="0" destOrd="0" presId="urn:microsoft.com/office/officeart/2005/8/layout/hierarchy2"/>
    <dgm:cxn modelId="{109A9C7D-31D9-4036-A39F-BE1B8D932A59}" type="presParOf" srcId="{510372E5-B78D-4E72-A594-7CE0966FC81B}" destId="{80E75E3F-CF81-40C8-9DAA-51938AA319E3}" srcOrd="0" destOrd="0" presId="urn:microsoft.com/office/officeart/2005/8/layout/hierarchy2"/>
    <dgm:cxn modelId="{8EB46E2F-8CDD-4405-A297-76CB717722AA}" type="presParOf" srcId="{64AD0EBC-00F7-486C-B90B-FEEDEBE27FB9}" destId="{8A08434F-8CA6-457E-A8C9-4B4428C34062}" srcOrd="1" destOrd="0" presId="urn:microsoft.com/office/officeart/2005/8/layout/hierarchy2"/>
    <dgm:cxn modelId="{61349E5B-B020-4730-B0C1-A9B9767067FB}" type="presParOf" srcId="{8A08434F-8CA6-457E-A8C9-4B4428C34062}" destId="{F7B3E0F0-91C1-46EC-9ABC-5CB154F2F802}" srcOrd="0" destOrd="0" presId="urn:microsoft.com/office/officeart/2005/8/layout/hierarchy2"/>
    <dgm:cxn modelId="{94862A55-A120-42F6-8441-69186C8780F6}" type="presParOf" srcId="{8A08434F-8CA6-457E-A8C9-4B4428C34062}" destId="{69024445-BCD6-43B5-A814-B729741B6963}" srcOrd="1" destOrd="0" presId="urn:microsoft.com/office/officeart/2005/8/layout/hierarchy2"/>
    <dgm:cxn modelId="{D4FAE54E-F9F0-4509-9D02-81A2D8FC8729}" type="presParOf" srcId="{69024445-BCD6-43B5-A814-B729741B6963}" destId="{1D56E075-25C2-4F19-9DF4-E6BA5B571669}" srcOrd="0" destOrd="0" presId="urn:microsoft.com/office/officeart/2005/8/layout/hierarchy2"/>
    <dgm:cxn modelId="{0349B59F-DC11-4C22-A5DF-CECDD1CFE5BC}" type="presParOf" srcId="{1D56E075-25C2-4F19-9DF4-E6BA5B571669}" destId="{5091E11B-4ECF-4384-ADF0-8F9C60D5ADFE}" srcOrd="0" destOrd="0" presId="urn:microsoft.com/office/officeart/2005/8/layout/hierarchy2"/>
    <dgm:cxn modelId="{0A9C9FB8-5FC2-41A7-8F6B-FADCF3514F64}" type="presParOf" srcId="{69024445-BCD6-43B5-A814-B729741B6963}" destId="{F2EE6FBD-5FA6-4E04-B12D-FFA75A3FD6F6}" srcOrd="1" destOrd="0" presId="urn:microsoft.com/office/officeart/2005/8/layout/hierarchy2"/>
    <dgm:cxn modelId="{FCFD3DF2-DD8A-4533-8147-91AEDD12F146}" type="presParOf" srcId="{F2EE6FBD-5FA6-4E04-B12D-FFA75A3FD6F6}" destId="{25073D7B-F6AC-481C-8FBB-3BE46D5A6187}" srcOrd="0" destOrd="0" presId="urn:microsoft.com/office/officeart/2005/8/layout/hierarchy2"/>
    <dgm:cxn modelId="{436CE31E-7D48-4EFE-B344-5788DB3722E3}" type="presParOf" srcId="{F2EE6FBD-5FA6-4E04-B12D-FFA75A3FD6F6}" destId="{560FF482-F5AA-4712-A4B3-E5D320A5FB29}" srcOrd="1" destOrd="0" presId="urn:microsoft.com/office/officeart/2005/8/layout/hierarchy2"/>
    <dgm:cxn modelId="{3917CB02-7A0F-4D6B-85E7-3F7F0CF78AF1}" type="presParOf" srcId="{D2B9D6D1-B0FB-481F-A327-E5ACC2133FB5}" destId="{FFA2625D-9DB2-4EF7-8B4D-C079FBC0E53A}" srcOrd="16" destOrd="0" presId="urn:microsoft.com/office/officeart/2005/8/layout/hierarchy2"/>
    <dgm:cxn modelId="{DED7FB0D-717A-4292-AAF0-AD6948CE8183}" type="presParOf" srcId="{FFA2625D-9DB2-4EF7-8B4D-C079FBC0E53A}" destId="{EBE5AF45-54CF-4BF7-BA90-78C98C04A8F0}" srcOrd="0" destOrd="0" presId="urn:microsoft.com/office/officeart/2005/8/layout/hierarchy2"/>
    <dgm:cxn modelId="{8E55B173-AE60-4308-88BE-8B648D1B6FCD}" type="presParOf" srcId="{D2B9D6D1-B0FB-481F-A327-E5ACC2133FB5}" destId="{BCA7E7F3-89DE-40A3-AC4A-0478B5D33809}" srcOrd="17" destOrd="0" presId="urn:microsoft.com/office/officeart/2005/8/layout/hierarchy2"/>
    <dgm:cxn modelId="{96F11541-C203-4684-868F-9DE87A683D27}" type="presParOf" srcId="{BCA7E7F3-89DE-40A3-AC4A-0478B5D33809}" destId="{5694386E-99E9-414B-B8D0-593749137B7E}" srcOrd="0" destOrd="0" presId="urn:microsoft.com/office/officeart/2005/8/layout/hierarchy2"/>
    <dgm:cxn modelId="{5FB90AB5-1504-4C47-89ED-F6ABE51E8CAF}" type="presParOf" srcId="{BCA7E7F3-89DE-40A3-AC4A-0478B5D33809}" destId="{DDC93DE0-491C-43F3-B1F8-1ABCB7461201}" srcOrd="1" destOrd="0" presId="urn:microsoft.com/office/officeart/2005/8/layout/hierarchy2"/>
    <dgm:cxn modelId="{0BB644BB-F738-48E2-807D-F00ACE348C08}" type="presParOf" srcId="{DDC93DE0-491C-43F3-B1F8-1ABCB7461201}" destId="{5F31CE2F-B384-4A5D-850A-C1764C64AF4C}" srcOrd="0" destOrd="0" presId="urn:microsoft.com/office/officeart/2005/8/layout/hierarchy2"/>
    <dgm:cxn modelId="{A42C1D89-0E92-43A7-99C9-CACAA7D89AC4}" type="presParOf" srcId="{5F31CE2F-B384-4A5D-850A-C1764C64AF4C}" destId="{89378AE8-7949-4F32-A8E3-81E708A30BF3}" srcOrd="0" destOrd="0" presId="urn:microsoft.com/office/officeart/2005/8/layout/hierarchy2"/>
    <dgm:cxn modelId="{51B782F3-2829-48B0-9EF5-BECE19324E63}" type="presParOf" srcId="{DDC93DE0-491C-43F3-B1F8-1ABCB7461201}" destId="{208DDBE1-98BE-495E-B21D-B6444377694F}" srcOrd="1" destOrd="0" presId="urn:microsoft.com/office/officeart/2005/8/layout/hierarchy2"/>
    <dgm:cxn modelId="{9573D0E6-0489-429B-AECB-486042D24B6E}" type="presParOf" srcId="{208DDBE1-98BE-495E-B21D-B6444377694F}" destId="{198E183B-9D2B-4171-A8AC-19064D85551C}" srcOrd="0" destOrd="0" presId="urn:microsoft.com/office/officeart/2005/8/layout/hierarchy2"/>
    <dgm:cxn modelId="{7C7BB40A-1FE4-40DE-AC10-A212ABC1A83C}" type="presParOf" srcId="{208DDBE1-98BE-495E-B21D-B6444377694F}" destId="{DEA86504-AF71-4514-B019-69F467EB6516}" srcOrd="1" destOrd="0" presId="urn:microsoft.com/office/officeart/2005/8/layout/hierarchy2"/>
    <dgm:cxn modelId="{B38339FB-C013-45A7-AD70-CC8B46F9BDC1}" type="presParOf" srcId="{DEA86504-AF71-4514-B019-69F467EB6516}" destId="{8CAAF0AC-B518-4C0C-AF49-7B5730A3E2CB}" srcOrd="0" destOrd="0" presId="urn:microsoft.com/office/officeart/2005/8/layout/hierarchy2"/>
    <dgm:cxn modelId="{7A9CCBA2-33D7-4DE0-A9F1-F2E05994B7FE}" type="presParOf" srcId="{8CAAF0AC-B518-4C0C-AF49-7B5730A3E2CB}" destId="{93A87D29-1084-493C-A9FE-845547CAB9E1}" srcOrd="0" destOrd="0" presId="urn:microsoft.com/office/officeart/2005/8/layout/hierarchy2"/>
    <dgm:cxn modelId="{04A5F932-1302-426B-B7A6-47764AA95FAA}" type="presParOf" srcId="{DEA86504-AF71-4514-B019-69F467EB6516}" destId="{75710C28-465A-4D36-A389-F86D0BC210DD}" srcOrd="1" destOrd="0" presId="urn:microsoft.com/office/officeart/2005/8/layout/hierarchy2"/>
    <dgm:cxn modelId="{F49E6FD3-FDB0-42B8-9E0C-BC28987A73DB}" type="presParOf" srcId="{75710C28-465A-4D36-A389-F86D0BC210DD}" destId="{8929AE2B-D9FA-476D-BB93-58F58890C7BA}" srcOrd="0" destOrd="0" presId="urn:microsoft.com/office/officeart/2005/8/layout/hierarchy2"/>
    <dgm:cxn modelId="{AF1F5E7D-0C53-4F0D-971B-345F57893532}" type="presParOf" srcId="{75710C28-465A-4D36-A389-F86D0BC210DD}" destId="{F08EC429-DACD-41B7-8C65-A1BD5B7C9817}" srcOrd="1" destOrd="0" presId="urn:microsoft.com/office/officeart/2005/8/layout/hierarchy2"/>
    <dgm:cxn modelId="{79281B6C-6FCA-4310-B39F-10BCA1E3C87E}" type="presParOf" srcId="{D2B9D6D1-B0FB-481F-A327-E5ACC2133FB5}" destId="{BE73FDC6-23AA-4C0F-A26E-D03ECDB87FAA}" srcOrd="18" destOrd="0" presId="urn:microsoft.com/office/officeart/2005/8/layout/hierarchy2"/>
    <dgm:cxn modelId="{8E0534A6-8527-49D3-AE2F-E73E63C59C55}" type="presParOf" srcId="{BE73FDC6-23AA-4C0F-A26E-D03ECDB87FAA}" destId="{BF56685D-6410-42D0-82EF-FFAB82B0DCBE}" srcOrd="0" destOrd="0" presId="urn:microsoft.com/office/officeart/2005/8/layout/hierarchy2"/>
    <dgm:cxn modelId="{18B8D459-5320-4447-A30B-E463A374ADCA}" type="presParOf" srcId="{D2B9D6D1-B0FB-481F-A327-E5ACC2133FB5}" destId="{7396E05D-E8F8-4812-A79D-BDC40DD75AA8}" srcOrd="19" destOrd="0" presId="urn:microsoft.com/office/officeart/2005/8/layout/hierarchy2"/>
    <dgm:cxn modelId="{10FAA1BC-EF87-42CF-8D31-942BA64B748D}" type="presParOf" srcId="{7396E05D-E8F8-4812-A79D-BDC40DD75AA8}" destId="{9A618E30-F06A-40FC-94D4-09E7CD43E5B6}" srcOrd="0" destOrd="0" presId="urn:microsoft.com/office/officeart/2005/8/layout/hierarchy2"/>
    <dgm:cxn modelId="{9EF504FC-2369-47CC-B1D6-4F4A2774E83A}" type="presParOf" srcId="{7396E05D-E8F8-4812-A79D-BDC40DD75AA8}" destId="{16EE798D-6965-446B-B4E1-98A8DF77A862}" srcOrd="1" destOrd="0" presId="urn:microsoft.com/office/officeart/2005/8/layout/hierarchy2"/>
    <dgm:cxn modelId="{91BA2636-A62E-448A-AB66-918E5BDA40A0}" type="presParOf" srcId="{16EE798D-6965-446B-B4E1-98A8DF77A862}" destId="{9B48D7DB-1A34-4611-BBD4-0006405ED95E}" srcOrd="0" destOrd="0" presId="urn:microsoft.com/office/officeart/2005/8/layout/hierarchy2"/>
    <dgm:cxn modelId="{412A637C-A01C-439E-8351-8B4E014EA88E}" type="presParOf" srcId="{9B48D7DB-1A34-4611-BBD4-0006405ED95E}" destId="{1967F07A-E8B8-446A-9990-62AD3CB4D1A7}" srcOrd="0" destOrd="0" presId="urn:microsoft.com/office/officeart/2005/8/layout/hierarchy2"/>
    <dgm:cxn modelId="{3DF3C777-476E-4976-A82D-DA5BF46A80C0}" type="presParOf" srcId="{16EE798D-6965-446B-B4E1-98A8DF77A862}" destId="{E34E9242-C88C-4582-A5F9-99812BA83B55}" srcOrd="1" destOrd="0" presId="urn:microsoft.com/office/officeart/2005/8/layout/hierarchy2"/>
    <dgm:cxn modelId="{220D6EFF-CE6F-42A1-89B3-55630F5D85F8}" type="presParOf" srcId="{E34E9242-C88C-4582-A5F9-99812BA83B55}" destId="{FCBF324C-7784-4653-A822-0972D0B847C6}" srcOrd="0" destOrd="0" presId="urn:microsoft.com/office/officeart/2005/8/layout/hierarchy2"/>
    <dgm:cxn modelId="{3E3B4C58-36C5-4C10-A457-CF789A2EC8A4}" type="presParOf" srcId="{E34E9242-C88C-4582-A5F9-99812BA83B55}" destId="{971999F6-5402-410F-B135-46C069EA3697}" srcOrd="1" destOrd="0" presId="urn:microsoft.com/office/officeart/2005/8/layout/hierarchy2"/>
    <dgm:cxn modelId="{26A6199D-1E8C-40D1-B06E-1262183A3967}" type="presParOf" srcId="{971999F6-5402-410F-B135-46C069EA3697}" destId="{88E1E6BD-BC8C-45E6-B96E-1C1DD41B20A0}" srcOrd="0" destOrd="0" presId="urn:microsoft.com/office/officeart/2005/8/layout/hierarchy2"/>
    <dgm:cxn modelId="{41405232-5DE4-4828-98B6-0EF7A3C29110}" type="presParOf" srcId="{88E1E6BD-BC8C-45E6-B96E-1C1DD41B20A0}" destId="{75B7CC56-64D2-4EEA-BC57-F470555B9422}" srcOrd="0" destOrd="0" presId="urn:microsoft.com/office/officeart/2005/8/layout/hierarchy2"/>
    <dgm:cxn modelId="{FDFF9218-2772-43A1-A302-C77501EF86BF}" type="presParOf" srcId="{971999F6-5402-410F-B135-46C069EA3697}" destId="{91B25F83-23DE-4D65-B8EE-AD5E92B014E2}" srcOrd="1" destOrd="0" presId="urn:microsoft.com/office/officeart/2005/8/layout/hierarchy2"/>
    <dgm:cxn modelId="{152DB2C2-54E0-4023-B391-32EB169F3367}" type="presParOf" srcId="{91B25F83-23DE-4D65-B8EE-AD5E92B014E2}" destId="{A8AC8826-370F-4E97-A4F8-1BB15B46ABCA}" srcOrd="0" destOrd="0" presId="urn:microsoft.com/office/officeart/2005/8/layout/hierarchy2"/>
    <dgm:cxn modelId="{3BED441A-FD69-4A40-BD5C-2F2651B49EF5}" type="presParOf" srcId="{91B25F83-23DE-4D65-B8EE-AD5E92B014E2}" destId="{8273E4E3-B649-406C-A4D0-7C91167B1715}"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E49980F-0FAB-470F-AE58-F1F5656F8D88}" type="doc">
      <dgm:prSet loTypeId="urn:microsoft.com/office/officeart/2005/8/layout/vList6" loCatId="process" qsTypeId="urn:microsoft.com/office/officeart/2005/8/quickstyle/simple1" qsCatId="simple" csTypeId="urn:microsoft.com/office/officeart/2005/8/colors/colorful5" csCatId="colorful" phldr="1"/>
      <dgm:spPr/>
      <dgm:t>
        <a:bodyPr/>
        <a:lstStyle/>
        <a:p>
          <a:endParaRPr lang="es-MX"/>
        </a:p>
      </dgm:t>
    </dgm:pt>
    <dgm:pt modelId="{17689768-FDCB-4D10-9562-4B1DCE9974E6}">
      <dgm:prSet phldrT="[Texto]" custT="1"/>
      <dgm:spPr/>
      <dgm:t>
        <a:bodyPr/>
        <a:lstStyle/>
        <a:p>
          <a:pPr algn="ctr"/>
          <a:r>
            <a:rPr lang="es-MX" sz="1400" b="0" dirty="0">
              <a:solidFill>
                <a:schemeClr val="tx1"/>
              </a:solidFill>
              <a:latin typeface="Arial Narrow" panose="020B0606020202030204" pitchFamily="34" charset="0"/>
            </a:rPr>
            <a:t>De la garantía directa del derecho a la alimentación adecuada</a:t>
          </a:r>
        </a:p>
      </dgm:t>
    </dgm:pt>
    <dgm:pt modelId="{22990CDA-65AE-4965-A43E-682C8BED8DFB}" type="parTrans" cxnId="{6B1F8739-6CBC-4E0F-A755-7C477F5880C7}">
      <dgm:prSet/>
      <dgm:spPr/>
      <dgm:t>
        <a:bodyPr/>
        <a:lstStyle/>
        <a:p>
          <a:pPr algn="ctr"/>
          <a:endParaRPr lang="es-MX" sz="1400" b="0">
            <a:latin typeface="Arial Narrow" panose="020B0606020202030204" pitchFamily="34" charset="0"/>
          </a:endParaRPr>
        </a:p>
      </dgm:t>
    </dgm:pt>
    <dgm:pt modelId="{2CEEBF83-ED43-4355-9C43-301014DD8575}" type="sibTrans" cxnId="{6B1F8739-6CBC-4E0F-A755-7C477F5880C7}">
      <dgm:prSet/>
      <dgm:spPr/>
      <dgm:t>
        <a:bodyPr/>
        <a:lstStyle/>
        <a:p>
          <a:pPr algn="ctr"/>
          <a:endParaRPr lang="es-MX" sz="1400" b="0">
            <a:latin typeface="Arial Narrow" panose="020B0606020202030204" pitchFamily="34" charset="0"/>
          </a:endParaRPr>
        </a:p>
      </dgm:t>
    </dgm:pt>
    <dgm:pt modelId="{0B1C32E5-F449-4722-97F3-F5F7C214F2F3}">
      <dgm:prSet phldrT="[Texto]" custT="1"/>
      <dgm:spPr/>
      <dgm:t>
        <a:bodyPr/>
        <a:lstStyle/>
        <a:p>
          <a:pPr algn="ctr"/>
          <a:r>
            <a:rPr lang="es-MX" sz="1400" b="0" dirty="0">
              <a:solidFill>
                <a:schemeClr val="tx1"/>
              </a:solidFill>
              <a:latin typeface="Arial Narrow" panose="020B0606020202030204" pitchFamily="34" charset="0"/>
            </a:rPr>
            <a:t>De regular las actividades de distribución y venta de alimentos</a:t>
          </a:r>
        </a:p>
      </dgm:t>
    </dgm:pt>
    <dgm:pt modelId="{F1E4E91B-E7F1-4712-8C2F-90E6765DC252}" type="parTrans" cxnId="{F34F6A99-8484-436E-A88C-7DAD6A65ED23}">
      <dgm:prSet/>
      <dgm:spPr/>
      <dgm:t>
        <a:bodyPr/>
        <a:lstStyle/>
        <a:p>
          <a:pPr algn="ctr"/>
          <a:endParaRPr lang="es-MX" sz="1400" b="0">
            <a:latin typeface="Arial Narrow" panose="020B0606020202030204" pitchFamily="34" charset="0"/>
          </a:endParaRPr>
        </a:p>
      </dgm:t>
    </dgm:pt>
    <dgm:pt modelId="{5CF93DC3-BE64-4330-9B48-598AA48A6660}" type="sibTrans" cxnId="{F34F6A99-8484-436E-A88C-7DAD6A65ED23}">
      <dgm:prSet/>
      <dgm:spPr/>
      <dgm:t>
        <a:bodyPr/>
        <a:lstStyle/>
        <a:p>
          <a:pPr algn="ctr"/>
          <a:endParaRPr lang="es-MX" sz="1400" b="0">
            <a:latin typeface="Arial Narrow" panose="020B0606020202030204" pitchFamily="34" charset="0"/>
          </a:endParaRPr>
        </a:p>
      </dgm:t>
    </dgm:pt>
    <dgm:pt modelId="{C7B943B3-CFA6-4C97-B77D-B1A82DED6B5B}">
      <dgm:prSet phldrT="[Texto]" custT="1"/>
      <dgm:spPr/>
      <dgm:t>
        <a:bodyPr/>
        <a:lstStyle/>
        <a:p>
          <a:pPr algn="ctr"/>
          <a:r>
            <a:rPr lang="es-MX" sz="1400" b="0" dirty="0">
              <a:solidFill>
                <a:schemeClr val="accent1"/>
              </a:solidFill>
              <a:latin typeface="Arial Narrow" panose="020B0606020202030204" pitchFamily="34" charset="0"/>
            </a:rPr>
            <a:t>FONDEN/ SEDESOL</a:t>
          </a:r>
        </a:p>
      </dgm:t>
    </dgm:pt>
    <dgm:pt modelId="{078CCF23-8345-4DB6-8596-5F28C17DC6FF}" type="parTrans" cxnId="{3E503F06-872F-4B1B-A246-681BD92DD81C}">
      <dgm:prSet/>
      <dgm:spPr/>
      <dgm:t>
        <a:bodyPr/>
        <a:lstStyle/>
        <a:p>
          <a:pPr algn="ctr"/>
          <a:endParaRPr lang="es-MX" sz="1400" b="0">
            <a:latin typeface="Arial Narrow" panose="020B0606020202030204" pitchFamily="34" charset="0"/>
          </a:endParaRPr>
        </a:p>
      </dgm:t>
    </dgm:pt>
    <dgm:pt modelId="{8C95DF85-7272-46AA-8003-4FCEC566DBBE}" type="sibTrans" cxnId="{3E503F06-872F-4B1B-A246-681BD92DD81C}">
      <dgm:prSet/>
      <dgm:spPr/>
      <dgm:t>
        <a:bodyPr/>
        <a:lstStyle/>
        <a:p>
          <a:pPr algn="ctr"/>
          <a:endParaRPr lang="es-MX" sz="1400" b="0">
            <a:latin typeface="Arial Narrow" panose="020B0606020202030204" pitchFamily="34" charset="0"/>
          </a:endParaRPr>
        </a:p>
      </dgm:t>
    </dgm:pt>
    <dgm:pt modelId="{1D7233AE-90AB-49AB-9272-37C6C6CF6821}">
      <dgm:prSet phldrT="[Texto]" custT="1"/>
      <dgm:spPr/>
      <dgm:t>
        <a:bodyPr/>
        <a:lstStyle/>
        <a:p>
          <a:pPr algn="ctr"/>
          <a:r>
            <a:rPr lang="es-MX" sz="1400" b="0" dirty="0" err="1">
              <a:solidFill>
                <a:schemeClr val="accent1"/>
              </a:solidFill>
              <a:latin typeface="Arial Narrow" panose="020B0606020202030204" pitchFamily="34" charset="0"/>
            </a:rPr>
            <a:t>SAGARPA</a:t>
          </a:r>
          <a:endParaRPr lang="es-MX" sz="1400" b="0" dirty="0">
            <a:solidFill>
              <a:schemeClr val="accent1"/>
            </a:solidFill>
            <a:latin typeface="Arial Narrow" panose="020B0606020202030204" pitchFamily="34" charset="0"/>
          </a:endParaRPr>
        </a:p>
      </dgm:t>
    </dgm:pt>
    <dgm:pt modelId="{FB1ED839-CC45-4FEB-B0B6-4A4066070E90}" type="parTrans" cxnId="{E8F29AA0-1F9B-4B52-8F98-959384AF1717}">
      <dgm:prSet/>
      <dgm:spPr/>
      <dgm:t>
        <a:bodyPr/>
        <a:lstStyle/>
        <a:p>
          <a:pPr algn="ctr"/>
          <a:endParaRPr lang="es-MX" sz="1400" b="0">
            <a:latin typeface="Arial Narrow" panose="020B0606020202030204" pitchFamily="34" charset="0"/>
          </a:endParaRPr>
        </a:p>
      </dgm:t>
    </dgm:pt>
    <dgm:pt modelId="{936BC4A6-B724-40E6-8CAC-7CD4E5D3910D}" type="sibTrans" cxnId="{E8F29AA0-1F9B-4B52-8F98-959384AF1717}">
      <dgm:prSet/>
      <dgm:spPr/>
      <dgm:t>
        <a:bodyPr/>
        <a:lstStyle/>
        <a:p>
          <a:pPr algn="ctr"/>
          <a:endParaRPr lang="es-MX" sz="1400" b="0">
            <a:latin typeface="Arial Narrow" panose="020B0606020202030204" pitchFamily="34" charset="0"/>
          </a:endParaRPr>
        </a:p>
      </dgm:t>
    </dgm:pt>
    <dgm:pt modelId="{EAB9A239-7B70-4A46-A43C-FAA41C52EAE2}">
      <dgm:prSet phldrT="[Texto]" custT="1"/>
      <dgm:spPr/>
      <dgm:t>
        <a:bodyPr/>
        <a:lstStyle/>
        <a:p>
          <a:pPr algn="ctr"/>
          <a:r>
            <a:rPr lang="es-MX" sz="1400" b="0" dirty="0">
              <a:solidFill>
                <a:schemeClr val="accent1"/>
              </a:solidFill>
              <a:latin typeface="Arial Narrow" panose="020B0606020202030204" pitchFamily="34" charset="0"/>
            </a:rPr>
            <a:t>SAGARPA</a:t>
          </a:r>
        </a:p>
      </dgm:t>
    </dgm:pt>
    <dgm:pt modelId="{50264341-5B5F-4346-A6AE-42A3DBF1F04C}" type="parTrans" cxnId="{B9D3634F-09F4-434C-8A0A-651980CE6965}">
      <dgm:prSet/>
      <dgm:spPr/>
      <dgm:t>
        <a:bodyPr/>
        <a:lstStyle/>
        <a:p>
          <a:pPr algn="ctr"/>
          <a:endParaRPr lang="es-MX" sz="1400" b="0">
            <a:latin typeface="Arial Narrow" panose="020B0606020202030204" pitchFamily="34" charset="0"/>
          </a:endParaRPr>
        </a:p>
      </dgm:t>
    </dgm:pt>
    <dgm:pt modelId="{77FE3C46-F4AC-4D6A-B052-9058B3B07B64}" type="sibTrans" cxnId="{B9D3634F-09F4-434C-8A0A-651980CE6965}">
      <dgm:prSet/>
      <dgm:spPr/>
      <dgm:t>
        <a:bodyPr/>
        <a:lstStyle/>
        <a:p>
          <a:pPr algn="ctr"/>
          <a:endParaRPr lang="es-MX" sz="1400" b="0">
            <a:latin typeface="Arial Narrow" panose="020B0606020202030204" pitchFamily="34" charset="0"/>
          </a:endParaRPr>
        </a:p>
      </dgm:t>
    </dgm:pt>
    <dgm:pt modelId="{85DD294E-5CA2-4815-A28F-9EEC759682DA}">
      <dgm:prSet phldrT="[Texto]" custT="1"/>
      <dgm:spPr/>
      <dgm:t>
        <a:bodyPr/>
        <a:lstStyle/>
        <a:p>
          <a:pPr algn="ctr"/>
          <a:r>
            <a:rPr lang="es-MX" sz="1400" b="0" dirty="0">
              <a:solidFill>
                <a:schemeClr val="accent1"/>
              </a:solidFill>
              <a:latin typeface="Arial Narrow" panose="020B0606020202030204" pitchFamily="34" charset="0"/>
            </a:rPr>
            <a:t>PROFECO</a:t>
          </a:r>
        </a:p>
      </dgm:t>
    </dgm:pt>
    <dgm:pt modelId="{74E89A27-2D79-4AF9-A671-0E9B852E57F2}" type="parTrans" cxnId="{74510919-533C-46E7-8C46-4833A2D737E9}">
      <dgm:prSet/>
      <dgm:spPr/>
      <dgm:t>
        <a:bodyPr/>
        <a:lstStyle/>
        <a:p>
          <a:pPr algn="ctr"/>
          <a:endParaRPr lang="es-MX" sz="1400" b="0">
            <a:latin typeface="Arial Narrow" panose="020B0606020202030204" pitchFamily="34" charset="0"/>
          </a:endParaRPr>
        </a:p>
      </dgm:t>
    </dgm:pt>
    <dgm:pt modelId="{019F674B-6238-441A-8599-392693A3F7B3}" type="sibTrans" cxnId="{74510919-533C-46E7-8C46-4833A2D737E9}">
      <dgm:prSet/>
      <dgm:spPr/>
      <dgm:t>
        <a:bodyPr/>
        <a:lstStyle/>
        <a:p>
          <a:pPr algn="ctr"/>
          <a:endParaRPr lang="es-MX" sz="1400" b="0">
            <a:latin typeface="Arial Narrow" panose="020B0606020202030204" pitchFamily="34" charset="0"/>
          </a:endParaRPr>
        </a:p>
      </dgm:t>
    </dgm:pt>
    <dgm:pt modelId="{D2024168-72F3-4FE8-A335-42F0CD28A30B}">
      <dgm:prSet phldrT="[Texto]" custT="1"/>
      <dgm:spPr/>
      <dgm:t>
        <a:bodyPr/>
        <a:lstStyle/>
        <a:p>
          <a:pPr algn="ctr"/>
          <a:r>
            <a:rPr lang="es-MX" sz="1400" b="0" dirty="0">
              <a:solidFill>
                <a:schemeClr val="tx1"/>
              </a:solidFill>
              <a:latin typeface="Arial Narrow" panose="020B0606020202030204" pitchFamily="34" charset="0"/>
            </a:rPr>
            <a:t>De abastecimiento de emergencia en zonas de desastres naturales</a:t>
          </a:r>
        </a:p>
      </dgm:t>
    </dgm:pt>
    <dgm:pt modelId="{B8975788-A380-401F-B356-BDF0092A0887}" type="parTrans" cxnId="{BCCA00CC-7F16-4E61-827D-0B5844B25654}">
      <dgm:prSet/>
      <dgm:spPr/>
      <dgm:t>
        <a:bodyPr/>
        <a:lstStyle/>
        <a:p>
          <a:pPr algn="ctr"/>
          <a:endParaRPr lang="es-MX" sz="1400" b="0">
            <a:latin typeface="Arial Narrow" panose="020B0606020202030204" pitchFamily="34" charset="0"/>
          </a:endParaRPr>
        </a:p>
      </dgm:t>
    </dgm:pt>
    <dgm:pt modelId="{6B3C962E-B40C-4345-AFBC-54E99C016BB6}" type="sibTrans" cxnId="{BCCA00CC-7F16-4E61-827D-0B5844B25654}">
      <dgm:prSet/>
      <dgm:spPr/>
      <dgm:t>
        <a:bodyPr/>
        <a:lstStyle/>
        <a:p>
          <a:pPr algn="ctr"/>
          <a:endParaRPr lang="es-MX" sz="1400" b="0">
            <a:latin typeface="Arial Narrow" panose="020B0606020202030204" pitchFamily="34" charset="0"/>
          </a:endParaRPr>
        </a:p>
      </dgm:t>
    </dgm:pt>
    <dgm:pt modelId="{F2AFE955-82B0-4F2C-82B7-B4B6847F84FF}">
      <dgm:prSet phldrT="[Texto]" custT="1"/>
      <dgm:spPr/>
      <dgm:t>
        <a:bodyPr/>
        <a:lstStyle/>
        <a:p>
          <a:pPr algn="ctr"/>
          <a:r>
            <a:rPr lang="es-MX" sz="1400" b="0" dirty="0">
              <a:solidFill>
                <a:schemeClr val="tx1"/>
              </a:solidFill>
              <a:latin typeface="Arial Narrow" panose="020B0606020202030204" pitchFamily="34" charset="0"/>
            </a:rPr>
            <a:t>De asesoría técnica y transferencia tecnológica a productores agropecuarios</a:t>
          </a:r>
        </a:p>
      </dgm:t>
    </dgm:pt>
    <dgm:pt modelId="{2AF4A8F3-50FA-4FC5-83A7-5E11105FC781}" type="parTrans" cxnId="{5377C09C-3C63-4AE9-866F-B42825C58369}">
      <dgm:prSet/>
      <dgm:spPr/>
      <dgm:t>
        <a:bodyPr/>
        <a:lstStyle/>
        <a:p>
          <a:pPr algn="ctr"/>
          <a:endParaRPr lang="es-MX" sz="1400" b="0">
            <a:latin typeface="Arial Narrow" panose="020B0606020202030204" pitchFamily="34" charset="0"/>
          </a:endParaRPr>
        </a:p>
      </dgm:t>
    </dgm:pt>
    <dgm:pt modelId="{C7246340-1D84-4D11-BC39-5D024893BB0D}" type="sibTrans" cxnId="{5377C09C-3C63-4AE9-866F-B42825C58369}">
      <dgm:prSet/>
      <dgm:spPr/>
      <dgm:t>
        <a:bodyPr/>
        <a:lstStyle/>
        <a:p>
          <a:pPr algn="ctr"/>
          <a:endParaRPr lang="es-MX" sz="1400" b="0">
            <a:latin typeface="Arial Narrow" panose="020B0606020202030204" pitchFamily="34" charset="0"/>
          </a:endParaRPr>
        </a:p>
      </dgm:t>
    </dgm:pt>
    <dgm:pt modelId="{C3D19EF8-FB41-49C1-B298-73041B7AECAB}">
      <dgm:prSet phldrT="[Texto]" custT="1"/>
      <dgm:spPr/>
      <dgm:t>
        <a:bodyPr/>
        <a:lstStyle/>
        <a:p>
          <a:pPr algn="ctr"/>
          <a:r>
            <a:rPr lang="es-MX" sz="1400" b="0" dirty="0">
              <a:solidFill>
                <a:schemeClr val="accent1"/>
              </a:solidFill>
              <a:latin typeface="Arial Narrow" panose="020B0606020202030204" pitchFamily="34" charset="0"/>
            </a:rPr>
            <a:t>SAGARPA/ </a:t>
          </a:r>
          <a:r>
            <a:rPr lang="es-MX" sz="1400" b="0" dirty="0" err="1">
              <a:solidFill>
                <a:schemeClr val="accent1"/>
              </a:solidFill>
              <a:latin typeface="Arial Narrow" panose="020B0606020202030204" pitchFamily="34" charset="0"/>
            </a:rPr>
            <a:t>INIFA</a:t>
          </a:r>
          <a:endParaRPr lang="es-MX" sz="1400" b="0" dirty="0">
            <a:solidFill>
              <a:schemeClr val="accent1"/>
            </a:solidFill>
            <a:latin typeface="Arial Narrow" panose="020B0606020202030204" pitchFamily="34" charset="0"/>
          </a:endParaRPr>
        </a:p>
      </dgm:t>
    </dgm:pt>
    <dgm:pt modelId="{D7AC9F69-5817-4265-9F91-FA47CA9D0F1B}" type="parTrans" cxnId="{6639E5EE-F9C2-468F-A13D-4DAF34B4BC47}">
      <dgm:prSet/>
      <dgm:spPr/>
      <dgm:t>
        <a:bodyPr/>
        <a:lstStyle/>
        <a:p>
          <a:pPr algn="ctr"/>
          <a:endParaRPr lang="es-MX" sz="1400" b="0">
            <a:latin typeface="Arial Narrow" panose="020B0606020202030204" pitchFamily="34" charset="0"/>
          </a:endParaRPr>
        </a:p>
      </dgm:t>
    </dgm:pt>
    <dgm:pt modelId="{A9114304-429B-4A37-A6A3-482A3693BEB6}" type="sibTrans" cxnId="{6639E5EE-F9C2-468F-A13D-4DAF34B4BC47}">
      <dgm:prSet/>
      <dgm:spPr/>
      <dgm:t>
        <a:bodyPr/>
        <a:lstStyle/>
        <a:p>
          <a:pPr algn="ctr"/>
          <a:endParaRPr lang="es-MX" sz="1400" b="0">
            <a:latin typeface="Arial Narrow" panose="020B0606020202030204" pitchFamily="34" charset="0"/>
          </a:endParaRPr>
        </a:p>
      </dgm:t>
    </dgm:pt>
    <dgm:pt modelId="{18A15E40-20B2-47B5-902B-8FC16735DDCF}">
      <dgm:prSet phldrT="[Texto]" custT="1"/>
      <dgm:spPr/>
      <dgm:t>
        <a:bodyPr/>
        <a:lstStyle/>
        <a:p>
          <a:pPr algn="ctr"/>
          <a:r>
            <a:rPr lang="es-MX" sz="1400" b="0" dirty="0">
              <a:solidFill>
                <a:schemeClr val="tx1"/>
              </a:solidFill>
              <a:latin typeface="Arial Narrow" panose="020B0606020202030204" pitchFamily="34" charset="0"/>
            </a:rPr>
            <a:t>De investigación agropecuaria</a:t>
          </a:r>
        </a:p>
      </dgm:t>
    </dgm:pt>
    <dgm:pt modelId="{A3124A66-3D1A-40C0-98D2-B6F973114C67}" type="parTrans" cxnId="{9A43377C-CB38-46A1-A7D6-47D34AC7D980}">
      <dgm:prSet/>
      <dgm:spPr/>
      <dgm:t>
        <a:bodyPr/>
        <a:lstStyle/>
        <a:p>
          <a:pPr algn="ctr"/>
          <a:endParaRPr lang="es-MX" sz="1400" b="0">
            <a:latin typeface="Arial Narrow" panose="020B0606020202030204" pitchFamily="34" charset="0"/>
          </a:endParaRPr>
        </a:p>
      </dgm:t>
    </dgm:pt>
    <dgm:pt modelId="{D6B05ADA-B49F-4AA2-8241-82AFDF81686D}" type="sibTrans" cxnId="{9A43377C-CB38-46A1-A7D6-47D34AC7D980}">
      <dgm:prSet/>
      <dgm:spPr/>
      <dgm:t>
        <a:bodyPr/>
        <a:lstStyle/>
        <a:p>
          <a:pPr algn="ctr"/>
          <a:endParaRPr lang="es-MX" sz="1400" b="0">
            <a:latin typeface="Arial Narrow" panose="020B0606020202030204" pitchFamily="34" charset="0"/>
          </a:endParaRPr>
        </a:p>
      </dgm:t>
    </dgm:pt>
    <dgm:pt modelId="{63C5922C-D059-4823-A6CD-10FEC70661A8}">
      <dgm:prSet phldrT="[Texto]" custT="1"/>
      <dgm:spPr/>
      <dgm:t>
        <a:bodyPr/>
        <a:lstStyle/>
        <a:p>
          <a:pPr algn="ctr"/>
          <a:r>
            <a:rPr lang="es-MX" sz="1400" b="0" dirty="0" err="1">
              <a:solidFill>
                <a:schemeClr val="accent1"/>
              </a:solidFill>
              <a:latin typeface="Arial Narrow" panose="020B0606020202030204" pitchFamily="34" charset="0"/>
            </a:rPr>
            <a:t>INIFAP/ </a:t>
          </a:r>
          <a:r>
            <a:rPr lang="es-MX" sz="1400" b="0" dirty="0">
              <a:solidFill>
                <a:schemeClr val="accent1"/>
              </a:solidFill>
              <a:latin typeface="Arial Narrow" panose="020B0606020202030204" pitchFamily="34" charset="0"/>
            </a:rPr>
            <a:t>SAGARPA</a:t>
          </a:r>
        </a:p>
      </dgm:t>
    </dgm:pt>
    <dgm:pt modelId="{D38FAA0B-900C-44B7-930E-0729D4AB04ED}" type="parTrans" cxnId="{54C11509-D37F-42C8-A019-544FE1F51FF1}">
      <dgm:prSet/>
      <dgm:spPr/>
      <dgm:t>
        <a:bodyPr/>
        <a:lstStyle/>
        <a:p>
          <a:pPr algn="ctr"/>
          <a:endParaRPr lang="es-MX" sz="1400" b="0">
            <a:latin typeface="Arial Narrow" panose="020B0606020202030204" pitchFamily="34" charset="0"/>
          </a:endParaRPr>
        </a:p>
      </dgm:t>
    </dgm:pt>
    <dgm:pt modelId="{19148C2F-FFFC-4E70-B537-7F0D384E3A86}" type="sibTrans" cxnId="{54C11509-D37F-42C8-A019-544FE1F51FF1}">
      <dgm:prSet/>
      <dgm:spPr/>
      <dgm:t>
        <a:bodyPr/>
        <a:lstStyle/>
        <a:p>
          <a:pPr algn="ctr"/>
          <a:endParaRPr lang="es-MX" sz="1400" b="0">
            <a:latin typeface="Arial Narrow" panose="020B0606020202030204" pitchFamily="34" charset="0"/>
          </a:endParaRPr>
        </a:p>
      </dgm:t>
    </dgm:pt>
    <dgm:pt modelId="{D3E92646-EBCA-43EA-AC3A-7C04D941B340}">
      <dgm:prSet phldrT="[Texto]" custT="1"/>
      <dgm:spPr/>
      <dgm:t>
        <a:bodyPr/>
        <a:lstStyle/>
        <a:p>
          <a:pPr algn="ctr"/>
          <a:r>
            <a:rPr lang="es-MX" sz="1400" b="0" dirty="0">
              <a:solidFill>
                <a:schemeClr val="tx1"/>
              </a:solidFill>
              <a:latin typeface="Arial Narrow" panose="020B0606020202030204" pitchFamily="34" charset="0"/>
            </a:rPr>
            <a:t>De acceso a la población a fuentes hídricas</a:t>
          </a:r>
        </a:p>
      </dgm:t>
    </dgm:pt>
    <dgm:pt modelId="{D8109B13-5FBF-4CA3-BCA4-274DEF60F644}" type="parTrans" cxnId="{B192B8B6-100D-4812-AC18-30F741456CA2}">
      <dgm:prSet/>
      <dgm:spPr/>
      <dgm:t>
        <a:bodyPr/>
        <a:lstStyle/>
        <a:p>
          <a:pPr algn="ctr"/>
          <a:endParaRPr lang="es-MX" sz="1400" b="0">
            <a:latin typeface="Arial Narrow" panose="020B0606020202030204" pitchFamily="34" charset="0"/>
          </a:endParaRPr>
        </a:p>
      </dgm:t>
    </dgm:pt>
    <dgm:pt modelId="{84A5DB2C-A4DF-4061-B5A4-2B6699C9FD21}" type="sibTrans" cxnId="{B192B8B6-100D-4812-AC18-30F741456CA2}">
      <dgm:prSet/>
      <dgm:spPr/>
      <dgm:t>
        <a:bodyPr/>
        <a:lstStyle/>
        <a:p>
          <a:pPr algn="ctr"/>
          <a:endParaRPr lang="es-MX" sz="1400" b="0">
            <a:latin typeface="Arial Narrow" panose="020B0606020202030204" pitchFamily="34" charset="0"/>
          </a:endParaRPr>
        </a:p>
      </dgm:t>
    </dgm:pt>
    <dgm:pt modelId="{EBB4D7DC-AAB3-4034-8A9D-773256AC10B7}">
      <dgm:prSet phldrT="[Texto]" custT="1"/>
      <dgm:spPr/>
      <dgm:t>
        <a:bodyPr/>
        <a:lstStyle/>
        <a:p>
          <a:pPr algn="ctr"/>
          <a:r>
            <a:rPr lang="es-MX" sz="1400" b="0" dirty="0">
              <a:solidFill>
                <a:schemeClr val="accent1"/>
              </a:solidFill>
              <a:latin typeface="Arial Narrow" panose="020B0606020202030204" pitchFamily="34" charset="0"/>
            </a:rPr>
            <a:t>CONAGUA</a:t>
          </a:r>
        </a:p>
      </dgm:t>
    </dgm:pt>
    <dgm:pt modelId="{56C4A434-5BD4-4990-A84F-2A1E93CD8082}" type="parTrans" cxnId="{D850229D-4D90-4F2F-9E90-305F8E9D4271}">
      <dgm:prSet/>
      <dgm:spPr/>
      <dgm:t>
        <a:bodyPr/>
        <a:lstStyle/>
        <a:p>
          <a:pPr algn="ctr"/>
          <a:endParaRPr lang="es-MX" sz="1400" b="0">
            <a:latin typeface="Arial Narrow" panose="020B0606020202030204" pitchFamily="34" charset="0"/>
          </a:endParaRPr>
        </a:p>
      </dgm:t>
    </dgm:pt>
    <dgm:pt modelId="{292533C5-1019-4FA7-823E-24D62DCB0E44}" type="sibTrans" cxnId="{D850229D-4D90-4F2F-9E90-305F8E9D4271}">
      <dgm:prSet/>
      <dgm:spPr/>
      <dgm:t>
        <a:bodyPr/>
        <a:lstStyle/>
        <a:p>
          <a:pPr algn="ctr"/>
          <a:endParaRPr lang="es-MX" sz="1400" b="0">
            <a:latin typeface="Arial Narrow" panose="020B0606020202030204" pitchFamily="34" charset="0"/>
          </a:endParaRPr>
        </a:p>
      </dgm:t>
    </dgm:pt>
    <dgm:pt modelId="{E4588270-19EB-41FE-B694-64BEB8FABFC5}">
      <dgm:prSet phldrT="[Texto]" custT="1"/>
      <dgm:spPr/>
      <dgm:t>
        <a:bodyPr/>
        <a:lstStyle/>
        <a:p>
          <a:pPr algn="ctr"/>
          <a:r>
            <a:rPr lang="es-MX" sz="1400" b="0" dirty="0">
              <a:solidFill>
                <a:schemeClr val="tx1"/>
              </a:solidFill>
              <a:latin typeface="Arial Narrow" panose="020B0606020202030204" pitchFamily="34" charset="0"/>
            </a:rPr>
            <a:t>De mitigación del cambio climático</a:t>
          </a:r>
        </a:p>
      </dgm:t>
    </dgm:pt>
    <dgm:pt modelId="{2F03FA96-E760-478D-89A3-648DF33B666F}" type="parTrans" cxnId="{D4698A02-55EF-42A5-96F1-2611264C30C8}">
      <dgm:prSet/>
      <dgm:spPr/>
      <dgm:t>
        <a:bodyPr/>
        <a:lstStyle/>
        <a:p>
          <a:pPr algn="ctr"/>
          <a:endParaRPr lang="es-MX" sz="1400" b="0">
            <a:latin typeface="Arial Narrow" panose="020B0606020202030204" pitchFamily="34" charset="0"/>
          </a:endParaRPr>
        </a:p>
      </dgm:t>
    </dgm:pt>
    <dgm:pt modelId="{A63AE8F2-8673-43EA-9F7B-55CC2252CFAA}" type="sibTrans" cxnId="{D4698A02-55EF-42A5-96F1-2611264C30C8}">
      <dgm:prSet/>
      <dgm:spPr/>
      <dgm:t>
        <a:bodyPr/>
        <a:lstStyle/>
        <a:p>
          <a:pPr algn="ctr"/>
          <a:endParaRPr lang="es-MX" sz="1400" b="0">
            <a:latin typeface="Arial Narrow" panose="020B0606020202030204" pitchFamily="34" charset="0"/>
          </a:endParaRPr>
        </a:p>
      </dgm:t>
    </dgm:pt>
    <dgm:pt modelId="{034DB064-FE2F-455A-B9FD-06352A063BE0}">
      <dgm:prSet phldrT="[Texto]" custT="1"/>
      <dgm:spPr/>
      <dgm:t>
        <a:bodyPr/>
        <a:lstStyle/>
        <a:p>
          <a:pPr algn="ctr"/>
          <a:r>
            <a:rPr lang="es-MX" sz="1400" b="0" dirty="0">
              <a:solidFill>
                <a:schemeClr val="accent1"/>
              </a:solidFill>
              <a:latin typeface="Arial Narrow" panose="020B0606020202030204" pitchFamily="34" charset="0"/>
            </a:rPr>
            <a:t>SEMARNAT/ SAGARPA</a:t>
          </a:r>
        </a:p>
      </dgm:t>
    </dgm:pt>
    <dgm:pt modelId="{FFC468EC-78FB-4D91-B84D-2A5D553FFEC4}" type="parTrans" cxnId="{88834D0D-EC1C-48DC-B11A-7B244F783F72}">
      <dgm:prSet/>
      <dgm:spPr/>
      <dgm:t>
        <a:bodyPr/>
        <a:lstStyle/>
        <a:p>
          <a:pPr algn="ctr"/>
          <a:endParaRPr lang="es-MX" sz="1400" b="0">
            <a:latin typeface="Arial Narrow" panose="020B0606020202030204" pitchFamily="34" charset="0"/>
          </a:endParaRPr>
        </a:p>
      </dgm:t>
    </dgm:pt>
    <dgm:pt modelId="{4A3C77AE-6039-4F16-A5A6-134B79572AAF}" type="sibTrans" cxnId="{88834D0D-EC1C-48DC-B11A-7B244F783F72}">
      <dgm:prSet/>
      <dgm:spPr/>
      <dgm:t>
        <a:bodyPr/>
        <a:lstStyle/>
        <a:p>
          <a:pPr algn="ctr"/>
          <a:endParaRPr lang="es-MX" sz="1400" b="0">
            <a:latin typeface="Arial Narrow" panose="020B0606020202030204" pitchFamily="34" charset="0"/>
          </a:endParaRPr>
        </a:p>
      </dgm:t>
    </dgm:pt>
    <dgm:pt modelId="{7B79E4FC-AFEA-4518-8455-56E0F73E38DB}">
      <dgm:prSet phldrT="[Texto]" custT="1"/>
      <dgm:spPr/>
      <dgm:t>
        <a:bodyPr/>
        <a:lstStyle/>
        <a:p>
          <a:pPr algn="ctr"/>
          <a:r>
            <a:rPr lang="es-MX" sz="1400" b="0">
              <a:solidFill>
                <a:schemeClr val="tx1"/>
              </a:solidFill>
              <a:latin typeface="Arial Narrow" panose="020B0606020202030204" pitchFamily="34" charset="0"/>
            </a:rPr>
            <a:t>De sustitución de cultivos</a:t>
          </a:r>
          <a:endParaRPr lang="es-MX" sz="1400" b="0" dirty="0">
            <a:solidFill>
              <a:schemeClr val="tx1"/>
            </a:solidFill>
            <a:latin typeface="Arial Narrow" panose="020B0606020202030204" pitchFamily="34" charset="0"/>
          </a:endParaRPr>
        </a:p>
      </dgm:t>
    </dgm:pt>
    <dgm:pt modelId="{CDBB433F-B1DC-4A56-B5D4-A225EBF0D398}" type="parTrans" cxnId="{0713AD76-9EFF-403F-8890-11EA4B491D2A}">
      <dgm:prSet/>
      <dgm:spPr/>
      <dgm:t>
        <a:bodyPr/>
        <a:lstStyle/>
        <a:p>
          <a:pPr algn="ctr"/>
          <a:endParaRPr lang="es-MX" sz="1400" b="0">
            <a:latin typeface="Arial Narrow" panose="020B0606020202030204" pitchFamily="34" charset="0"/>
          </a:endParaRPr>
        </a:p>
      </dgm:t>
    </dgm:pt>
    <dgm:pt modelId="{D10E3B0E-5D31-4BCD-AA9A-926720D8C1E0}" type="sibTrans" cxnId="{0713AD76-9EFF-403F-8890-11EA4B491D2A}">
      <dgm:prSet/>
      <dgm:spPr/>
      <dgm:t>
        <a:bodyPr/>
        <a:lstStyle/>
        <a:p>
          <a:pPr algn="ctr"/>
          <a:endParaRPr lang="es-MX" sz="1400" b="0">
            <a:latin typeface="Arial Narrow" panose="020B0606020202030204" pitchFamily="34" charset="0"/>
          </a:endParaRPr>
        </a:p>
      </dgm:t>
    </dgm:pt>
    <dgm:pt modelId="{C916F919-C1E5-4492-AAE2-7A9349523B75}">
      <dgm:prSet phldrT="[Texto]" custT="1"/>
      <dgm:spPr/>
      <dgm:t>
        <a:bodyPr/>
        <a:lstStyle/>
        <a:p>
          <a:pPr algn="ctr"/>
          <a:r>
            <a:rPr lang="es-MX" sz="1400" b="0" dirty="0">
              <a:solidFill>
                <a:schemeClr val="tx1"/>
              </a:solidFill>
              <a:latin typeface="Arial Narrow" panose="020B0606020202030204" pitchFamily="34" charset="0"/>
            </a:rPr>
            <a:t>De fomento a la producción agrícola</a:t>
          </a:r>
        </a:p>
      </dgm:t>
    </dgm:pt>
    <dgm:pt modelId="{361A1719-AEE3-4691-BAE5-67D1D35D4BA9}" type="sibTrans" cxnId="{3F0C6C4D-E7D7-47B8-A87B-125C101E1828}">
      <dgm:prSet/>
      <dgm:spPr/>
      <dgm:t>
        <a:bodyPr/>
        <a:lstStyle/>
        <a:p>
          <a:pPr algn="ctr"/>
          <a:endParaRPr lang="es-MX" sz="1400" b="0">
            <a:latin typeface="Arial Narrow" panose="020B0606020202030204" pitchFamily="34" charset="0"/>
          </a:endParaRPr>
        </a:p>
      </dgm:t>
    </dgm:pt>
    <dgm:pt modelId="{C765C87D-2D21-4309-89E5-7E7327E0E7FE}" type="parTrans" cxnId="{3F0C6C4D-E7D7-47B8-A87B-125C101E1828}">
      <dgm:prSet/>
      <dgm:spPr/>
      <dgm:t>
        <a:bodyPr/>
        <a:lstStyle/>
        <a:p>
          <a:pPr algn="ctr"/>
          <a:endParaRPr lang="es-MX" sz="1400" b="0">
            <a:latin typeface="Arial Narrow" panose="020B0606020202030204" pitchFamily="34" charset="0"/>
          </a:endParaRPr>
        </a:p>
      </dgm:t>
    </dgm:pt>
    <dgm:pt modelId="{2CBFBF7E-8D9E-47C3-B899-9A2BB4029B07}">
      <dgm:prSet phldrT="[Texto]" custT="1"/>
      <dgm:spPr>
        <a:solidFill>
          <a:srgbClr val="FF0000">
            <a:alpha val="90000"/>
          </a:srgbClr>
        </a:solidFill>
      </dgm:spPr>
      <dgm:t>
        <a:bodyPr/>
        <a:lstStyle/>
        <a:p>
          <a:pPr algn="ctr"/>
          <a:r>
            <a:rPr lang="es-MX" sz="1400" b="0" dirty="0">
              <a:solidFill>
                <a:schemeClr val="bg1"/>
              </a:solidFill>
              <a:latin typeface="Arial Narrow" panose="020B0606020202030204" pitchFamily="34" charset="0"/>
            </a:rPr>
            <a:t>No existe una entidad específica</a:t>
          </a:r>
        </a:p>
      </dgm:t>
    </dgm:pt>
    <dgm:pt modelId="{BD8A7AA3-BD9D-4EB0-9E7F-28500BDD8A80}" type="parTrans" cxnId="{71638C68-725F-41C7-B2D0-3A9207888A66}">
      <dgm:prSet/>
      <dgm:spPr/>
      <dgm:t>
        <a:bodyPr/>
        <a:lstStyle/>
        <a:p>
          <a:pPr algn="ctr"/>
          <a:endParaRPr lang="es-MX" sz="1400" b="0">
            <a:latin typeface="Arial Narrow" panose="020B0606020202030204" pitchFamily="34" charset="0"/>
          </a:endParaRPr>
        </a:p>
      </dgm:t>
    </dgm:pt>
    <dgm:pt modelId="{FF2AC379-68C8-4763-9843-664ADCF46097}" type="sibTrans" cxnId="{71638C68-725F-41C7-B2D0-3A9207888A66}">
      <dgm:prSet/>
      <dgm:spPr/>
      <dgm:t>
        <a:bodyPr/>
        <a:lstStyle/>
        <a:p>
          <a:pPr algn="ctr"/>
          <a:endParaRPr lang="es-MX" sz="1400" b="0">
            <a:latin typeface="Arial Narrow" panose="020B0606020202030204" pitchFamily="34" charset="0"/>
          </a:endParaRPr>
        </a:p>
      </dgm:t>
    </dgm:pt>
    <dgm:pt modelId="{E3D446EE-0E06-4DB4-8F3F-DC828EA207DF}">
      <dgm:prSet phldrT="[Texto]" custT="1"/>
      <dgm:spPr/>
      <dgm:t>
        <a:bodyPr/>
        <a:lstStyle/>
        <a:p>
          <a:pPr algn="ctr"/>
          <a:r>
            <a:rPr lang="es-MX" sz="1400" b="0">
              <a:solidFill>
                <a:schemeClr val="tx1"/>
              </a:solidFill>
              <a:latin typeface="Arial Narrow" panose="020B0606020202030204" pitchFamily="34" charset="0"/>
            </a:rPr>
            <a:t>De </a:t>
          </a:r>
          <a:r>
            <a:rPr lang="es-MX" sz="1400" b="0" dirty="0">
              <a:solidFill>
                <a:schemeClr val="tx1"/>
              </a:solidFill>
              <a:latin typeface="Arial Narrow" panose="020B0606020202030204" pitchFamily="34" charset="0"/>
            </a:rPr>
            <a:t>agricultura y desarrollo rural y/o seguridad alimentaria</a:t>
          </a:r>
        </a:p>
      </dgm:t>
    </dgm:pt>
    <dgm:pt modelId="{F7F56B80-65C8-4A5A-8743-DD2B78877967}" type="parTrans" cxnId="{47BA0C38-16E3-43B5-8D96-B8E60446B4D0}">
      <dgm:prSet/>
      <dgm:spPr/>
      <dgm:t>
        <a:bodyPr/>
        <a:lstStyle/>
        <a:p>
          <a:pPr algn="ctr"/>
          <a:endParaRPr lang="es-MX" sz="1400" b="0">
            <a:latin typeface="Arial Narrow" panose="020B0606020202030204" pitchFamily="34" charset="0"/>
          </a:endParaRPr>
        </a:p>
      </dgm:t>
    </dgm:pt>
    <dgm:pt modelId="{37A2A09F-C5D7-4646-BE24-ED625EED1ECE}" type="sibTrans" cxnId="{47BA0C38-16E3-43B5-8D96-B8E60446B4D0}">
      <dgm:prSet/>
      <dgm:spPr/>
      <dgm:t>
        <a:bodyPr/>
        <a:lstStyle/>
        <a:p>
          <a:pPr algn="ctr"/>
          <a:endParaRPr lang="es-MX" sz="1400" b="0">
            <a:latin typeface="Arial Narrow" panose="020B0606020202030204" pitchFamily="34" charset="0"/>
          </a:endParaRPr>
        </a:p>
      </dgm:t>
    </dgm:pt>
    <dgm:pt modelId="{9630A120-4F63-43BA-82ED-35A1DB8D452A}">
      <dgm:prSet phldrT="[Texto]" custT="1"/>
      <dgm:spPr>
        <a:solidFill>
          <a:schemeClr val="bg1">
            <a:lumMod val="75000"/>
            <a:alpha val="90000"/>
          </a:schemeClr>
        </a:solidFill>
      </dgm:spPr>
      <dgm:t>
        <a:bodyPr/>
        <a:lstStyle/>
        <a:p>
          <a:pPr algn="ctr"/>
          <a:r>
            <a:rPr lang="es-MX" sz="1400" b="0" dirty="0">
              <a:solidFill>
                <a:schemeClr val="accent1"/>
              </a:solidFill>
              <a:latin typeface="Arial Narrow" panose="020B0606020202030204" pitchFamily="34" charset="0"/>
            </a:rPr>
            <a:t>Sin información</a:t>
          </a:r>
        </a:p>
      </dgm:t>
    </dgm:pt>
    <dgm:pt modelId="{5C8D13CE-119B-4D51-9B33-91090E0F22AD}" type="parTrans" cxnId="{B5E872E7-BB22-4079-A0C2-D3CD754E4C08}">
      <dgm:prSet/>
      <dgm:spPr/>
      <dgm:t>
        <a:bodyPr/>
        <a:lstStyle/>
        <a:p>
          <a:pPr algn="ctr"/>
          <a:endParaRPr lang="es-MX" sz="1400" b="0">
            <a:latin typeface="Arial Narrow" panose="020B0606020202030204" pitchFamily="34" charset="0"/>
          </a:endParaRPr>
        </a:p>
      </dgm:t>
    </dgm:pt>
    <dgm:pt modelId="{4654BBD6-E0F7-4F61-BE75-483F9516EDFD}" type="sibTrans" cxnId="{B5E872E7-BB22-4079-A0C2-D3CD754E4C08}">
      <dgm:prSet/>
      <dgm:spPr/>
      <dgm:t>
        <a:bodyPr/>
        <a:lstStyle/>
        <a:p>
          <a:pPr algn="ctr"/>
          <a:endParaRPr lang="es-MX" sz="1400" b="0">
            <a:latin typeface="Arial Narrow" panose="020B0606020202030204" pitchFamily="34" charset="0"/>
          </a:endParaRPr>
        </a:p>
      </dgm:t>
    </dgm:pt>
    <dgm:pt modelId="{90F6E7C9-0962-4A39-B90B-686438D5268D}">
      <dgm:prSet phldrT="[Texto]" custT="1"/>
      <dgm:spPr/>
      <dgm:t>
        <a:bodyPr/>
        <a:lstStyle/>
        <a:p>
          <a:pPr algn="ctr"/>
          <a:r>
            <a:rPr lang="es-MX" sz="1400" b="0">
              <a:solidFill>
                <a:schemeClr val="tx1"/>
              </a:solidFill>
              <a:latin typeface="Arial Narrow" panose="020B0606020202030204" pitchFamily="34" charset="0"/>
            </a:rPr>
            <a:t>Estándares para el uso de pesticidas y agroquímicos. Monitoreo y control. Mecanismos de denuncia</a:t>
          </a:r>
          <a:endParaRPr lang="es-MX" sz="1400" b="0" dirty="0">
            <a:solidFill>
              <a:schemeClr val="tx1"/>
            </a:solidFill>
            <a:latin typeface="Arial Narrow" panose="020B0606020202030204" pitchFamily="34" charset="0"/>
          </a:endParaRPr>
        </a:p>
      </dgm:t>
    </dgm:pt>
    <dgm:pt modelId="{943DD5FD-F221-44AD-8A1D-D70C5073B027}" type="parTrans" cxnId="{42694F53-7CD7-47C7-B37B-76002B529DB0}">
      <dgm:prSet/>
      <dgm:spPr/>
      <dgm:t>
        <a:bodyPr/>
        <a:lstStyle/>
        <a:p>
          <a:pPr algn="ctr"/>
          <a:endParaRPr lang="es-MX" sz="1400">
            <a:latin typeface="Arial Narrow" panose="020B0606020202030204" pitchFamily="34" charset="0"/>
          </a:endParaRPr>
        </a:p>
      </dgm:t>
    </dgm:pt>
    <dgm:pt modelId="{483C8388-DC43-4B4C-A29F-B7FCBD3A4839}" type="sibTrans" cxnId="{42694F53-7CD7-47C7-B37B-76002B529DB0}">
      <dgm:prSet/>
      <dgm:spPr/>
      <dgm:t>
        <a:bodyPr/>
        <a:lstStyle/>
        <a:p>
          <a:pPr algn="ctr"/>
          <a:endParaRPr lang="es-MX" sz="1400">
            <a:latin typeface="Arial Narrow" panose="020B0606020202030204" pitchFamily="34" charset="0"/>
          </a:endParaRPr>
        </a:p>
      </dgm:t>
    </dgm:pt>
    <dgm:pt modelId="{2D76EDA7-DB9E-480B-A623-665DD4BA2F32}">
      <dgm:prSet phldrT="[Texto]" custT="1"/>
      <dgm:spPr/>
      <dgm:t>
        <a:bodyPr/>
        <a:lstStyle/>
        <a:p>
          <a:pPr algn="ctr"/>
          <a:r>
            <a:rPr lang="es-MX" sz="1300" b="0" dirty="0">
              <a:solidFill>
                <a:schemeClr val="accent1"/>
              </a:solidFill>
              <a:latin typeface="Arial Narrow" panose="020B0606020202030204" pitchFamily="34" charset="0"/>
            </a:rPr>
            <a:t>COFEPRIS/ SEMARNAT/ SAGARPA (SENASICA)</a:t>
          </a:r>
        </a:p>
      </dgm:t>
    </dgm:pt>
    <dgm:pt modelId="{40A32F4D-9B4E-412B-88ED-6DF3FA28B27E}" type="parTrans" cxnId="{4414147B-1736-4398-BF01-D48C55FE9932}">
      <dgm:prSet/>
      <dgm:spPr/>
      <dgm:t>
        <a:bodyPr/>
        <a:lstStyle/>
        <a:p>
          <a:pPr algn="ctr"/>
          <a:endParaRPr lang="es-MX" sz="1400">
            <a:latin typeface="Arial Narrow" panose="020B0606020202030204" pitchFamily="34" charset="0"/>
          </a:endParaRPr>
        </a:p>
      </dgm:t>
    </dgm:pt>
    <dgm:pt modelId="{C7854CE6-C2FF-408D-85A4-9BC5D2145293}" type="sibTrans" cxnId="{4414147B-1736-4398-BF01-D48C55FE9932}">
      <dgm:prSet/>
      <dgm:spPr/>
      <dgm:t>
        <a:bodyPr/>
        <a:lstStyle/>
        <a:p>
          <a:pPr algn="ctr"/>
          <a:endParaRPr lang="es-MX" sz="1400">
            <a:latin typeface="Arial Narrow" panose="020B0606020202030204" pitchFamily="34" charset="0"/>
          </a:endParaRPr>
        </a:p>
      </dgm:t>
    </dgm:pt>
    <dgm:pt modelId="{F169561F-0394-42AB-BF23-44E126DD1A58}" type="pres">
      <dgm:prSet presAssocID="{BE49980F-0FAB-470F-AE58-F1F5656F8D88}" presName="Name0" presStyleCnt="0">
        <dgm:presLayoutVars>
          <dgm:dir/>
          <dgm:animLvl val="lvl"/>
          <dgm:resizeHandles/>
        </dgm:presLayoutVars>
      </dgm:prSet>
      <dgm:spPr/>
      <dgm:t>
        <a:bodyPr/>
        <a:lstStyle/>
        <a:p>
          <a:endParaRPr lang="es-MX"/>
        </a:p>
      </dgm:t>
    </dgm:pt>
    <dgm:pt modelId="{B8094B76-89B2-4BE6-A806-8CA26B7834C0}" type="pres">
      <dgm:prSet presAssocID="{17689768-FDCB-4D10-9562-4B1DCE9974E6}" presName="linNode" presStyleCnt="0"/>
      <dgm:spPr/>
    </dgm:pt>
    <dgm:pt modelId="{EF9DDC8C-448D-4E05-BAD5-C8EC1A5D5341}" type="pres">
      <dgm:prSet presAssocID="{17689768-FDCB-4D10-9562-4B1DCE9974E6}" presName="parentShp" presStyleLbl="node1" presStyleIdx="0" presStyleCnt="11" custScaleX="214844">
        <dgm:presLayoutVars>
          <dgm:bulletEnabled val="1"/>
        </dgm:presLayoutVars>
      </dgm:prSet>
      <dgm:spPr/>
      <dgm:t>
        <a:bodyPr/>
        <a:lstStyle/>
        <a:p>
          <a:endParaRPr lang="es-MX"/>
        </a:p>
      </dgm:t>
    </dgm:pt>
    <dgm:pt modelId="{75294110-1F26-4717-AB61-34AE55CC2DB6}" type="pres">
      <dgm:prSet presAssocID="{17689768-FDCB-4D10-9562-4B1DCE9974E6}" presName="childShp" presStyleLbl="bgAccFollowNode1" presStyleIdx="0" presStyleCnt="11">
        <dgm:presLayoutVars>
          <dgm:bulletEnabled val="1"/>
        </dgm:presLayoutVars>
      </dgm:prSet>
      <dgm:spPr/>
      <dgm:t>
        <a:bodyPr/>
        <a:lstStyle/>
        <a:p>
          <a:endParaRPr lang="es-MX"/>
        </a:p>
      </dgm:t>
    </dgm:pt>
    <dgm:pt modelId="{4CBE112C-543B-442C-9C2E-52774E0D139F}" type="pres">
      <dgm:prSet presAssocID="{2CEEBF83-ED43-4355-9C43-301014DD8575}" presName="spacing" presStyleCnt="0"/>
      <dgm:spPr/>
    </dgm:pt>
    <dgm:pt modelId="{695BE81C-EF93-437E-9FC9-E5ED6940686D}" type="pres">
      <dgm:prSet presAssocID="{E3D446EE-0E06-4DB4-8F3F-DC828EA207DF}" presName="linNode" presStyleCnt="0"/>
      <dgm:spPr/>
    </dgm:pt>
    <dgm:pt modelId="{2D21972E-CE8A-44ED-BEF8-5F694FF4F392}" type="pres">
      <dgm:prSet presAssocID="{E3D446EE-0E06-4DB4-8F3F-DC828EA207DF}" presName="parentShp" presStyleLbl="node1" presStyleIdx="1" presStyleCnt="11" custScaleX="214844">
        <dgm:presLayoutVars>
          <dgm:bulletEnabled val="1"/>
        </dgm:presLayoutVars>
      </dgm:prSet>
      <dgm:spPr/>
      <dgm:t>
        <a:bodyPr/>
        <a:lstStyle/>
        <a:p>
          <a:endParaRPr lang="es-MX"/>
        </a:p>
      </dgm:t>
    </dgm:pt>
    <dgm:pt modelId="{37987D54-8573-4B58-AF9E-337F7D39C38D}" type="pres">
      <dgm:prSet presAssocID="{E3D446EE-0E06-4DB4-8F3F-DC828EA207DF}" presName="childShp" presStyleLbl="bgAccFollowNode1" presStyleIdx="1" presStyleCnt="11">
        <dgm:presLayoutVars>
          <dgm:bulletEnabled val="1"/>
        </dgm:presLayoutVars>
      </dgm:prSet>
      <dgm:spPr/>
      <dgm:t>
        <a:bodyPr/>
        <a:lstStyle/>
        <a:p>
          <a:endParaRPr lang="es-MX"/>
        </a:p>
      </dgm:t>
    </dgm:pt>
    <dgm:pt modelId="{9DD426F4-A1AE-4CAF-957E-72A072177B35}" type="pres">
      <dgm:prSet presAssocID="{37A2A09F-C5D7-4646-BE24-ED625EED1ECE}" presName="spacing" presStyleCnt="0"/>
      <dgm:spPr/>
    </dgm:pt>
    <dgm:pt modelId="{D341C07B-8283-4F43-AA0E-ED2CD97D04DE}" type="pres">
      <dgm:prSet presAssocID="{C916F919-C1E5-4492-AAE2-7A9349523B75}" presName="linNode" presStyleCnt="0"/>
      <dgm:spPr/>
    </dgm:pt>
    <dgm:pt modelId="{6A538FF9-9724-4949-BB54-C0C79CC8B22D}" type="pres">
      <dgm:prSet presAssocID="{C916F919-C1E5-4492-AAE2-7A9349523B75}" presName="parentShp" presStyleLbl="node1" presStyleIdx="2" presStyleCnt="11" custScaleX="214844">
        <dgm:presLayoutVars>
          <dgm:bulletEnabled val="1"/>
        </dgm:presLayoutVars>
      </dgm:prSet>
      <dgm:spPr/>
      <dgm:t>
        <a:bodyPr/>
        <a:lstStyle/>
        <a:p>
          <a:endParaRPr lang="es-MX"/>
        </a:p>
      </dgm:t>
    </dgm:pt>
    <dgm:pt modelId="{846E4C55-67A6-4421-871A-3D91D7655D60}" type="pres">
      <dgm:prSet presAssocID="{C916F919-C1E5-4492-AAE2-7A9349523B75}" presName="childShp" presStyleLbl="bgAccFollowNode1" presStyleIdx="2" presStyleCnt="11">
        <dgm:presLayoutVars>
          <dgm:bulletEnabled val="1"/>
        </dgm:presLayoutVars>
      </dgm:prSet>
      <dgm:spPr/>
      <dgm:t>
        <a:bodyPr/>
        <a:lstStyle/>
        <a:p>
          <a:endParaRPr lang="es-MX"/>
        </a:p>
      </dgm:t>
    </dgm:pt>
    <dgm:pt modelId="{EC0EE3F8-C873-4C59-B3C2-E0AE39CA67DD}" type="pres">
      <dgm:prSet presAssocID="{361A1719-AEE3-4691-BAE5-67D1D35D4BA9}" presName="spacing" presStyleCnt="0"/>
      <dgm:spPr/>
    </dgm:pt>
    <dgm:pt modelId="{74C1E126-5F54-4FAC-BB49-8AA869107F1D}" type="pres">
      <dgm:prSet presAssocID="{0B1C32E5-F449-4722-97F3-F5F7C214F2F3}" presName="linNode" presStyleCnt="0"/>
      <dgm:spPr/>
    </dgm:pt>
    <dgm:pt modelId="{6647CFB5-929D-427C-88B7-EDF451ABC971}" type="pres">
      <dgm:prSet presAssocID="{0B1C32E5-F449-4722-97F3-F5F7C214F2F3}" presName="parentShp" presStyleLbl="node1" presStyleIdx="3" presStyleCnt="11" custScaleX="214844">
        <dgm:presLayoutVars>
          <dgm:bulletEnabled val="1"/>
        </dgm:presLayoutVars>
      </dgm:prSet>
      <dgm:spPr/>
      <dgm:t>
        <a:bodyPr/>
        <a:lstStyle/>
        <a:p>
          <a:endParaRPr lang="es-MX"/>
        </a:p>
      </dgm:t>
    </dgm:pt>
    <dgm:pt modelId="{51440F36-2E2A-46BD-8F6F-4AEF40BB63E1}" type="pres">
      <dgm:prSet presAssocID="{0B1C32E5-F449-4722-97F3-F5F7C214F2F3}" presName="childShp" presStyleLbl="bgAccFollowNode1" presStyleIdx="3" presStyleCnt="11">
        <dgm:presLayoutVars>
          <dgm:bulletEnabled val="1"/>
        </dgm:presLayoutVars>
      </dgm:prSet>
      <dgm:spPr/>
      <dgm:t>
        <a:bodyPr/>
        <a:lstStyle/>
        <a:p>
          <a:endParaRPr lang="es-MX"/>
        </a:p>
      </dgm:t>
    </dgm:pt>
    <dgm:pt modelId="{F19D7B4E-814E-44CC-BD71-19C903EF932F}" type="pres">
      <dgm:prSet presAssocID="{5CF93DC3-BE64-4330-9B48-598AA48A6660}" presName="spacing" presStyleCnt="0"/>
      <dgm:spPr/>
    </dgm:pt>
    <dgm:pt modelId="{9CF70BDF-2638-49CE-8926-09A36F749A38}" type="pres">
      <dgm:prSet presAssocID="{D2024168-72F3-4FE8-A335-42F0CD28A30B}" presName="linNode" presStyleCnt="0"/>
      <dgm:spPr/>
    </dgm:pt>
    <dgm:pt modelId="{06FD75D5-4566-4287-9E79-1903C98B6909}" type="pres">
      <dgm:prSet presAssocID="{D2024168-72F3-4FE8-A335-42F0CD28A30B}" presName="parentShp" presStyleLbl="node1" presStyleIdx="4" presStyleCnt="11" custScaleX="214844">
        <dgm:presLayoutVars>
          <dgm:bulletEnabled val="1"/>
        </dgm:presLayoutVars>
      </dgm:prSet>
      <dgm:spPr/>
      <dgm:t>
        <a:bodyPr/>
        <a:lstStyle/>
        <a:p>
          <a:endParaRPr lang="es-MX"/>
        </a:p>
      </dgm:t>
    </dgm:pt>
    <dgm:pt modelId="{368BDFE8-FFAB-4BC0-ABAA-13247FAF9DF2}" type="pres">
      <dgm:prSet presAssocID="{D2024168-72F3-4FE8-A335-42F0CD28A30B}" presName="childShp" presStyleLbl="bgAccFollowNode1" presStyleIdx="4" presStyleCnt="11">
        <dgm:presLayoutVars>
          <dgm:bulletEnabled val="1"/>
        </dgm:presLayoutVars>
      </dgm:prSet>
      <dgm:spPr/>
      <dgm:t>
        <a:bodyPr/>
        <a:lstStyle/>
        <a:p>
          <a:endParaRPr lang="es-MX"/>
        </a:p>
      </dgm:t>
    </dgm:pt>
    <dgm:pt modelId="{5550BC91-F1D5-4706-99B2-3A8B915B402D}" type="pres">
      <dgm:prSet presAssocID="{6B3C962E-B40C-4345-AFBC-54E99C016BB6}" presName="spacing" presStyleCnt="0"/>
      <dgm:spPr/>
    </dgm:pt>
    <dgm:pt modelId="{4B094E6D-EBE7-442F-80B5-DB74CFB1834A}" type="pres">
      <dgm:prSet presAssocID="{F2AFE955-82B0-4F2C-82B7-B4B6847F84FF}" presName="linNode" presStyleCnt="0"/>
      <dgm:spPr/>
    </dgm:pt>
    <dgm:pt modelId="{D24B68B0-867D-4772-BFCC-56CAF1A0156E}" type="pres">
      <dgm:prSet presAssocID="{F2AFE955-82B0-4F2C-82B7-B4B6847F84FF}" presName="parentShp" presStyleLbl="node1" presStyleIdx="5" presStyleCnt="11" custScaleX="214844">
        <dgm:presLayoutVars>
          <dgm:bulletEnabled val="1"/>
        </dgm:presLayoutVars>
      </dgm:prSet>
      <dgm:spPr/>
      <dgm:t>
        <a:bodyPr/>
        <a:lstStyle/>
        <a:p>
          <a:endParaRPr lang="es-MX"/>
        </a:p>
      </dgm:t>
    </dgm:pt>
    <dgm:pt modelId="{30B052B6-FAA2-4321-B590-9DE60907B560}" type="pres">
      <dgm:prSet presAssocID="{F2AFE955-82B0-4F2C-82B7-B4B6847F84FF}" presName="childShp" presStyleLbl="bgAccFollowNode1" presStyleIdx="5" presStyleCnt="11">
        <dgm:presLayoutVars>
          <dgm:bulletEnabled val="1"/>
        </dgm:presLayoutVars>
      </dgm:prSet>
      <dgm:spPr/>
      <dgm:t>
        <a:bodyPr/>
        <a:lstStyle/>
        <a:p>
          <a:endParaRPr lang="es-MX"/>
        </a:p>
      </dgm:t>
    </dgm:pt>
    <dgm:pt modelId="{7291BD9E-54F5-40A5-968F-2D9C57F95462}" type="pres">
      <dgm:prSet presAssocID="{C7246340-1D84-4D11-BC39-5D024893BB0D}" presName="spacing" presStyleCnt="0"/>
      <dgm:spPr/>
    </dgm:pt>
    <dgm:pt modelId="{74DC79A4-9336-4E3D-AE44-A79A955AE642}" type="pres">
      <dgm:prSet presAssocID="{18A15E40-20B2-47B5-902B-8FC16735DDCF}" presName="linNode" presStyleCnt="0"/>
      <dgm:spPr/>
    </dgm:pt>
    <dgm:pt modelId="{82942660-E3A8-4ED5-A673-42FBFD37A527}" type="pres">
      <dgm:prSet presAssocID="{18A15E40-20B2-47B5-902B-8FC16735DDCF}" presName="parentShp" presStyleLbl="node1" presStyleIdx="6" presStyleCnt="11" custScaleX="214844">
        <dgm:presLayoutVars>
          <dgm:bulletEnabled val="1"/>
        </dgm:presLayoutVars>
      </dgm:prSet>
      <dgm:spPr/>
      <dgm:t>
        <a:bodyPr/>
        <a:lstStyle/>
        <a:p>
          <a:endParaRPr lang="es-MX"/>
        </a:p>
      </dgm:t>
    </dgm:pt>
    <dgm:pt modelId="{3BCD27DB-4344-4448-84D6-4D3E077A0A69}" type="pres">
      <dgm:prSet presAssocID="{18A15E40-20B2-47B5-902B-8FC16735DDCF}" presName="childShp" presStyleLbl="bgAccFollowNode1" presStyleIdx="6" presStyleCnt="11">
        <dgm:presLayoutVars>
          <dgm:bulletEnabled val="1"/>
        </dgm:presLayoutVars>
      </dgm:prSet>
      <dgm:spPr/>
      <dgm:t>
        <a:bodyPr/>
        <a:lstStyle/>
        <a:p>
          <a:endParaRPr lang="es-MX"/>
        </a:p>
      </dgm:t>
    </dgm:pt>
    <dgm:pt modelId="{96E3B7AA-469E-4DCD-82A3-BDCE5EB02F1E}" type="pres">
      <dgm:prSet presAssocID="{D6B05ADA-B49F-4AA2-8241-82AFDF81686D}" presName="spacing" presStyleCnt="0"/>
      <dgm:spPr/>
    </dgm:pt>
    <dgm:pt modelId="{98EC9460-ACE6-4D10-8F9A-8A4EC78258BB}" type="pres">
      <dgm:prSet presAssocID="{D3E92646-EBCA-43EA-AC3A-7C04D941B340}" presName="linNode" presStyleCnt="0"/>
      <dgm:spPr/>
    </dgm:pt>
    <dgm:pt modelId="{7F93E18C-B608-409F-B0BA-6971AC364110}" type="pres">
      <dgm:prSet presAssocID="{D3E92646-EBCA-43EA-AC3A-7C04D941B340}" presName="parentShp" presStyleLbl="node1" presStyleIdx="7" presStyleCnt="11" custScaleX="214844">
        <dgm:presLayoutVars>
          <dgm:bulletEnabled val="1"/>
        </dgm:presLayoutVars>
      </dgm:prSet>
      <dgm:spPr/>
      <dgm:t>
        <a:bodyPr/>
        <a:lstStyle/>
        <a:p>
          <a:endParaRPr lang="es-MX"/>
        </a:p>
      </dgm:t>
    </dgm:pt>
    <dgm:pt modelId="{26A7E617-0704-47A4-B8C5-83904BCAEC38}" type="pres">
      <dgm:prSet presAssocID="{D3E92646-EBCA-43EA-AC3A-7C04D941B340}" presName="childShp" presStyleLbl="bgAccFollowNode1" presStyleIdx="7" presStyleCnt="11">
        <dgm:presLayoutVars>
          <dgm:bulletEnabled val="1"/>
        </dgm:presLayoutVars>
      </dgm:prSet>
      <dgm:spPr/>
      <dgm:t>
        <a:bodyPr/>
        <a:lstStyle/>
        <a:p>
          <a:endParaRPr lang="es-MX"/>
        </a:p>
      </dgm:t>
    </dgm:pt>
    <dgm:pt modelId="{A9C44F3A-1D53-412E-9AE5-1EE22FAC7B99}" type="pres">
      <dgm:prSet presAssocID="{84A5DB2C-A4DF-4061-B5A4-2B6699C9FD21}" presName="spacing" presStyleCnt="0"/>
      <dgm:spPr/>
    </dgm:pt>
    <dgm:pt modelId="{18EAE211-BFA4-43AD-8FE0-8DA9A68DD1AD}" type="pres">
      <dgm:prSet presAssocID="{E4588270-19EB-41FE-B694-64BEB8FABFC5}" presName="linNode" presStyleCnt="0"/>
      <dgm:spPr/>
    </dgm:pt>
    <dgm:pt modelId="{9D8045C7-F526-4B8D-8D30-FFE3CAE6AA14}" type="pres">
      <dgm:prSet presAssocID="{E4588270-19EB-41FE-B694-64BEB8FABFC5}" presName="parentShp" presStyleLbl="node1" presStyleIdx="8" presStyleCnt="11" custScaleX="214844">
        <dgm:presLayoutVars>
          <dgm:bulletEnabled val="1"/>
        </dgm:presLayoutVars>
      </dgm:prSet>
      <dgm:spPr/>
      <dgm:t>
        <a:bodyPr/>
        <a:lstStyle/>
        <a:p>
          <a:endParaRPr lang="es-MX"/>
        </a:p>
      </dgm:t>
    </dgm:pt>
    <dgm:pt modelId="{454CE989-BB41-4541-9184-55DFC2F644ED}" type="pres">
      <dgm:prSet presAssocID="{E4588270-19EB-41FE-B694-64BEB8FABFC5}" presName="childShp" presStyleLbl="bgAccFollowNode1" presStyleIdx="8" presStyleCnt="11">
        <dgm:presLayoutVars>
          <dgm:bulletEnabled val="1"/>
        </dgm:presLayoutVars>
      </dgm:prSet>
      <dgm:spPr/>
      <dgm:t>
        <a:bodyPr/>
        <a:lstStyle/>
        <a:p>
          <a:endParaRPr lang="es-MX"/>
        </a:p>
      </dgm:t>
    </dgm:pt>
    <dgm:pt modelId="{ACD07DAF-A271-407A-9C60-BC9B6C00C8BE}" type="pres">
      <dgm:prSet presAssocID="{A63AE8F2-8673-43EA-9F7B-55CC2252CFAA}" presName="spacing" presStyleCnt="0"/>
      <dgm:spPr/>
    </dgm:pt>
    <dgm:pt modelId="{B038E439-0BB9-4D1E-BEA1-6149BDBD5CA0}" type="pres">
      <dgm:prSet presAssocID="{7B79E4FC-AFEA-4518-8455-56E0F73E38DB}" presName="linNode" presStyleCnt="0"/>
      <dgm:spPr/>
    </dgm:pt>
    <dgm:pt modelId="{9F67F1DF-4C5D-4B53-8E56-C6344D7C0853}" type="pres">
      <dgm:prSet presAssocID="{7B79E4FC-AFEA-4518-8455-56E0F73E38DB}" presName="parentShp" presStyleLbl="node1" presStyleIdx="9" presStyleCnt="11" custScaleX="214844">
        <dgm:presLayoutVars>
          <dgm:bulletEnabled val="1"/>
        </dgm:presLayoutVars>
      </dgm:prSet>
      <dgm:spPr/>
      <dgm:t>
        <a:bodyPr/>
        <a:lstStyle/>
        <a:p>
          <a:endParaRPr lang="es-MX"/>
        </a:p>
      </dgm:t>
    </dgm:pt>
    <dgm:pt modelId="{4ACF4E0A-1FA2-4432-A5EC-77E36CEF1760}" type="pres">
      <dgm:prSet presAssocID="{7B79E4FC-AFEA-4518-8455-56E0F73E38DB}" presName="childShp" presStyleLbl="bgAccFollowNode1" presStyleIdx="9" presStyleCnt="11">
        <dgm:presLayoutVars>
          <dgm:bulletEnabled val="1"/>
        </dgm:presLayoutVars>
      </dgm:prSet>
      <dgm:spPr/>
      <dgm:t>
        <a:bodyPr/>
        <a:lstStyle/>
        <a:p>
          <a:endParaRPr lang="es-MX"/>
        </a:p>
      </dgm:t>
    </dgm:pt>
    <dgm:pt modelId="{D6A5DFF9-1F18-4274-AAEC-E36E9EC9CB5D}" type="pres">
      <dgm:prSet presAssocID="{D10E3B0E-5D31-4BCD-AA9A-926720D8C1E0}" presName="spacing" presStyleCnt="0"/>
      <dgm:spPr/>
    </dgm:pt>
    <dgm:pt modelId="{ECD545F2-3DC3-4C94-AEC7-AA9B14BE0295}" type="pres">
      <dgm:prSet presAssocID="{90F6E7C9-0962-4A39-B90B-686438D5268D}" presName="linNode" presStyleCnt="0"/>
      <dgm:spPr/>
    </dgm:pt>
    <dgm:pt modelId="{6A14C88A-0E9B-48C5-8191-211EF7E05EE4}" type="pres">
      <dgm:prSet presAssocID="{90F6E7C9-0962-4A39-B90B-686438D5268D}" presName="parentShp" presStyleLbl="node1" presStyleIdx="10" presStyleCnt="11" custScaleX="214844">
        <dgm:presLayoutVars>
          <dgm:bulletEnabled val="1"/>
        </dgm:presLayoutVars>
      </dgm:prSet>
      <dgm:spPr/>
      <dgm:t>
        <a:bodyPr/>
        <a:lstStyle/>
        <a:p>
          <a:endParaRPr lang="es-MX"/>
        </a:p>
      </dgm:t>
    </dgm:pt>
    <dgm:pt modelId="{21C1FC93-843E-4055-AA11-753C62F7BFE3}" type="pres">
      <dgm:prSet presAssocID="{90F6E7C9-0962-4A39-B90B-686438D5268D}" presName="childShp" presStyleLbl="bgAccFollowNode1" presStyleIdx="10" presStyleCnt="11">
        <dgm:presLayoutVars>
          <dgm:bulletEnabled val="1"/>
        </dgm:presLayoutVars>
      </dgm:prSet>
      <dgm:spPr/>
      <dgm:t>
        <a:bodyPr/>
        <a:lstStyle/>
        <a:p>
          <a:endParaRPr lang="es-MX"/>
        </a:p>
      </dgm:t>
    </dgm:pt>
  </dgm:ptLst>
  <dgm:cxnLst>
    <dgm:cxn modelId="{5377C09C-3C63-4AE9-866F-B42825C58369}" srcId="{BE49980F-0FAB-470F-AE58-F1F5656F8D88}" destId="{F2AFE955-82B0-4F2C-82B7-B4B6847F84FF}" srcOrd="5" destOrd="0" parTransId="{2AF4A8F3-50FA-4FC5-83A7-5E11105FC781}" sibTransId="{C7246340-1D84-4D11-BC39-5D024893BB0D}"/>
    <dgm:cxn modelId="{BCCA00CC-7F16-4E61-827D-0B5844B25654}" srcId="{BE49980F-0FAB-470F-AE58-F1F5656F8D88}" destId="{D2024168-72F3-4FE8-A335-42F0CD28A30B}" srcOrd="4" destOrd="0" parTransId="{B8975788-A380-401F-B356-BDF0092A0887}" sibTransId="{6B3C962E-B40C-4345-AFBC-54E99C016BB6}"/>
    <dgm:cxn modelId="{AF0DBA69-9D55-4BEE-AB0A-3F34268FA868}" type="presOf" srcId="{90F6E7C9-0962-4A39-B90B-686438D5268D}" destId="{6A14C88A-0E9B-48C5-8191-211EF7E05EE4}" srcOrd="0" destOrd="0" presId="urn:microsoft.com/office/officeart/2005/8/layout/vList6"/>
    <dgm:cxn modelId="{3F0C6C4D-E7D7-47B8-A87B-125C101E1828}" srcId="{BE49980F-0FAB-470F-AE58-F1F5656F8D88}" destId="{C916F919-C1E5-4492-AAE2-7A9349523B75}" srcOrd="2" destOrd="0" parTransId="{C765C87D-2D21-4309-89E5-7E7327E0E7FE}" sibTransId="{361A1719-AEE3-4691-BAE5-67D1D35D4BA9}"/>
    <dgm:cxn modelId="{B9D3634F-09F4-434C-8A0A-651980CE6965}" srcId="{C916F919-C1E5-4492-AAE2-7A9349523B75}" destId="{EAB9A239-7B70-4A46-A43C-FAA41C52EAE2}" srcOrd="0" destOrd="0" parTransId="{50264341-5B5F-4346-A6AE-42A3DBF1F04C}" sibTransId="{77FE3C46-F4AC-4D6A-B052-9058B3B07B64}"/>
    <dgm:cxn modelId="{B984C4F6-65B7-43A0-84A8-1ADF1209F507}" type="presOf" srcId="{C3D19EF8-FB41-49C1-B298-73041B7AECAB}" destId="{30B052B6-FAA2-4321-B590-9DE60907B560}" srcOrd="0" destOrd="0" presId="urn:microsoft.com/office/officeart/2005/8/layout/vList6"/>
    <dgm:cxn modelId="{3E503F06-872F-4B1B-A246-681BD92DD81C}" srcId="{D2024168-72F3-4FE8-A335-42F0CD28A30B}" destId="{C7B943B3-CFA6-4C97-B77D-B1A82DED6B5B}" srcOrd="0" destOrd="0" parTransId="{078CCF23-8345-4DB6-8596-5F28C17DC6FF}" sibTransId="{8C95DF85-7272-46AA-8003-4FCEC566DBBE}"/>
    <dgm:cxn modelId="{33B053A9-3560-4BBE-81CD-428D3C296B32}" type="presOf" srcId="{BE49980F-0FAB-470F-AE58-F1F5656F8D88}" destId="{F169561F-0394-42AB-BF23-44E126DD1A58}" srcOrd="0" destOrd="0" presId="urn:microsoft.com/office/officeart/2005/8/layout/vList6"/>
    <dgm:cxn modelId="{D850229D-4D90-4F2F-9E90-305F8E9D4271}" srcId="{D3E92646-EBCA-43EA-AC3A-7C04D941B340}" destId="{EBB4D7DC-AAB3-4034-8A9D-773256AC10B7}" srcOrd="0" destOrd="0" parTransId="{56C4A434-5BD4-4990-A84F-2A1E93CD8082}" sibTransId="{292533C5-1019-4FA7-823E-24D62DCB0E44}"/>
    <dgm:cxn modelId="{28513BD6-6AA0-4B4D-BC31-6EB566F88975}" type="presOf" srcId="{63C5922C-D059-4823-A6CD-10FEC70661A8}" destId="{3BCD27DB-4344-4448-84D6-4D3E077A0A69}" srcOrd="0" destOrd="0" presId="urn:microsoft.com/office/officeart/2005/8/layout/vList6"/>
    <dgm:cxn modelId="{18AFC9AD-8728-4AEA-B6FA-50AFE1502E9C}" type="presOf" srcId="{034DB064-FE2F-455A-B9FD-06352A063BE0}" destId="{454CE989-BB41-4541-9184-55DFC2F644ED}" srcOrd="0" destOrd="0" presId="urn:microsoft.com/office/officeart/2005/8/layout/vList6"/>
    <dgm:cxn modelId="{CA418554-3028-4B21-A173-1EAF88785819}" type="presOf" srcId="{2CBFBF7E-8D9E-47C3-B899-9A2BB4029B07}" destId="{75294110-1F26-4717-AB61-34AE55CC2DB6}" srcOrd="0" destOrd="0" presId="urn:microsoft.com/office/officeart/2005/8/layout/vList6"/>
    <dgm:cxn modelId="{B192B8B6-100D-4812-AC18-30F741456CA2}" srcId="{BE49980F-0FAB-470F-AE58-F1F5656F8D88}" destId="{D3E92646-EBCA-43EA-AC3A-7C04D941B340}" srcOrd="7" destOrd="0" parTransId="{D8109B13-5FBF-4CA3-BCA4-274DEF60F644}" sibTransId="{84A5DB2C-A4DF-4061-B5A4-2B6699C9FD21}"/>
    <dgm:cxn modelId="{16321A40-4ABA-46B4-80BF-9795386DCE7B}" type="presOf" srcId="{17689768-FDCB-4D10-9562-4B1DCE9974E6}" destId="{EF9DDC8C-448D-4E05-BAD5-C8EC1A5D5341}" srcOrd="0" destOrd="0" presId="urn:microsoft.com/office/officeart/2005/8/layout/vList6"/>
    <dgm:cxn modelId="{E8F29AA0-1F9B-4B52-8F98-959384AF1717}" srcId="{E3D446EE-0E06-4DB4-8F3F-DC828EA207DF}" destId="{1D7233AE-90AB-49AB-9272-37C6C6CF6821}" srcOrd="0" destOrd="0" parTransId="{FB1ED839-CC45-4FEB-B0B6-4A4066070E90}" sibTransId="{936BC4A6-B724-40E6-8CAC-7CD4E5D3910D}"/>
    <dgm:cxn modelId="{7E5CA549-B863-4071-8B58-D7DD0C6F6484}" type="presOf" srcId="{7B79E4FC-AFEA-4518-8455-56E0F73E38DB}" destId="{9F67F1DF-4C5D-4B53-8E56-C6344D7C0853}" srcOrd="0" destOrd="0" presId="urn:microsoft.com/office/officeart/2005/8/layout/vList6"/>
    <dgm:cxn modelId="{C59A5A87-F986-44EB-B89E-C6CF87608D70}" type="presOf" srcId="{E3D446EE-0E06-4DB4-8F3F-DC828EA207DF}" destId="{2D21972E-CE8A-44ED-BEF8-5F694FF4F392}" srcOrd="0" destOrd="0" presId="urn:microsoft.com/office/officeart/2005/8/layout/vList6"/>
    <dgm:cxn modelId="{BB29AC5C-6A4E-477E-99B8-D9C4A72B33E2}" type="presOf" srcId="{2D76EDA7-DB9E-480B-A623-665DD4BA2F32}" destId="{21C1FC93-843E-4055-AA11-753C62F7BFE3}" srcOrd="0" destOrd="0" presId="urn:microsoft.com/office/officeart/2005/8/layout/vList6"/>
    <dgm:cxn modelId="{4414147B-1736-4398-BF01-D48C55FE9932}" srcId="{90F6E7C9-0962-4A39-B90B-686438D5268D}" destId="{2D76EDA7-DB9E-480B-A623-665DD4BA2F32}" srcOrd="0" destOrd="0" parTransId="{40A32F4D-9B4E-412B-88ED-6DF3FA28B27E}" sibTransId="{C7854CE6-C2FF-408D-85A4-9BC5D2145293}"/>
    <dgm:cxn modelId="{88834D0D-EC1C-48DC-B11A-7B244F783F72}" srcId="{E4588270-19EB-41FE-B694-64BEB8FABFC5}" destId="{034DB064-FE2F-455A-B9FD-06352A063BE0}" srcOrd="0" destOrd="0" parTransId="{FFC468EC-78FB-4D91-B84D-2A5D553FFEC4}" sibTransId="{4A3C77AE-6039-4F16-A5A6-134B79572AAF}"/>
    <dgm:cxn modelId="{B5C70057-2F4E-4539-8B70-7E4B4F3396DC}" type="presOf" srcId="{9630A120-4F63-43BA-82ED-35A1DB8D452A}" destId="{4ACF4E0A-1FA2-4432-A5EC-77E36CEF1760}" srcOrd="0" destOrd="0" presId="urn:microsoft.com/office/officeart/2005/8/layout/vList6"/>
    <dgm:cxn modelId="{5B4DFA3B-469D-4718-8AD0-E6B17BA96F0D}" type="presOf" srcId="{D3E92646-EBCA-43EA-AC3A-7C04D941B340}" destId="{7F93E18C-B608-409F-B0BA-6971AC364110}" srcOrd="0" destOrd="0" presId="urn:microsoft.com/office/officeart/2005/8/layout/vList6"/>
    <dgm:cxn modelId="{F87B6BD2-97C5-4D67-8B56-CDBEBD4F19B4}" type="presOf" srcId="{85DD294E-5CA2-4815-A28F-9EEC759682DA}" destId="{51440F36-2E2A-46BD-8F6F-4AEF40BB63E1}" srcOrd="0" destOrd="0" presId="urn:microsoft.com/office/officeart/2005/8/layout/vList6"/>
    <dgm:cxn modelId="{74510919-533C-46E7-8C46-4833A2D737E9}" srcId="{0B1C32E5-F449-4722-97F3-F5F7C214F2F3}" destId="{85DD294E-5CA2-4815-A28F-9EEC759682DA}" srcOrd="0" destOrd="0" parTransId="{74E89A27-2D79-4AF9-A671-0E9B852E57F2}" sibTransId="{019F674B-6238-441A-8599-392693A3F7B3}"/>
    <dgm:cxn modelId="{6639E5EE-F9C2-468F-A13D-4DAF34B4BC47}" srcId="{F2AFE955-82B0-4F2C-82B7-B4B6847F84FF}" destId="{C3D19EF8-FB41-49C1-B298-73041B7AECAB}" srcOrd="0" destOrd="0" parTransId="{D7AC9F69-5817-4265-9F91-FA47CA9D0F1B}" sibTransId="{A9114304-429B-4A37-A6A3-482A3693BEB6}"/>
    <dgm:cxn modelId="{71638C68-725F-41C7-B2D0-3A9207888A66}" srcId="{17689768-FDCB-4D10-9562-4B1DCE9974E6}" destId="{2CBFBF7E-8D9E-47C3-B899-9A2BB4029B07}" srcOrd="0" destOrd="0" parTransId="{BD8A7AA3-BD9D-4EB0-9E7F-28500BDD8A80}" sibTransId="{FF2AC379-68C8-4763-9843-664ADCF46097}"/>
    <dgm:cxn modelId="{54C11509-D37F-42C8-A019-544FE1F51FF1}" srcId="{18A15E40-20B2-47B5-902B-8FC16735DDCF}" destId="{63C5922C-D059-4823-A6CD-10FEC70661A8}" srcOrd="0" destOrd="0" parTransId="{D38FAA0B-900C-44B7-930E-0729D4AB04ED}" sibTransId="{19148C2F-FFFC-4E70-B537-7F0D384E3A86}"/>
    <dgm:cxn modelId="{6B1F8739-6CBC-4E0F-A755-7C477F5880C7}" srcId="{BE49980F-0FAB-470F-AE58-F1F5656F8D88}" destId="{17689768-FDCB-4D10-9562-4B1DCE9974E6}" srcOrd="0" destOrd="0" parTransId="{22990CDA-65AE-4965-A43E-682C8BED8DFB}" sibTransId="{2CEEBF83-ED43-4355-9C43-301014DD8575}"/>
    <dgm:cxn modelId="{B59F7CAE-FC64-4EC9-95E1-B6687AB5AD65}" type="presOf" srcId="{D2024168-72F3-4FE8-A335-42F0CD28A30B}" destId="{06FD75D5-4566-4287-9E79-1903C98B6909}" srcOrd="0" destOrd="0" presId="urn:microsoft.com/office/officeart/2005/8/layout/vList6"/>
    <dgm:cxn modelId="{F34F6A99-8484-436E-A88C-7DAD6A65ED23}" srcId="{BE49980F-0FAB-470F-AE58-F1F5656F8D88}" destId="{0B1C32E5-F449-4722-97F3-F5F7C214F2F3}" srcOrd="3" destOrd="0" parTransId="{F1E4E91B-E7F1-4712-8C2F-90E6765DC252}" sibTransId="{5CF93DC3-BE64-4330-9B48-598AA48A6660}"/>
    <dgm:cxn modelId="{47BA0C38-16E3-43B5-8D96-B8E60446B4D0}" srcId="{BE49980F-0FAB-470F-AE58-F1F5656F8D88}" destId="{E3D446EE-0E06-4DB4-8F3F-DC828EA207DF}" srcOrd="1" destOrd="0" parTransId="{F7F56B80-65C8-4A5A-8743-DD2B78877967}" sibTransId="{37A2A09F-C5D7-4646-BE24-ED625EED1ECE}"/>
    <dgm:cxn modelId="{0F1D03D4-9A83-48AE-B12F-CA7ED4940DEA}" type="presOf" srcId="{E4588270-19EB-41FE-B694-64BEB8FABFC5}" destId="{9D8045C7-F526-4B8D-8D30-FFE3CAE6AA14}" srcOrd="0" destOrd="0" presId="urn:microsoft.com/office/officeart/2005/8/layout/vList6"/>
    <dgm:cxn modelId="{06D7E5DC-A3FC-48AD-8D8D-6D747FAD3C86}" type="presOf" srcId="{18A15E40-20B2-47B5-902B-8FC16735DDCF}" destId="{82942660-E3A8-4ED5-A673-42FBFD37A527}" srcOrd="0" destOrd="0" presId="urn:microsoft.com/office/officeart/2005/8/layout/vList6"/>
    <dgm:cxn modelId="{9A43377C-CB38-46A1-A7D6-47D34AC7D980}" srcId="{BE49980F-0FAB-470F-AE58-F1F5656F8D88}" destId="{18A15E40-20B2-47B5-902B-8FC16735DDCF}" srcOrd="6" destOrd="0" parTransId="{A3124A66-3D1A-40C0-98D2-B6F973114C67}" sibTransId="{D6B05ADA-B49F-4AA2-8241-82AFDF81686D}"/>
    <dgm:cxn modelId="{D4698A02-55EF-42A5-96F1-2611264C30C8}" srcId="{BE49980F-0FAB-470F-AE58-F1F5656F8D88}" destId="{E4588270-19EB-41FE-B694-64BEB8FABFC5}" srcOrd="8" destOrd="0" parTransId="{2F03FA96-E760-478D-89A3-648DF33B666F}" sibTransId="{A63AE8F2-8673-43EA-9F7B-55CC2252CFAA}"/>
    <dgm:cxn modelId="{A7A8ED89-C626-470D-BD74-220BEA61608C}" type="presOf" srcId="{EAB9A239-7B70-4A46-A43C-FAA41C52EAE2}" destId="{846E4C55-67A6-4421-871A-3D91D7655D60}" srcOrd="0" destOrd="0" presId="urn:microsoft.com/office/officeart/2005/8/layout/vList6"/>
    <dgm:cxn modelId="{6482AAAC-BF3A-4688-B274-2AE155624C36}" type="presOf" srcId="{F2AFE955-82B0-4F2C-82B7-B4B6847F84FF}" destId="{D24B68B0-867D-4772-BFCC-56CAF1A0156E}" srcOrd="0" destOrd="0" presId="urn:microsoft.com/office/officeart/2005/8/layout/vList6"/>
    <dgm:cxn modelId="{D5E5F824-F499-436B-B349-22E2BBD60749}" type="presOf" srcId="{EBB4D7DC-AAB3-4034-8A9D-773256AC10B7}" destId="{26A7E617-0704-47A4-B8C5-83904BCAEC38}" srcOrd="0" destOrd="0" presId="urn:microsoft.com/office/officeart/2005/8/layout/vList6"/>
    <dgm:cxn modelId="{0713AD76-9EFF-403F-8890-11EA4B491D2A}" srcId="{BE49980F-0FAB-470F-AE58-F1F5656F8D88}" destId="{7B79E4FC-AFEA-4518-8455-56E0F73E38DB}" srcOrd="9" destOrd="0" parTransId="{CDBB433F-B1DC-4A56-B5D4-A225EBF0D398}" sibTransId="{D10E3B0E-5D31-4BCD-AA9A-926720D8C1E0}"/>
    <dgm:cxn modelId="{B5E872E7-BB22-4079-A0C2-D3CD754E4C08}" srcId="{7B79E4FC-AFEA-4518-8455-56E0F73E38DB}" destId="{9630A120-4F63-43BA-82ED-35A1DB8D452A}" srcOrd="0" destOrd="0" parTransId="{5C8D13CE-119B-4D51-9B33-91090E0F22AD}" sibTransId="{4654BBD6-E0F7-4F61-BE75-483F9516EDFD}"/>
    <dgm:cxn modelId="{42694F53-7CD7-47C7-B37B-76002B529DB0}" srcId="{BE49980F-0FAB-470F-AE58-F1F5656F8D88}" destId="{90F6E7C9-0962-4A39-B90B-686438D5268D}" srcOrd="10" destOrd="0" parTransId="{943DD5FD-F221-44AD-8A1D-D70C5073B027}" sibTransId="{483C8388-DC43-4B4C-A29F-B7FCBD3A4839}"/>
    <dgm:cxn modelId="{50BBC89D-758C-4749-9E99-BDDE21706386}" type="presOf" srcId="{0B1C32E5-F449-4722-97F3-F5F7C214F2F3}" destId="{6647CFB5-929D-427C-88B7-EDF451ABC971}" srcOrd="0" destOrd="0" presId="urn:microsoft.com/office/officeart/2005/8/layout/vList6"/>
    <dgm:cxn modelId="{9A316610-2FB4-4A63-91F6-30DB477F6ACB}" type="presOf" srcId="{1D7233AE-90AB-49AB-9272-37C6C6CF6821}" destId="{37987D54-8573-4B58-AF9E-337F7D39C38D}" srcOrd="0" destOrd="0" presId="urn:microsoft.com/office/officeart/2005/8/layout/vList6"/>
    <dgm:cxn modelId="{33C7F744-5506-44A3-B7A1-C8906AF29F7F}" type="presOf" srcId="{C7B943B3-CFA6-4C97-B77D-B1A82DED6B5B}" destId="{368BDFE8-FFAB-4BC0-ABAA-13247FAF9DF2}" srcOrd="0" destOrd="0" presId="urn:microsoft.com/office/officeart/2005/8/layout/vList6"/>
    <dgm:cxn modelId="{5DBB5DBE-F9CD-48F0-AEF5-CFE8914FE054}" type="presOf" srcId="{C916F919-C1E5-4492-AAE2-7A9349523B75}" destId="{6A538FF9-9724-4949-BB54-C0C79CC8B22D}" srcOrd="0" destOrd="0" presId="urn:microsoft.com/office/officeart/2005/8/layout/vList6"/>
    <dgm:cxn modelId="{4BCF6A2F-16EB-4786-ADE6-EC1E857ECF76}" type="presParOf" srcId="{F169561F-0394-42AB-BF23-44E126DD1A58}" destId="{B8094B76-89B2-4BE6-A806-8CA26B7834C0}" srcOrd="0" destOrd="0" presId="urn:microsoft.com/office/officeart/2005/8/layout/vList6"/>
    <dgm:cxn modelId="{9A18B5E1-13E9-466B-B011-DB6F7AA64C3D}" type="presParOf" srcId="{B8094B76-89B2-4BE6-A806-8CA26B7834C0}" destId="{EF9DDC8C-448D-4E05-BAD5-C8EC1A5D5341}" srcOrd="0" destOrd="0" presId="urn:microsoft.com/office/officeart/2005/8/layout/vList6"/>
    <dgm:cxn modelId="{B7D7DA1D-E826-49AC-9068-3D8B4D338166}" type="presParOf" srcId="{B8094B76-89B2-4BE6-A806-8CA26B7834C0}" destId="{75294110-1F26-4717-AB61-34AE55CC2DB6}" srcOrd="1" destOrd="0" presId="urn:microsoft.com/office/officeart/2005/8/layout/vList6"/>
    <dgm:cxn modelId="{D3C0A8A4-BD2B-43E0-9F58-470577BB97A1}" type="presParOf" srcId="{F169561F-0394-42AB-BF23-44E126DD1A58}" destId="{4CBE112C-543B-442C-9C2E-52774E0D139F}" srcOrd="1" destOrd="0" presId="urn:microsoft.com/office/officeart/2005/8/layout/vList6"/>
    <dgm:cxn modelId="{A4C1FA67-B760-4549-9006-887B04832764}" type="presParOf" srcId="{F169561F-0394-42AB-BF23-44E126DD1A58}" destId="{695BE81C-EF93-437E-9FC9-E5ED6940686D}" srcOrd="2" destOrd="0" presId="urn:microsoft.com/office/officeart/2005/8/layout/vList6"/>
    <dgm:cxn modelId="{ED7D5532-7056-4E93-8FD3-06B18EDE9387}" type="presParOf" srcId="{695BE81C-EF93-437E-9FC9-E5ED6940686D}" destId="{2D21972E-CE8A-44ED-BEF8-5F694FF4F392}" srcOrd="0" destOrd="0" presId="urn:microsoft.com/office/officeart/2005/8/layout/vList6"/>
    <dgm:cxn modelId="{364AE140-4C17-4494-8ED3-1023B1CA68F7}" type="presParOf" srcId="{695BE81C-EF93-437E-9FC9-E5ED6940686D}" destId="{37987D54-8573-4B58-AF9E-337F7D39C38D}" srcOrd="1" destOrd="0" presId="urn:microsoft.com/office/officeart/2005/8/layout/vList6"/>
    <dgm:cxn modelId="{1F81838F-1E18-4CA3-9737-D94748A3BFED}" type="presParOf" srcId="{F169561F-0394-42AB-BF23-44E126DD1A58}" destId="{9DD426F4-A1AE-4CAF-957E-72A072177B35}" srcOrd="3" destOrd="0" presId="urn:microsoft.com/office/officeart/2005/8/layout/vList6"/>
    <dgm:cxn modelId="{AF99CFD0-3452-4283-AF2C-B4AC53605FBD}" type="presParOf" srcId="{F169561F-0394-42AB-BF23-44E126DD1A58}" destId="{D341C07B-8283-4F43-AA0E-ED2CD97D04DE}" srcOrd="4" destOrd="0" presId="urn:microsoft.com/office/officeart/2005/8/layout/vList6"/>
    <dgm:cxn modelId="{90296A89-058F-4405-BE44-E777E5B6B79D}" type="presParOf" srcId="{D341C07B-8283-4F43-AA0E-ED2CD97D04DE}" destId="{6A538FF9-9724-4949-BB54-C0C79CC8B22D}" srcOrd="0" destOrd="0" presId="urn:microsoft.com/office/officeart/2005/8/layout/vList6"/>
    <dgm:cxn modelId="{5B21933F-3640-402C-9091-9488680BFF20}" type="presParOf" srcId="{D341C07B-8283-4F43-AA0E-ED2CD97D04DE}" destId="{846E4C55-67A6-4421-871A-3D91D7655D60}" srcOrd="1" destOrd="0" presId="urn:microsoft.com/office/officeart/2005/8/layout/vList6"/>
    <dgm:cxn modelId="{D179470C-6866-49EF-A11E-C97916AE6AFD}" type="presParOf" srcId="{F169561F-0394-42AB-BF23-44E126DD1A58}" destId="{EC0EE3F8-C873-4C59-B3C2-E0AE39CA67DD}" srcOrd="5" destOrd="0" presId="urn:microsoft.com/office/officeart/2005/8/layout/vList6"/>
    <dgm:cxn modelId="{970456DE-0EF7-4DDB-9DC8-9FF6066F142F}" type="presParOf" srcId="{F169561F-0394-42AB-BF23-44E126DD1A58}" destId="{74C1E126-5F54-4FAC-BB49-8AA869107F1D}" srcOrd="6" destOrd="0" presId="urn:microsoft.com/office/officeart/2005/8/layout/vList6"/>
    <dgm:cxn modelId="{B058813D-5925-49B9-80A5-EA79219E1B3E}" type="presParOf" srcId="{74C1E126-5F54-4FAC-BB49-8AA869107F1D}" destId="{6647CFB5-929D-427C-88B7-EDF451ABC971}" srcOrd="0" destOrd="0" presId="urn:microsoft.com/office/officeart/2005/8/layout/vList6"/>
    <dgm:cxn modelId="{9939689E-B585-4E72-A56E-08883FFA411E}" type="presParOf" srcId="{74C1E126-5F54-4FAC-BB49-8AA869107F1D}" destId="{51440F36-2E2A-46BD-8F6F-4AEF40BB63E1}" srcOrd="1" destOrd="0" presId="urn:microsoft.com/office/officeart/2005/8/layout/vList6"/>
    <dgm:cxn modelId="{DF15A31C-677C-4C2F-8052-58426EF115B3}" type="presParOf" srcId="{F169561F-0394-42AB-BF23-44E126DD1A58}" destId="{F19D7B4E-814E-44CC-BD71-19C903EF932F}" srcOrd="7" destOrd="0" presId="urn:microsoft.com/office/officeart/2005/8/layout/vList6"/>
    <dgm:cxn modelId="{56876BCF-DFD3-4766-8402-74664399721B}" type="presParOf" srcId="{F169561F-0394-42AB-BF23-44E126DD1A58}" destId="{9CF70BDF-2638-49CE-8926-09A36F749A38}" srcOrd="8" destOrd="0" presId="urn:microsoft.com/office/officeart/2005/8/layout/vList6"/>
    <dgm:cxn modelId="{4B0744D4-F25A-475D-A7DB-DF89DE91D0E3}" type="presParOf" srcId="{9CF70BDF-2638-49CE-8926-09A36F749A38}" destId="{06FD75D5-4566-4287-9E79-1903C98B6909}" srcOrd="0" destOrd="0" presId="urn:microsoft.com/office/officeart/2005/8/layout/vList6"/>
    <dgm:cxn modelId="{65E11209-B435-48D3-A152-9FB2508FB083}" type="presParOf" srcId="{9CF70BDF-2638-49CE-8926-09A36F749A38}" destId="{368BDFE8-FFAB-4BC0-ABAA-13247FAF9DF2}" srcOrd="1" destOrd="0" presId="urn:microsoft.com/office/officeart/2005/8/layout/vList6"/>
    <dgm:cxn modelId="{177ECFC2-E920-417A-99AA-4E71D47831DD}" type="presParOf" srcId="{F169561F-0394-42AB-BF23-44E126DD1A58}" destId="{5550BC91-F1D5-4706-99B2-3A8B915B402D}" srcOrd="9" destOrd="0" presId="urn:microsoft.com/office/officeart/2005/8/layout/vList6"/>
    <dgm:cxn modelId="{82CB2C5F-E1C4-4C37-894E-79B146485770}" type="presParOf" srcId="{F169561F-0394-42AB-BF23-44E126DD1A58}" destId="{4B094E6D-EBE7-442F-80B5-DB74CFB1834A}" srcOrd="10" destOrd="0" presId="urn:microsoft.com/office/officeart/2005/8/layout/vList6"/>
    <dgm:cxn modelId="{D2364DB3-4620-4190-985E-16D12B5491FA}" type="presParOf" srcId="{4B094E6D-EBE7-442F-80B5-DB74CFB1834A}" destId="{D24B68B0-867D-4772-BFCC-56CAF1A0156E}" srcOrd="0" destOrd="0" presId="urn:microsoft.com/office/officeart/2005/8/layout/vList6"/>
    <dgm:cxn modelId="{7AF7C225-CDF5-4565-A7D2-C102FF8887E9}" type="presParOf" srcId="{4B094E6D-EBE7-442F-80B5-DB74CFB1834A}" destId="{30B052B6-FAA2-4321-B590-9DE60907B560}" srcOrd="1" destOrd="0" presId="urn:microsoft.com/office/officeart/2005/8/layout/vList6"/>
    <dgm:cxn modelId="{CB833D07-7A8B-41B6-BFF7-087373F40D9A}" type="presParOf" srcId="{F169561F-0394-42AB-BF23-44E126DD1A58}" destId="{7291BD9E-54F5-40A5-968F-2D9C57F95462}" srcOrd="11" destOrd="0" presId="urn:microsoft.com/office/officeart/2005/8/layout/vList6"/>
    <dgm:cxn modelId="{333AE201-E252-4387-A924-874D3E2C23BB}" type="presParOf" srcId="{F169561F-0394-42AB-BF23-44E126DD1A58}" destId="{74DC79A4-9336-4E3D-AE44-A79A955AE642}" srcOrd="12" destOrd="0" presId="urn:microsoft.com/office/officeart/2005/8/layout/vList6"/>
    <dgm:cxn modelId="{B59CF398-BEBD-4A31-877D-073CA0499CC5}" type="presParOf" srcId="{74DC79A4-9336-4E3D-AE44-A79A955AE642}" destId="{82942660-E3A8-4ED5-A673-42FBFD37A527}" srcOrd="0" destOrd="0" presId="urn:microsoft.com/office/officeart/2005/8/layout/vList6"/>
    <dgm:cxn modelId="{5A677F87-8A5C-4D2A-9C1E-2D20B14ED4D0}" type="presParOf" srcId="{74DC79A4-9336-4E3D-AE44-A79A955AE642}" destId="{3BCD27DB-4344-4448-84D6-4D3E077A0A69}" srcOrd="1" destOrd="0" presId="urn:microsoft.com/office/officeart/2005/8/layout/vList6"/>
    <dgm:cxn modelId="{4B09CC94-310C-4A98-9827-A14FB847E6EF}" type="presParOf" srcId="{F169561F-0394-42AB-BF23-44E126DD1A58}" destId="{96E3B7AA-469E-4DCD-82A3-BDCE5EB02F1E}" srcOrd="13" destOrd="0" presId="urn:microsoft.com/office/officeart/2005/8/layout/vList6"/>
    <dgm:cxn modelId="{EC83BBF1-DE88-4E81-A996-D6E92F682A13}" type="presParOf" srcId="{F169561F-0394-42AB-BF23-44E126DD1A58}" destId="{98EC9460-ACE6-4D10-8F9A-8A4EC78258BB}" srcOrd="14" destOrd="0" presId="urn:microsoft.com/office/officeart/2005/8/layout/vList6"/>
    <dgm:cxn modelId="{090785EE-57A0-464D-82CD-A234A049BD06}" type="presParOf" srcId="{98EC9460-ACE6-4D10-8F9A-8A4EC78258BB}" destId="{7F93E18C-B608-409F-B0BA-6971AC364110}" srcOrd="0" destOrd="0" presId="urn:microsoft.com/office/officeart/2005/8/layout/vList6"/>
    <dgm:cxn modelId="{DD4CAB62-4D34-4608-AC63-48B6489790A2}" type="presParOf" srcId="{98EC9460-ACE6-4D10-8F9A-8A4EC78258BB}" destId="{26A7E617-0704-47A4-B8C5-83904BCAEC38}" srcOrd="1" destOrd="0" presId="urn:microsoft.com/office/officeart/2005/8/layout/vList6"/>
    <dgm:cxn modelId="{277C79BF-97D0-48AA-B83C-30D47ECAEF2B}" type="presParOf" srcId="{F169561F-0394-42AB-BF23-44E126DD1A58}" destId="{A9C44F3A-1D53-412E-9AE5-1EE22FAC7B99}" srcOrd="15" destOrd="0" presId="urn:microsoft.com/office/officeart/2005/8/layout/vList6"/>
    <dgm:cxn modelId="{C99A57C6-5CD6-435E-AD1E-1BB7D6F9D0A1}" type="presParOf" srcId="{F169561F-0394-42AB-BF23-44E126DD1A58}" destId="{18EAE211-BFA4-43AD-8FE0-8DA9A68DD1AD}" srcOrd="16" destOrd="0" presId="urn:microsoft.com/office/officeart/2005/8/layout/vList6"/>
    <dgm:cxn modelId="{E614E4B5-E628-4C77-9EF4-9273ABEDDC82}" type="presParOf" srcId="{18EAE211-BFA4-43AD-8FE0-8DA9A68DD1AD}" destId="{9D8045C7-F526-4B8D-8D30-FFE3CAE6AA14}" srcOrd="0" destOrd="0" presId="urn:microsoft.com/office/officeart/2005/8/layout/vList6"/>
    <dgm:cxn modelId="{9EA6BCC6-8344-4A29-BAD8-E82A5384DBC2}" type="presParOf" srcId="{18EAE211-BFA4-43AD-8FE0-8DA9A68DD1AD}" destId="{454CE989-BB41-4541-9184-55DFC2F644ED}" srcOrd="1" destOrd="0" presId="urn:microsoft.com/office/officeart/2005/8/layout/vList6"/>
    <dgm:cxn modelId="{87223393-4F6F-43A1-955F-83159A36BB26}" type="presParOf" srcId="{F169561F-0394-42AB-BF23-44E126DD1A58}" destId="{ACD07DAF-A271-407A-9C60-BC9B6C00C8BE}" srcOrd="17" destOrd="0" presId="urn:microsoft.com/office/officeart/2005/8/layout/vList6"/>
    <dgm:cxn modelId="{6EDCE21E-DD05-43A3-AEB9-DA08555FE179}" type="presParOf" srcId="{F169561F-0394-42AB-BF23-44E126DD1A58}" destId="{B038E439-0BB9-4D1E-BEA1-6149BDBD5CA0}" srcOrd="18" destOrd="0" presId="urn:microsoft.com/office/officeart/2005/8/layout/vList6"/>
    <dgm:cxn modelId="{D66F01A4-041F-4B6B-889F-10D12B5D4378}" type="presParOf" srcId="{B038E439-0BB9-4D1E-BEA1-6149BDBD5CA0}" destId="{9F67F1DF-4C5D-4B53-8E56-C6344D7C0853}" srcOrd="0" destOrd="0" presId="urn:microsoft.com/office/officeart/2005/8/layout/vList6"/>
    <dgm:cxn modelId="{69DBFA34-6C36-45D0-8EBD-BC0F362E402A}" type="presParOf" srcId="{B038E439-0BB9-4D1E-BEA1-6149BDBD5CA0}" destId="{4ACF4E0A-1FA2-4432-A5EC-77E36CEF1760}" srcOrd="1" destOrd="0" presId="urn:microsoft.com/office/officeart/2005/8/layout/vList6"/>
    <dgm:cxn modelId="{90665D3D-3361-45B9-9D77-A98721FE45DB}" type="presParOf" srcId="{F169561F-0394-42AB-BF23-44E126DD1A58}" destId="{D6A5DFF9-1F18-4274-AAEC-E36E9EC9CB5D}" srcOrd="19" destOrd="0" presId="urn:microsoft.com/office/officeart/2005/8/layout/vList6"/>
    <dgm:cxn modelId="{01C78862-C789-4D94-9236-123A3B624E85}" type="presParOf" srcId="{F169561F-0394-42AB-BF23-44E126DD1A58}" destId="{ECD545F2-3DC3-4C94-AEC7-AA9B14BE0295}" srcOrd="20" destOrd="0" presId="urn:microsoft.com/office/officeart/2005/8/layout/vList6"/>
    <dgm:cxn modelId="{C3D71B61-9B2D-469D-AB1A-096A913BB31F}" type="presParOf" srcId="{ECD545F2-3DC3-4C94-AEC7-AA9B14BE0295}" destId="{6A14C88A-0E9B-48C5-8191-211EF7E05EE4}" srcOrd="0" destOrd="0" presId="urn:microsoft.com/office/officeart/2005/8/layout/vList6"/>
    <dgm:cxn modelId="{60CD32CF-DE4E-45D5-9EFD-0230DA0EA746}" type="presParOf" srcId="{ECD545F2-3DC3-4C94-AEC7-AA9B14BE0295}" destId="{21C1FC93-843E-4055-AA11-753C62F7BFE3}"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B126E07-1381-4A65-8920-617E0900890A}" type="doc">
      <dgm:prSet loTypeId="urn:microsoft.com/office/officeart/2005/8/layout/hierarchy2" loCatId="hierarchy" qsTypeId="urn:microsoft.com/office/officeart/2005/8/quickstyle/simple1" qsCatId="simple" csTypeId="urn:microsoft.com/office/officeart/2005/8/colors/colorful5" csCatId="colorful" phldr="1"/>
      <dgm:spPr/>
      <dgm:t>
        <a:bodyPr/>
        <a:lstStyle/>
        <a:p>
          <a:endParaRPr lang="es-MX"/>
        </a:p>
      </dgm:t>
    </dgm:pt>
    <dgm:pt modelId="{05B0AE71-EA14-4EA8-BD79-8465620EA84F}">
      <dgm:prSet phldrT="[Texto]" custT="1"/>
      <dgm:spPr>
        <a:xfrm>
          <a:off x="3671731" y="2447950"/>
          <a:ext cx="2130399" cy="426863"/>
        </a:xfrm>
        <a:solidFill>
          <a:srgbClr val="FFC000">
            <a:lumMod val="40000"/>
            <a:lumOff val="60000"/>
          </a:srgbClr>
        </a:solidFill>
        <a:ln w="12700" cap="flat" cmpd="sng" algn="ctr">
          <a:solidFill>
            <a:sysClr val="window" lastClr="FFFFFF">
              <a:hueOff val="0"/>
              <a:satOff val="0"/>
              <a:lumOff val="0"/>
              <a:alphaOff val="0"/>
            </a:sysClr>
          </a:solidFill>
          <a:prstDash val="solid"/>
          <a:miter lim="800000"/>
        </a:ln>
        <a:effectLst/>
      </dgm:spPr>
      <dgm:t>
        <a:bodyPr/>
        <a:lstStyle/>
        <a:p>
          <a:pPr algn="ctr"/>
          <a:r>
            <a:rPr lang="es-MX" sz="1050" b="0" dirty="0">
              <a:solidFill>
                <a:sysClr val="windowText" lastClr="000000"/>
              </a:solidFill>
              <a:latin typeface="Arial Narrow" panose="020B0606020202030204" pitchFamily="34" charset="0"/>
              <a:ea typeface="+mn-ea"/>
              <a:cs typeface="+mn-cs"/>
            </a:rPr>
            <a:t>Encuesta Nacional de Salud y Nutrición/Portal web Banco de Información Económica y  publicación anual titulada "El Sector Alimentario en México" INEGI/Portal web su "</a:t>
          </a:r>
          <a:r>
            <a:rPr lang="es-MX" sz="1050" b="0" dirty="0" err="1">
              <a:solidFill>
                <a:sysClr val="windowText" lastClr="000000"/>
              </a:solidFill>
              <a:latin typeface="Arial Narrow" panose="020B0606020202030204" pitchFamily="34" charset="0"/>
              <a:ea typeface="+mn-ea"/>
              <a:cs typeface="+mn-cs"/>
            </a:rPr>
            <a:t>Encuestoteca</a:t>
          </a:r>
          <a:r>
            <a:rPr lang="es-MX" sz="1050" b="0" dirty="0">
              <a:solidFill>
                <a:sysClr val="windowText" lastClr="000000"/>
              </a:solidFill>
              <a:latin typeface="Arial Narrow" panose="020B0606020202030204" pitchFamily="34" charset="0"/>
              <a:ea typeface="+mn-ea"/>
              <a:cs typeface="+mn-cs"/>
            </a:rPr>
            <a:t>" INSP</a:t>
          </a:r>
        </a:p>
      </dgm:t>
    </dgm:pt>
    <dgm:pt modelId="{8665ADC2-54F1-4E08-B68B-8B1D70E10025}" type="parTrans" cxnId="{AE387A0A-426B-4359-8CB7-FCEDB57B824F}">
      <dgm:prSet custT="1"/>
      <dgm:spPr>
        <a:xfrm rot="21437588">
          <a:off x="3543306" y="2661656"/>
          <a:ext cx="128496" cy="5520"/>
        </a:xfrm>
        <a:noFill/>
        <a:ln w="12700" cap="flat" cmpd="sng" algn="ctr">
          <a:solidFill>
            <a:srgbClr val="4472C4">
              <a:hueOff val="0"/>
              <a:satOff val="0"/>
              <a:lumOff val="0"/>
              <a:alphaOff val="0"/>
            </a:srgbClr>
          </a:solidFill>
          <a:prstDash val="solid"/>
          <a:miter lim="800000"/>
        </a:ln>
        <a:effectLst/>
      </dgm:spPr>
      <dgm:t>
        <a:bodyPr/>
        <a:lstStyle/>
        <a:p>
          <a:pPr algn="ctr"/>
          <a:endParaRPr lang="es-MX" sz="1100" b="0">
            <a:solidFill>
              <a:sysClr val="windowText" lastClr="000000"/>
            </a:solidFill>
            <a:latin typeface="Arial Narrow" panose="020B0606020202030204" pitchFamily="34" charset="0"/>
            <a:ea typeface="+mn-ea"/>
            <a:cs typeface="+mn-cs"/>
          </a:endParaRPr>
        </a:p>
      </dgm:t>
    </dgm:pt>
    <dgm:pt modelId="{CCC127B9-F0BC-41E5-A127-635064C511F1}" type="sibTrans" cxnId="{AE387A0A-426B-4359-8CB7-FCEDB57B824F}">
      <dgm:prSet/>
      <dgm:spPr/>
      <dgm:t>
        <a:bodyPr/>
        <a:lstStyle/>
        <a:p>
          <a:pPr algn="ctr"/>
          <a:endParaRPr lang="es-MX" sz="1100" b="0">
            <a:solidFill>
              <a:sysClr val="windowText" lastClr="000000"/>
            </a:solidFill>
            <a:latin typeface="Arial Narrow" panose="020B0606020202030204" pitchFamily="34" charset="0"/>
          </a:endParaRPr>
        </a:p>
      </dgm:t>
    </dgm:pt>
    <dgm:pt modelId="{01615145-521E-4968-84DC-920B79435800}">
      <dgm:prSet phldrT="[Texto]" custT="1"/>
      <dgm:spPr>
        <a:xfrm>
          <a:off x="1412567" y="2907586"/>
          <a:ext cx="2130810" cy="426162"/>
        </a:xfrm>
        <a:solidFill>
          <a:srgbClr val="FFC000">
            <a:lumMod val="60000"/>
            <a:lumOff val="40000"/>
          </a:srgbClr>
        </a:solidFill>
        <a:ln w="12700" cap="flat" cmpd="sng" algn="ctr">
          <a:solidFill>
            <a:sysClr val="window" lastClr="FFFFFF">
              <a:hueOff val="0"/>
              <a:satOff val="0"/>
              <a:lumOff val="0"/>
              <a:alphaOff val="0"/>
            </a:sysClr>
          </a:solidFill>
          <a:prstDash val="solid"/>
          <a:miter lim="800000"/>
        </a:ln>
        <a:effectLst/>
      </dgm:spPr>
      <dgm:t>
        <a:bodyPr/>
        <a:lstStyle/>
        <a:p>
          <a:pPr algn="ctr"/>
          <a:r>
            <a:rPr lang="es-MX" sz="1100" b="0" dirty="0">
              <a:solidFill>
                <a:sysClr val="windowText" lastClr="000000"/>
              </a:solidFill>
              <a:latin typeface="Arial Narrow" panose="020B0606020202030204" pitchFamily="34" charset="0"/>
              <a:ea typeface="+mn-ea"/>
              <a:cs typeface="+mn-cs"/>
            </a:rPr>
            <a:t>Encuesta de consumo/gasto de alimentos de la población</a:t>
          </a:r>
        </a:p>
      </dgm:t>
    </dgm:pt>
    <dgm:pt modelId="{1BCAC64F-A718-4B22-90B8-B06355E4C93F}" type="parTrans" cxnId="{B7349D2C-586E-4F10-9B84-5C6B140C322B}">
      <dgm:prSet custT="1"/>
      <dgm:spPr>
        <a:xfrm rot="17252937">
          <a:off x="1127357" y="3326844"/>
          <a:ext cx="438272" cy="5520"/>
        </a:xfrm>
        <a:noFill/>
        <a:ln w="12700" cap="flat" cmpd="sng" algn="ctr">
          <a:solidFill>
            <a:srgbClr val="70AD47">
              <a:hueOff val="0"/>
              <a:satOff val="0"/>
              <a:lumOff val="0"/>
              <a:alphaOff val="0"/>
            </a:srgbClr>
          </a:solidFill>
          <a:prstDash val="solid"/>
          <a:miter lim="800000"/>
        </a:ln>
        <a:effectLst/>
      </dgm:spPr>
      <dgm:t>
        <a:bodyPr/>
        <a:lstStyle/>
        <a:p>
          <a:pPr algn="ctr"/>
          <a:endParaRPr lang="es-MX" sz="1100" b="0">
            <a:solidFill>
              <a:sysClr val="windowText" lastClr="000000"/>
            </a:solidFill>
            <a:latin typeface="Arial Narrow" panose="020B0606020202030204" pitchFamily="34" charset="0"/>
            <a:ea typeface="+mn-ea"/>
            <a:cs typeface="+mn-cs"/>
          </a:endParaRPr>
        </a:p>
      </dgm:t>
    </dgm:pt>
    <dgm:pt modelId="{378E6AC1-E262-4C7C-860C-DD153187BE46}" type="sibTrans" cxnId="{B7349D2C-586E-4F10-9B84-5C6B140C322B}">
      <dgm:prSet/>
      <dgm:spPr/>
      <dgm:t>
        <a:bodyPr/>
        <a:lstStyle/>
        <a:p>
          <a:pPr algn="ctr"/>
          <a:endParaRPr lang="es-MX" sz="1100" b="0">
            <a:solidFill>
              <a:sysClr val="windowText" lastClr="000000"/>
            </a:solidFill>
            <a:latin typeface="Arial Narrow" panose="020B0606020202030204" pitchFamily="34" charset="0"/>
          </a:endParaRPr>
        </a:p>
      </dgm:t>
    </dgm:pt>
    <dgm:pt modelId="{84A778DC-9380-4DE1-9343-25A89CFDDEAB}">
      <dgm:prSet phldrT="[Texto]" custT="1"/>
      <dgm:spPr>
        <a:xfrm>
          <a:off x="3671731" y="2901167"/>
          <a:ext cx="2130399" cy="426863"/>
        </a:xfrm>
        <a:solidFill>
          <a:srgbClr val="FFC000">
            <a:lumMod val="40000"/>
            <a:lumOff val="60000"/>
          </a:srgbClr>
        </a:solidFill>
        <a:ln w="12700" cap="flat" cmpd="sng" algn="ctr">
          <a:solidFill>
            <a:sysClr val="window" lastClr="FFFFFF">
              <a:hueOff val="0"/>
              <a:satOff val="0"/>
              <a:lumOff val="0"/>
              <a:alphaOff val="0"/>
            </a:sysClr>
          </a:solidFill>
          <a:prstDash val="solid"/>
          <a:miter lim="800000"/>
        </a:ln>
        <a:effectLst/>
      </dgm:spPr>
      <dgm:t>
        <a:bodyPr/>
        <a:lstStyle/>
        <a:p>
          <a:pPr algn="ctr"/>
          <a:r>
            <a:rPr lang="es-MX" sz="1100" b="0" dirty="0">
              <a:solidFill>
                <a:sysClr val="windowText" lastClr="000000"/>
              </a:solidFill>
              <a:latin typeface="Arial Narrow" panose="020B0606020202030204" pitchFamily="34" charset="0"/>
              <a:ea typeface="+mn-ea"/>
              <a:cs typeface="+mn-cs"/>
            </a:rPr>
            <a:t>Encuesta Nacional de Ingresos y Gastos en los Hogares/Encuesta Nacional de Gastos de los Hogares </a:t>
          </a:r>
        </a:p>
      </dgm:t>
    </dgm:pt>
    <dgm:pt modelId="{5961E8E1-1B29-413C-A109-2541B285886C}" type="parTrans" cxnId="{E5CD289D-5743-4552-8AC7-4C19BD99444E}">
      <dgm:prSet custT="1"/>
      <dgm:spPr>
        <a:xfrm rot="21437588">
          <a:off x="3543306" y="3114873"/>
          <a:ext cx="128496" cy="5520"/>
        </a:xfrm>
        <a:noFill/>
        <a:ln w="12700" cap="flat" cmpd="sng" algn="ctr">
          <a:solidFill>
            <a:srgbClr val="4472C4">
              <a:hueOff val="0"/>
              <a:satOff val="0"/>
              <a:lumOff val="0"/>
              <a:alphaOff val="0"/>
            </a:srgbClr>
          </a:solidFill>
          <a:prstDash val="solid"/>
          <a:miter lim="800000"/>
        </a:ln>
        <a:effectLst/>
      </dgm:spPr>
      <dgm:t>
        <a:bodyPr/>
        <a:lstStyle/>
        <a:p>
          <a:pPr algn="ctr"/>
          <a:endParaRPr lang="es-MX" sz="1100" b="0">
            <a:solidFill>
              <a:sysClr val="windowText" lastClr="000000"/>
            </a:solidFill>
            <a:latin typeface="Arial Narrow" panose="020B0606020202030204" pitchFamily="34" charset="0"/>
            <a:ea typeface="+mn-ea"/>
            <a:cs typeface="+mn-cs"/>
          </a:endParaRPr>
        </a:p>
      </dgm:t>
    </dgm:pt>
    <dgm:pt modelId="{D053D0C6-7D3F-4C88-81AD-721A6F159A2E}" type="sibTrans" cxnId="{E5CD289D-5743-4552-8AC7-4C19BD99444E}">
      <dgm:prSet/>
      <dgm:spPr/>
      <dgm:t>
        <a:bodyPr/>
        <a:lstStyle/>
        <a:p>
          <a:pPr algn="ctr"/>
          <a:endParaRPr lang="es-MX" sz="1100" b="0">
            <a:solidFill>
              <a:sysClr val="windowText" lastClr="000000"/>
            </a:solidFill>
            <a:latin typeface="Arial Narrow" panose="020B0606020202030204" pitchFamily="34" charset="0"/>
          </a:endParaRPr>
        </a:p>
      </dgm:t>
    </dgm:pt>
    <dgm:pt modelId="{B89CB687-4056-4D80-A07D-FA24C15652D7}">
      <dgm:prSet phldrT="[Texto]" custT="1"/>
      <dgm:spPr>
        <a:xfrm>
          <a:off x="1412567" y="2454369"/>
          <a:ext cx="2130810" cy="426162"/>
        </a:xfrm>
        <a:solidFill>
          <a:srgbClr val="FFC000">
            <a:lumMod val="60000"/>
            <a:lumOff val="40000"/>
          </a:srgbClr>
        </a:solidFill>
        <a:ln w="12700" cap="flat" cmpd="sng" algn="ctr">
          <a:solidFill>
            <a:sysClr val="window" lastClr="FFFFFF">
              <a:hueOff val="0"/>
              <a:satOff val="0"/>
              <a:lumOff val="0"/>
              <a:alphaOff val="0"/>
            </a:sysClr>
          </a:solidFill>
          <a:prstDash val="solid"/>
          <a:miter lim="800000"/>
        </a:ln>
        <a:effectLst/>
      </dgm:spPr>
      <dgm:t>
        <a:bodyPr/>
        <a:lstStyle/>
        <a:p>
          <a:pPr algn="ctr"/>
          <a:r>
            <a:rPr lang="es-MX" sz="1100" b="0" dirty="0">
              <a:solidFill>
                <a:sysClr val="windowText" lastClr="000000"/>
              </a:solidFill>
              <a:latin typeface="Arial Narrow" panose="020B0606020202030204" pitchFamily="34" charset="0"/>
              <a:ea typeface="+mn-ea"/>
              <a:cs typeface="+mn-cs"/>
            </a:rPr>
            <a:t>Encuesta nacional que mide las condiciones nutricionales de la población atendiendo la diversidad cultural y Portal virtual público </a:t>
          </a:r>
        </a:p>
      </dgm:t>
    </dgm:pt>
    <dgm:pt modelId="{759CAB93-EDB4-49A8-8FF0-7B759223795E}" type="parTrans" cxnId="{7605D751-3169-4766-ABAF-91D307BF20ED}">
      <dgm:prSet custT="1"/>
      <dgm:spPr>
        <a:xfrm rot="16717573">
          <a:off x="905963" y="3100236"/>
          <a:ext cx="881058" cy="5520"/>
        </a:xfrm>
        <a:noFill/>
        <a:ln w="12700" cap="flat" cmpd="sng" algn="ctr">
          <a:solidFill>
            <a:srgbClr val="70AD47">
              <a:hueOff val="0"/>
              <a:satOff val="0"/>
              <a:lumOff val="0"/>
              <a:alphaOff val="0"/>
            </a:srgbClr>
          </a:solidFill>
          <a:prstDash val="solid"/>
          <a:miter lim="800000"/>
        </a:ln>
        <a:effectLst/>
      </dgm:spPr>
      <dgm:t>
        <a:bodyPr/>
        <a:lstStyle/>
        <a:p>
          <a:pPr algn="ctr"/>
          <a:endParaRPr lang="es-MX" sz="1100" b="0">
            <a:solidFill>
              <a:sysClr val="windowText" lastClr="000000"/>
            </a:solidFill>
            <a:latin typeface="Arial Narrow" panose="020B0606020202030204" pitchFamily="34" charset="0"/>
            <a:ea typeface="+mn-ea"/>
            <a:cs typeface="+mn-cs"/>
          </a:endParaRPr>
        </a:p>
      </dgm:t>
    </dgm:pt>
    <dgm:pt modelId="{E7D8CF90-1DC7-4862-B3AE-EED12BCBE5DA}" type="sibTrans" cxnId="{7605D751-3169-4766-ABAF-91D307BF20ED}">
      <dgm:prSet/>
      <dgm:spPr/>
      <dgm:t>
        <a:bodyPr/>
        <a:lstStyle/>
        <a:p>
          <a:pPr algn="ctr"/>
          <a:endParaRPr lang="es-MX" sz="1100" b="0">
            <a:solidFill>
              <a:sysClr val="windowText" lastClr="000000"/>
            </a:solidFill>
            <a:latin typeface="Arial Narrow" panose="020B0606020202030204" pitchFamily="34" charset="0"/>
          </a:endParaRPr>
        </a:p>
      </dgm:t>
    </dgm:pt>
    <dgm:pt modelId="{71D4DB64-1CCA-4CA2-A9B0-062BB3CE756F}">
      <dgm:prSet phldrT="[Texto]" custT="1"/>
      <dgm:spPr>
        <a:xfrm>
          <a:off x="1412567" y="3360803"/>
          <a:ext cx="2130810" cy="426162"/>
        </a:xfrm>
        <a:solidFill>
          <a:srgbClr val="FFC000">
            <a:lumMod val="60000"/>
            <a:lumOff val="40000"/>
          </a:srgbClr>
        </a:solidFill>
        <a:ln w="12700" cap="flat" cmpd="sng" algn="ctr">
          <a:solidFill>
            <a:sysClr val="window" lastClr="FFFFFF">
              <a:hueOff val="0"/>
              <a:satOff val="0"/>
              <a:lumOff val="0"/>
              <a:alphaOff val="0"/>
            </a:sysClr>
          </a:solidFill>
          <a:prstDash val="solid"/>
          <a:miter lim="800000"/>
        </a:ln>
        <a:effectLst/>
      </dgm:spPr>
      <dgm:t>
        <a:bodyPr/>
        <a:lstStyle/>
        <a:p>
          <a:pPr algn="ctr"/>
          <a:r>
            <a:rPr lang="es-MX" sz="1100" b="0" dirty="0">
              <a:solidFill>
                <a:sysClr val="windowText" lastClr="000000"/>
              </a:solidFill>
              <a:latin typeface="Arial Narrow" panose="020B0606020202030204" pitchFamily="34" charset="0"/>
              <a:ea typeface="+mn-ea"/>
              <a:cs typeface="+mn-cs"/>
            </a:rPr>
            <a:t>Mecanismo público para la divulgación de los precios y Canal de información para la </a:t>
          </a:r>
          <a:r>
            <a:rPr lang="es-MX" sz="1100" b="1" dirty="0">
              <a:solidFill>
                <a:sysClr val="windowText" lastClr="000000"/>
              </a:solidFill>
              <a:latin typeface="Arial Narrow" panose="020B0606020202030204" pitchFamily="34" charset="0"/>
              <a:ea typeface="+mn-ea"/>
              <a:cs typeface="+mn-cs"/>
            </a:rPr>
            <a:t>protección al consumidor</a:t>
          </a:r>
        </a:p>
      </dgm:t>
    </dgm:pt>
    <dgm:pt modelId="{E5040234-4781-47BD-9829-16C52E19A2E8}" type="parTrans" cxnId="{AAC04E49-5774-482F-987F-243729324CF7}">
      <dgm:prSet custT="1"/>
      <dgm:spPr>
        <a:xfrm rot="898380">
          <a:off x="1278096" y="3553453"/>
          <a:ext cx="136792" cy="5520"/>
        </a:xfrm>
        <a:noFill/>
        <a:ln w="12700" cap="flat" cmpd="sng" algn="ctr">
          <a:solidFill>
            <a:srgbClr val="70AD47">
              <a:hueOff val="0"/>
              <a:satOff val="0"/>
              <a:lumOff val="0"/>
              <a:alphaOff val="0"/>
            </a:srgbClr>
          </a:solidFill>
          <a:prstDash val="solid"/>
          <a:miter lim="800000"/>
        </a:ln>
        <a:effectLst/>
      </dgm:spPr>
      <dgm:t>
        <a:bodyPr/>
        <a:lstStyle/>
        <a:p>
          <a:pPr algn="ctr"/>
          <a:endParaRPr lang="es-MX" sz="1100" b="0">
            <a:solidFill>
              <a:sysClr val="windowText" lastClr="000000"/>
            </a:solidFill>
            <a:latin typeface="Arial Narrow" panose="020B0606020202030204" pitchFamily="34" charset="0"/>
            <a:ea typeface="+mn-ea"/>
            <a:cs typeface="+mn-cs"/>
          </a:endParaRPr>
        </a:p>
      </dgm:t>
    </dgm:pt>
    <dgm:pt modelId="{C44D92F7-4FBA-467C-957D-571E444C610F}" type="sibTrans" cxnId="{AAC04E49-5774-482F-987F-243729324CF7}">
      <dgm:prSet/>
      <dgm:spPr/>
      <dgm:t>
        <a:bodyPr/>
        <a:lstStyle/>
        <a:p>
          <a:pPr algn="ctr"/>
          <a:endParaRPr lang="es-MX" sz="1100" b="0">
            <a:solidFill>
              <a:sysClr val="windowText" lastClr="000000"/>
            </a:solidFill>
            <a:latin typeface="Arial Narrow" panose="020B0606020202030204" pitchFamily="34" charset="0"/>
          </a:endParaRPr>
        </a:p>
      </dgm:t>
    </dgm:pt>
    <dgm:pt modelId="{852C198C-4C88-40EC-B42E-B277E4C8462C}">
      <dgm:prSet phldrT="[Texto]" custT="1"/>
      <dgm:spPr>
        <a:xfrm>
          <a:off x="3671731" y="4805351"/>
          <a:ext cx="2130399" cy="426863"/>
        </a:xfrm>
        <a:solidFill>
          <a:srgbClr val="FFC000">
            <a:lumMod val="40000"/>
            <a:lumOff val="60000"/>
          </a:srgbClr>
        </a:solidFill>
        <a:ln w="12700" cap="flat" cmpd="sng" algn="ctr">
          <a:solidFill>
            <a:sysClr val="window" lastClr="FFFFFF">
              <a:hueOff val="0"/>
              <a:satOff val="0"/>
              <a:lumOff val="0"/>
              <a:alphaOff val="0"/>
            </a:sysClr>
          </a:solidFill>
          <a:prstDash val="solid"/>
          <a:miter lim="800000"/>
        </a:ln>
        <a:effectLst/>
      </dgm:spPr>
      <dgm:t>
        <a:bodyPr/>
        <a:lstStyle/>
        <a:p>
          <a:pPr algn="ctr"/>
          <a:r>
            <a:rPr lang="es-MX" sz="1100" b="0" dirty="0">
              <a:solidFill>
                <a:sysClr val="windowText" lastClr="000000"/>
              </a:solidFill>
              <a:latin typeface="Arial Narrow" panose="020B0606020202030204" pitchFamily="34" charset="0"/>
              <a:ea typeface="+mn-ea"/>
              <a:cs typeface="+mn-cs"/>
            </a:rPr>
            <a:t>Sistema de Información sobre el Cambio Climático/Sistema Nacional de Información de la Calidad del Aire </a:t>
          </a:r>
        </a:p>
      </dgm:t>
    </dgm:pt>
    <dgm:pt modelId="{BE10D8DD-3CAA-4F2A-880E-5741E82E93D1}" type="parTrans" cxnId="{BECB15B8-E65C-4261-9A5D-70A3F81DA5E9}">
      <dgm:prSet custT="1"/>
      <dgm:spPr>
        <a:xfrm rot="21437588">
          <a:off x="3543306" y="5019057"/>
          <a:ext cx="128496" cy="5520"/>
        </a:xfrm>
        <a:noFill/>
        <a:ln w="12700" cap="flat" cmpd="sng" algn="ctr">
          <a:solidFill>
            <a:srgbClr val="4472C4">
              <a:hueOff val="0"/>
              <a:satOff val="0"/>
              <a:lumOff val="0"/>
              <a:alphaOff val="0"/>
            </a:srgbClr>
          </a:solidFill>
          <a:prstDash val="solid"/>
          <a:miter lim="800000"/>
        </a:ln>
        <a:effectLst/>
      </dgm:spPr>
      <dgm:t>
        <a:bodyPr/>
        <a:lstStyle/>
        <a:p>
          <a:pPr algn="ctr"/>
          <a:endParaRPr lang="es-MX" sz="1100" b="0">
            <a:solidFill>
              <a:sysClr val="windowText" lastClr="000000"/>
            </a:solidFill>
            <a:latin typeface="Arial Narrow" panose="020B0606020202030204" pitchFamily="34" charset="0"/>
            <a:ea typeface="+mn-ea"/>
            <a:cs typeface="+mn-cs"/>
          </a:endParaRPr>
        </a:p>
      </dgm:t>
    </dgm:pt>
    <dgm:pt modelId="{E2FE9B20-6A6B-4BC6-BE53-1B37EAB246D5}" type="sibTrans" cxnId="{BECB15B8-E65C-4261-9A5D-70A3F81DA5E9}">
      <dgm:prSet/>
      <dgm:spPr/>
      <dgm:t>
        <a:bodyPr/>
        <a:lstStyle/>
        <a:p>
          <a:pPr algn="ctr"/>
          <a:endParaRPr lang="es-MX" sz="1100" b="0">
            <a:solidFill>
              <a:sysClr val="windowText" lastClr="000000"/>
            </a:solidFill>
            <a:latin typeface="Arial Narrow" panose="020B0606020202030204" pitchFamily="34" charset="0"/>
          </a:endParaRPr>
        </a:p>
      </dgm:t>
    </dgm:pt>
    <dgm:pt modelId="{780F61D3-F36A-49A4-BD0A-51AB09BB6B4C}">
      <dgm:prSet phldrT="[Texto]" custT="1"/>
      <dgm:spPr>
        <a:xfrm>
          <a:off x="1412567" y="3838925"/>
          <a:ext cx="2130810" cy="426162"/>
        </a:xfrm>
        <a:solidFill>
          <a:srgbClr val="FFC000">
            <a:lumMod val="60000"/>
            <a:lumOff val="40000"/>
          </a:srgbClr>
        </a:solidFill>
        <a:ln w="12700" cap="flat" cmpd="sng" algn="ctr">
          <a:solidFill>
            <a:sysClr val="window" lastClr="FFFFFF">
              <a:hueOff val="0"/>
              <a:satOff val="0"/>
              <a:lumOff val="0"/>
              <a:alphaOff val="0"/>
            </a:sysClr>
          </a:solidFill>
          <a:prstDash val="solid"/>
          <a:miter lim="800000"/>
        </a:ln>
        <a:effectLst/>
      </dgm:spPr>
      <dgm:t>
        <a:bodyPr/>
        <a:lstStyle/>
        <a:p>
          <a:pPr algn="ctr"/>
          <a:r>
            <a:rPr lang="es-MX" sz="1100" b="1" dirty="0">
              <a:solidFill>
                <a:sysClr val="windowText" lastClr="000000"/>
              </a:solidFill>
              <a:latin typeface="Arial Narrow" panose="020B0606020202030204" pitchFamily="34" charset="0"/>
              <a:ea typeface="+mn-ea"/>
              <a:cs typeface="+mn-cs"/>
            </a:rPr>
            <a:t>Campañas </a:t>
          </a:r>
          <a:r>
            <a:rPr lang="es-MX" sz="1100" b="0" dirty="0">
              <a:solidFill>
                <a:sysClr val="windowText" lastClr="000000"/>
              </a:solidFill>
              <a:latin typeface="Arial Narrow" panose="020B0606020202030204" pitchFamily="34" charset="0"/>
              <a:ea typeface="+mn-ea"/>
              <a:cs typeface="+mn-cs"/>
            </a:rPr>
            <a:t>y programas de educación y comunicación para propiciar </a:t>
          </a:r>
          <a:r>
            <a:rPr lang="es-MX" sz="1100" b="1" dirty="0">
              <a:solidFill>
                <a:sysClr val="windowText" lastClr="000000"/>
              </a:solidFill>
              <a:latin typeface="Arial Narrow" panose="020B0606020202030204" pitchFamily="34" charset="0"/>
              <a:ea typeface="+mn-ea"/>
              <a:cs typeface="+mn-cs"/>
            </a:rPr>
            <a:t>hábitos alimenticios sanos</a:t>
          </a:r>
        </a:p>
      </dgm:t>
    </dgm:pt>
    <dgm:pt modelId="{3DA2B066-A469-4FB1-ADE0-D70D70525FC9}" type="parTrans" cxnId="{FA8C0579-0CDD-4FA6-878C-C73B09767432}">
      <dgm:prSet custT="1"/>
      <dgm:spPr>
        <a:xfrm rot="4534034">
          <a:off x="1081395" y="3792513"/>
          <a:ext cx="530196" cy="5520"/>
        </a:xfrm>
        <a:noFill/>
        <a:ln w="12700" cap="flat" cmpd="sng" algn="ctr">
          <a:solidFill>
            <a:srgbClr val="70AD47">
              <a:hueOff val="0"/>
              <a:satOff val="0"/>
              <a:lumOff val="0"/>
              <a:alphaOff val="0"/>
            </a:srgbClr>
          </a:solidFill>
          <a:prstDash val="solid"/>
          <a:miter lim="800000"/>
        </a:ln>
        <a:effectLst/>
      </dgm:spPr>
      <dgm:t>
        <a:bodyPr/>
        <a:lstStyle/>
        <a:p>
          <a:pPr algn="ctr"/>
          <a:endParaRPr lang="es-MX" sz="1100" b="0">
            <a:solidFill>
              <a:sysClr val="windowText" lastClr="000000"/>
            </a:solidFill>
            <a:latin typeface="Arial Narrow" panose="020B0606020202030204" pitchFamily="34" charset="0"/>
            <a:ea typeface="+mn-ea"/>
            <a:cs typeface="+mn-cs"/>
          </a:endParaRPr>
        </a:p>
      </dgm:t>
    </dgm:pt>
    <dgm:pt modelId="{974FC91A-743E-4029-B41C-126709607A0E}" type="sibTrans" cxnId="{FA8C0579-0CDD-4FA6-878C-C73B09767432}">
      <dgm:prSet/>
      <dgm:spPr/>
      <dgm:t>
        <a:bodyPr/>
        <a:lstStyle/>
        <a:p>
          <a:pPr algn="ctr"/>
          <a:endParaRPr lang="es-MX" sz="1100" b="0">
            <a:solidFill>
              <a:sysClr val="windowText" lastClr="000000"/>
            </a:solidFill>
            <a:latin typeface="Arial Narrow" panose="020B0606020202030204" pitchFamily="34" charset="0"/>
          </a:endParaRPr>
        </a:p>
      </dgm:t>
    </dgm:pt>
    <dgm:pt modelId="{55323EC7-F2A2-4C2E-A20B-120EBD500407}">
      <dgm:prSet phldrT="[Texto]" custT="1"/>
      <dgm:spPr>
        <a:xfrm>
          <a:off x="3671731" y="3354384"/>
          <a:ext cx="2130399" cy="426863"/>
        </a:xfrm>
        <a:solidFill>
          <a:srgbClr val="FFC000">
            <a:lumMod val="40000"/>
            <a:lumOff val="60000"/>
          </a:srgbClr>
        </a:solidFill>
        <a:ln w="12700" cap="flat" cmpd="sng" algn="ctr">
          <a:solidFill>
            <a:sysClr val="window" lastClr="FFFFFF">
              <a:hueOff val="0"/>
              <a:satOff val="0"/>
              <a:lumOff val="0"/>
              <a:alphaOff val="0"/>
            </a:sysClr>
          </a:solidFill>
          <a:prstDash val="solid"/>
          <a:miter lim="800000"/>
        </a:ln>
        <a:effectLst/>
      </dgm:spPr>
      <dgm:t>
        <a:bodyPr/>
        <a:lstStyle/>
        <a:p>
          <a:pPr algn="ctr"/>
          <a:r>
            <a:rPr lang="es-MX" sz="1100" b="0" dirty="0">
              <a:solidFill>
                <a:sysClr val="windowText" lastClr="000000"/>
              </a:solidFill>
              <a:latin typeface="Arial Narrow" panose="020B0606020202030204" pitchFamily="34" charset="0"/>
              <a:ea typeface="+mn-ea"/>
              <a:cs typeface="+mn-cs"/>
            </a:rPr>
            <a:t>Portal de la PROFECO/Revista del Consumidor/Boletín electrónico "Brújula de Compra" y redes sociales y perfiles oficiales</a:t>
          </a:r>
        </a:p>
      </dgm:t>
    </dgm:pt>
    <dgm:pt modelId="{33B74CF0-C438-442F-9CD7-39746ABC9535}" type="parTrans" cxnId="{896BF585-C396-424C-8D43-31D06A01CF81}">
      <dgm:prSet custT="1"/>
      <dgm:spPr>
        <a:xfrm rot="21437588">
          <a:off x="3543306" y="3568090"/>
          <a:ext cx="128496" cy="5520"/>
        </a:xfrm>
        <a:noFill/>
        <a:ln w="12700" cap="flat" cmpd="sng" algn="ctr">
          <a:solidFill>
            <a:srgbClr val="4472C4">
              <a:hueOff val="0"/>
              <a:satOff val="0"/>
              <a:lumOff val="0"/>
              <a:alphaOff val="0"/>
            </a:srgbClr>
          </a:solidFill>
          <a:prstDash val="solid"/>
          <a:miter lim="800000"/>
        </a:ln>
        <a:effectLst/>
      </dgm:spPr>
      <dgm:t>
        <a:bodyPr/>
        <a:lstStyle/>
        <a:p>
          <a:pPr algn="ctr"/>
          <a:endParaRPr lang="es-MX" sz="1100" b="0">
            <a:solidFill>
              <a:sysClr val="windowText" lastClr="000000"/>
            </a:solidFill>
            <a:latin typeface="Arial Narrow" panose="020B0606020202030204" pitchFamily="34" charset="0"/>
            <a:ea typeface="+mn-ea"/>
            <a:cs typeface="+mn-cs"/>
          </a:endParaRPr>
        </a:p>
      </dgm:t>
    </dgm:pt>
    <dgm:pt modelId="{13E5F8ED-F09F-4BA4-84CD-D69D578F1DF6}" type="sibTrans" cxnId="{896BF585-C396-424C-8D43-31D06A01CF81}">
      <dgm:prSet/>
      <dgm:spPr/>
      <dgm:t>
        <a:bodyPr/>
        <a:lstStyle/>
        <a:p>
          <a:pPr algn="ctr"/>
          <a:endParaRPr lang="es-MX" sz="1100" b="0">
            <a:solidFill>
              <a:sysClr val="windowText" lastClr="000000"/>
            </a:solidFill>
            <a:latin typeface="Arial Narrow" panose="020B0606020202030204" pitchFamily="34" charset="0"/>
          </a:endParaRPr>
        </a:p>
      </dgm:t>
    </dgm:pt>
    <dgm:pt modelId="{EE831E8E-3EE1-48C3-9862-DB44DD1304CF}">
      <dgm:prSet phldrT="[Texto]" custT="1"/>
      <dgm:spPr>
        <a:xfrm>
          <a:off x="1412567" y="4333649"/>
          <a:ext cx="2130810" cy="426162"/>
        </a:xfrm>
        <a:solidFill>
          <a:srgbClr val="FFC000">
            <a:lumMod val="60000"/>
            <a:lumOff val="40000"/>
          </a:srgbClr>
        </a:solidFill>
        <a:ln w="12700" cap="flat" cmpd="sng" algn="ctr">
          <a:solidFill>
            <a:sysClr val="window" lastClr="FFFFFF">
              <a:hueOff val="0"/>
              <a:satOff val="0"/>
              <a:lumOff val="0"/>
              <a:alphaOff val="0"/>
            </a:sysClr>
          </a:solidFill>
          <a:prstDash val="solid"/>
          <a:miter lim="800000"/>
        </a:ln>
        <a:effectLst/>
      </dgm:spPr>
      <dgm:t>
        <a:bodyPr/>
        <a:lstStyle/>
        <a:p>
          <a:pPr algn="ctr"/>
          <a:r>
            <a:rPr lang="es-MX" sz="1100" b="0" dirty="0">
              <a:solidFill>
                <a:sysClr val="windowText" lastClr="000000"/>
              </a:solidFill>
              <a:latin typeface="Arial Narrow" panose="020B0606020202030204" pitchFamily="34" charset="0"/>
              <a:ea typeface="+mn-ea"/>
              <a:cs typeface="+mn-cs"/>
            </a:rPr>
            <a:t>Programas de divulgación y promoción del derecho a la alimentación, atendiendo a la diversidad cultural</a:t>
          </a:r>
        </a:p>
      </dgm:t>
    </dgm:pt>
    <dgm:pt modelId="{62B11DD3-7F8B-4001-BBF8-A1811C33C75A}" type="parTrans" cxnId="{ECC900CC-CE33-4C00-92AB-83FF2722CE95}">
      <dgm:prSet custT="1"/>
      <dgm:spPr>
        <a:xfrm rot="4951952">
          <a:off x="838087" y="4039876"/>
          <a:ext cx="1016811" cy="5520"/>
        </a:xfrm>
        <a:noFill/>
        <a:ln w="12700" cap="flat" cmpd="sng" algn="ctr">
          <a:solidFill>
            <a:srgbClr val="70AD47">
              <a:hueOff val="0"/>
              <a:satOff val="0"/>
              <a:lumOff val="0"/>
              <a:alphaOff val="0"/>
            </a:srgbClr>
          </a:solidFill>
          <a:prstDash val="solid"/>
          <a:miter lim="800000"/>
        </a:ln>
        <a:effectLst/>
      </dgm:spPr>
      <dgm:t>
        <a:bodyPr/>
        <a:lstStyle/>
        <a:p>
          <a:pPr algn="ctr"/>
          <a:endParaRPr lang="es-MX" sz="1100" b="0">
            <a:solidFill>
              <a:sysClr val="windowText" lastClr="000000"/>
            </a:solidFill>
            <a:latin typeface="Arial Narrow" panose="020B0606020202030204" pitchFamily="34" charset="0"/>
            <a:ea typeface="+mn-ea"/>
            <a:cs typeface="+mn-cs"/>
          </a:endParaRPr>
        </a:p>
      </dgm:t>
    </dgm:pt>
    <dgm:pt modelId="{C0FBEAEA-D965-4459-978F-F8538839D9B6}" type="sibTrans" cxnId="{ECC900CC-CE33-4C00-92AB-83FF2722CE95}">
      <dgm:prSet/>
      <dgm:spPr/>
      <dgm:t>
        <a:bodyPr/>
        <a:lstStyle/>
        <a:p>
          <a:pPr algn="ctr"/>
          <a:endParaRPr lang="es-MX" sz="1100" b="0">
            <a:solidFill>
              <a:sysClr val="windowText" lastClr="000000"/>
            </a:solidFill>
            <a:latin typeface="Arial Narrow" panose="020B0606020202030204" pitchFamily="34" charset="0"/>
          </a:endParaRPr>
        </a:p>
      </dgm:t>
    </dgm:pt>
    <dgm:pt modelId="{ACE46D2F-6761-4112-B081-1849A3BD9FA5}">
      <dgm:prSet phldrT="[Texto]" custT="1"/>
      <dgm:spPr>
        <a:xfrm>
          <a:off x="3671731" y="3832506"/>
          <a:ext cx="2130399" cy="426863"/>
        </a:xfrm>
        <a:solidFill>
          <a:srgbClr val="FFC000">
            <a:lumMod val="40000"/>
            <a:lumOff val="60000"/>
          </a:srgbClr>
        </a:solidFill>
        <a:ln w="12700" cap="flat" cmpd="sng" algn="ctr">
          <a:solidFill>
            <a:sysClr val="window" lastClr="FFFFFF">
              <a:hueOff val="0"/>
              <a:satOff val="0"/>
              <a:lumOff val="0"/>
              <a:alphaOff val="0"/>
            </a:sysClr>
          </a:solidFill>
          <a:prstDash val="solid"/>
          <a:miter lim="800000"/>
        </a:ln>
        <a:effectLst/>
      </dgm:spPr>
      <dgm:t>
        <a:bodyPr/>
        <a:lstStyle/>
        <a:p>
          <a:pPr algn="ctr"/>
          <a:r>
            <a:rPr lang="es-MX" sz="1100" b="0" dirty="0">
              <a:solidFill>
                <a:sysClr val="windowText" lastClr="000000"/>
              </a:solidFill>
              <a:latin typeface="Arial Narrow" panose="020B0606020202030204" pitchFamily="34" charset="0"/>
              <a:ea typeface="+mn-ea"/>
              <a:cs typeface="+mn-cs"/>
            </a:rPr>
            <a:t>Campaña "Chécate, Mídete, Muévete". Del IMSS</a:t>
          </a:r>
        </a:p>
      </dgm:t>
    </dgm:pt>
    <dgm:pt modelId="{F764626C-265A-4DE1-A44A-E635527FD1E8}" type="parTrans" cxnId="{2F561E3D-12DF-4F46-A401-892DC030F685}">
      <dgm:prSet custT="1"/>
      <dgm:spPr>
        <a:xfrm rot="21437588">
          <a:off x="3543306" y="4046211"/>
          <a:ext cx="128496" cy="5520"/>
        </a:xfrm>
        <a:noFill/>
        <a:ln w="12700" cap="flat" cmpd="sng" algn="ctr">
          <a:solidFill>
            <a:srgbClr val="4472C4">
              <a:hueOff val="0"/>
              <a:satOff val="0"/>
              <a:lumOff val="0"/>
              <a:alphaOff val="0"/>
            </a:srgbClr>
          </a:solidFill>
          <a:prstDash val="solid"/>
          <a:miter lim="800000"/>
        </a:ln>
        <a:effectLst/>
      </dgm:spPr>
      <dgm:t>
        <a:bodyPr/>
        <a:lstStyle/>
        <a:p>
          <a:pPr algn="ctr"/>
          <a:endParaRPr lang="es-MX" sz="1100" b="0">
            <a:solidFill>
              <a:sysClr val="windowText" lastClr="000000"/>
            </a:solidFill>
            <a:latin typeface="Arial Narrow" panose="020B0606020202030204" pitchFamily="34" charset="0"/>
            <a:ea typeface="+mn-ea"/>
            <a:cs typeface="+mn-cs"/>
          </a:endParaRPr>
        </a:p>
      </dgm:t>
    </dgm:pt>
    <dgm:pt modelId="{B6E37D39-A4CE-456C-AD6E-C477CA1598F1}" type="sibTrans" cxnId="{2F561E3D-12DF-4F46-A401-892DC030F685}">
      <dgm:prSet/>
      <dgm:spPr/>
      <dgm:t>
        <a:bodyPr/>
        <a:lstStyle/>
        <a:p>
          <a:pPr algn="ctr"/>
          <a:endParaRPr lang="es-MX" sz="1100" b="0">
            <a:solidFill>
              <a:sysClr val="windowText" lastClr="000000"/>
            </a:solidFill>
            <a:latin typeface="Arial Narrow" panose="020B0606020202030204" pitchFamily="34" charset="0"/>
          </a:endParaRPr>
        </a:p>
      </dgm:t>
    </dgm:pt>
    <dgm:pt modelId="{E2448FA5-71E3-4B0A-9099-CD5F5974F7F2}">
      <dgm:prSet phldrT="[Texto]" custT="1"/>
      <dgm:spPr>
        <a:xfrm>
          <a:off x="1412567" y="4811770"/>
          <a:ext cx="2130810" cy="426162"/>
        </a:xfrm>
        <a:solidFill>
          <a:srgbClr val="FFC000">
            <a:lumMod val="60000"/>
            <a:lumOff val="40000"/>
          </a:srgbClr>
        </a:solidFill>
        <a:ln w="12700" cap="flat" cmpd="sng" algn="ctr">
          <a:solidFill>
            <a:sysClr val="window" lastClr="FFFFFF">
              <a:hueOff val="0"/>
              <a:satOff val="0"/>
              <a:lumOff val="0"/>
              <a:alphaOff val="0"/>
            </a:sysClr>
          </a:solidFill>
          <a:prstDash val="solid"/>
          <a:miter lim="800000"/>
        </a:ln>
        <a:effectLst/>
      </dgm:spPr>
      <dgm:t>
        <a:bodyPr/>
        <a:lstStyle/>
        <a:p>
          <a:pPr algn="ctr"/>
          <a:r>
            <a:rPr lang="es-MX" sz="1100" b="0" dirty="0">
              <a:solidFill>
                <a:sysClr val="windowText" lastClr="000000"/>
              </a:solidFill>
              <a:latin typeface="Arial Narrow" panose="020B0606020202030204" pitchFamily="34" charset="0"/>
              <a:ea typeface="+mn-ea"/>
              <a:cs typeface="+mn-cs"/>
            </a:rPr>
            <a:t>Mecanismo de información para monitorear las variaciones climáticas</a:t>
          </a:r>
        </a:p>
      </dgm:t>
    </dgm:pt>
    <dgm:pt modelId="{84EFFCDD-436A-431C-816B-2C653E315B97}" type="parTrans" cxnId="{5BE61ED4-F44D-436A-857D-57A0D5511320}">
      <dgm:prSet custT="1"/>
      <dgm:spPr>
        <a:xfrm rot="5095151">
          <a:off x="600407" y="4278936"/>
          <a:ext cx="1492172" cy="5520"/>
        </a:xfrm>
        <a:noFill/>
        <a:ln w="12700" cap="flat" cmpd="sng" algn="ctr">
          <a:solidFill>
            <a:srgbClr val="70AD47">
              <a:hueOff val="0"/>
              <a:satOff val="0"/>
              <a:lumOff val="0"/>
              <a:alphaOff val="0"/>
            </a:srgbClr>
          </a:solidFill>
          <a:prstDash val="solid"/>
          <a:miter lim="800000"/>
        </a:ln>
        <a:effectLst/>
      </dgm:spPr>
      <dgm:t>
        <a:bodyPr/>
        <a:lstStyle/>
        <a:p>
          <a:pPr algn="ctr"/>
          <a:endParaRPr lang="es-MX" sz="1100" b="0">
            <a:solidFill>
              <a:sysClr val="windowText" lastClr="000000"/>
            </a:solidFill>
            <a:latin typeface="Arial Narrow" panose="020B0606020202030204" pitchFamily="34" charset="0"/>
            <a:ea typeface="+mn-ea"/>
            <a:cs typeface="+mn-cs"/>
          </a:endParaRPr>
        </a:p>
      </dgm:t>
    </dgm:pt>
    <dgm:pt modelId="{F1D9CC5D-8676-4EFA-914C-CB9915EF373D}" type="sibTrans" cxnId="{5BE61ED4-F44D-436A-857D-57A0D5511320}">
      <dgm:prSet/>
      <dgm:spPr/>
      <dgm:t>
        <a:bodyPr/>
        <a:lstStyle/>
        <a:p>
          <a:pPr algn="ctr"/>
          <a:endParaRPr lang="es-MX" sz="1100" b="0">
            <a:solidFill>
              <a:sysClr val="windowText" lastClr="000000"/>
            </a:solidFill>
            <a:latin typeface="Arial Narrow" panose="020B0606020202030204" pitchFamily="34" charset="0"/>
          </a:endParaRPr>
        </a:p>
      </dgm:t>
    </dgm:pt>
    <dgm:pt modelId="{6ACA2666-6E8B-45AF-B7BD-D4DE3B2D670C}">
      <dgm:prSet phldrT="[Texto]" custT="1"/>
      <dgm:spPr>
        <a:xfrm>
          <a:off x="3671731" y="4327230"/>
          <a:ext cx="2130399" cy="426863"/>
        </a:xfrm>
        <a:solidFill>
          <a:srgbClr val="FFC000">
            <a:lumMod val="40000"/>
            <a:lumOff val="60000"/>
          </a:srgbClr>
        </a:solidFill>
        <a:ln w="12700" cap="flat" cmpd="sng" algn="ctr">
          <a:solidFill>
            <a:sysClr val="window" lastClr="FFFFFF">
              <a:hueOff val="0"/>
              <a:satOff val="0"/>
              <a:lumOff val="0"/>
              <a:alphaOff val="0"/>
            </a:sysClr>
          </a:solidFill>
          <a:prstDash val="solid"/>
          <a:miter lim="800000"/>
        </a:ln>
        <a:effectLst/>
      </dgm:spPr>
      <dgm:t>
        <a:bodyPr/>
        <a:lstStyle/>
        <a:p>
          <a:pPr algn="ctr"/>
          <a:r>
            <a:rPr lang="es-MX" sz="1100" b="0" dirty="0">
              <a:solidFill>
                <a:sysClr val="windowText" lastClr="000000"/>
              </a:solidFill>
              <a:latin typeface="Arial Narrow" panose="020B0606020202030204" pitchFamily="34" charset="0"/>
              <a:ea typeface="+mn-ea"/>
              <a:cs typeface="+mn-cs"/>
            </a:rPr>
            <a:t>México no respondió</a:t>
          </a:r>
        </a:p>
      </dgm:t>
    </dgm:pt>
    <dgm:pt modelId="{26AEA2EB-BEC6-4AC0-9FBE-3604CDE38292}" type="parTrans" cxnId="{D41A4CD0-01E1-48A6-8FCC-15CA7AF99E32}">
      <dgm:prSet custT="1"/>
      <dgm:spPr>
        <a:xfrm rot="21437588">
          <a:off x="3543306" y="4540935"/>
          <a:ext cx="128496" cy="5520"/>
        </a:xfrm>
        <a:noFill/>
        <a:ln w="12700" cap="flat" cmpd="sng" algn="ctr">
          <a:solidFill>
            <a:srgbClr val="4472C4">
              <a:hueOff val="0"/>
              <a:satOff val="0"/>
              <a:lumOff val="0"/>
              <a:alphaOff val="0"/>
            </a:srgbClr>
          </a:solidFill>
          <a:prstDash val="solid"/>
          <a:miter lim="800000"/>
        </a:ln>
        <a:effectLst/>
      </dgm:spPr>
      <dgm:t>
        <a:bodyPr/>
        <a:lstStyle/>
        <a:p>
          <a:pPr algn="ctr"/>
          <a:endParaRPr lang="es-MX" sz="1100" b="0">
            <a:solidFill>
              <a:sysClr val="windowText" lastClr="000000"/>
            </a:solidFill>
            <a:latin typeface="Arial Narrow" panose="020B0606020202030204" pitchFamily="34" charset="0"/>
            <a:ea typeface="+mn-ea"/>
            <a:cs typeface="+mn-cs"/>
          </a:endParaRPr>
        </a:p>
      </dgm:t>
    </dgm:pt>
    <dgm:pt modelId="{0B766F5F-80E3-4041-9963-BCF7C926602A}" type="sibTrans" cxnId="{D41A4CD0-01E1-48A6-8FCC-15CA7AF99E32}">
      <dgm:prSet/>
      <dgm:spPr/>
      <dgm:t>
        <a:bodyPr/>
        <a:lstStyle/>
        <a:p>
          <a:pPr algn="ctr"/>
          <a:endParaRPr lang="es-MX" sz="1100" b="0">
            <a:solidFill>
              <a:sysClr val="windowText" lastClr="000000"/>
            </a:solidFill>
            <a:latin typeface="Arial Narrow" panose="020B0606020202030204" pitchFamily="34" charset="0"/>
          </a:endParaRPr>
        </a:p>
      </dgm:t>
    </dgm:pt>
    <dgm:pt modelId="{77AAE00D-0E8B-4817-B47C-2A34E4C4E439}">
      <dgm:prSet phldrT="[Texto]" custT="1"/>
      <dgm:spPr>
        <a:xfrm>
          <a:off x="0" y="820640"/>
          <a:ext cx="1280419" cy="450066"/>
        </a:xfrm>
        <a:solidFill>
          <a:srgbClr val="FFC000"/>
        </a:solidFill>
        <a:ln w="12700" cap="flat" cmpd="sng" algn="ctr">
          <a:solidFill>
            <a:sysClr val="window" lastClr="FFFFFF">
              <a:hueOff val="0"/>
              <a:satOff val="0"/>
              <a:lumOff val="0"/>
              <a:alphaOff val="0"/>
            </a:sysClr>
          </a:solidFill>
          <a:prstDash val="solid"/>
          <a:miter lim="800000"/>
        </a:ln>
        <a:effectLst/>
      </dgm:spPr>
      <dgm:t>
        <a:bodyPr/>
        <a:lstStyle/>
        <a:p>
          <a:pPr algn="ctr"/>
          <a:r>
            <a:rPr lang="es-MX" sz="1100" b="1" dirty="0">
              <a:solidFill>
                <a:sysClr val="windowText" lastClr="000000"/>
              </a:solidFill>
              <a:latin typeface="Arial Narrow" panose="020B0606020202030204" pitchFamily="34" charset="0"/>
              <a:ea typeface="+mn-ea"/>
              <a:cs typeface="+mn-cs"/>
            </a:rPr>
            <a:t>Igualdad y no discriminación</a:t>
          </a:r>
        </a:p>
      </dgm:t>
    </dgm:pt>
    <dgm:pt modelId="{AA977A6E-C485-4B9E-9075-25BB4834BF6B}" type="sibTrans" cxnId="{21327169-14AF-4FC9-92E7-EC89B612FA5E}">
      <dgm:prSet/>
      <dgm:spPr/>
      <dgm:t>
        <a:bodyPr/>
        <a:lstStyle/>
        <a:p>
          <a:pPr algn="ctr"/>
          <a:endParaRPr lang="es-MX" sz="1100" b="0">
            <a:solidFill>
              <a:sysClr val="windowText" lastClr="000000"/>
            </a:solidFill>
            <a:latin typeface="Arial Narrow" panose="020B0606020202030204" pitchFamily="34" charset="0"/>
          </a:endParaRPr>
        </a:p>
      </dgm:t>
    </dgm:pt>
    <dgm:pt modelId="{F81BFC77-0979-481C-B792-28524E2914A4}" type="parTrans" cxnId="{21327169-14AF-4FC9-92E7-EC89B612FA5E}">
      <dgm:prSet/>
      <dgm:spPr/>
      <dgm:t>
        <a:bodyPr/>
        <a:lstStyle/>
        <a:p>
          <a:pPr algn="ctr"/>
          <a:endParaRPr lang="es-MX" sz="1100" b="0">
            <a:solidFill>
              <a:sysClr val="windowText" lastClr="000000"/>
            </a:solidFill>
            <a:latin typeface="Arial Narrow" panose="020B0606020202030204" pitchFamily="34" charset="0"/>
          </a:endParaRPr>
        </a:p>
      </dgm:t>
    </dgm:pt>
    <dgm:pt modelId="{5A87A1B0-0249-4E69-8DC0-78306454CADA}">
      <dgm:prSet phldrT="[Texto]" custT="1"/>
      <dgm:spPr>
        <a:xfrm>
          <a:off x="3671731" y="2003035"/>
          <a:ext cx="2130399" cy="426863"/>
        </a:xfrm>
        <a:solidFill>
          <a:srgbClr val="FFC000">
            <a:lumMod val="40000"/>
            <a:lumOff val="60000"/>
          </a:srgbClr>
        </a:solidFill>
        <a:ln w="12700" cap="flat" cmpd="sng" algn="ctr">
          <a:solidFill>
            <a:sysClr val="window" lastClr="FFFFFF">
              <a:hueOff val="0"/>
              <a:satOff val="0"/>
              <a:lumOff val="0"/>
              <a:alphaOff val="0"/>
            </a:sysClr>
          </a:solidFill>
          <a:prstDash val="solid"/>
          <a:miter lim="800000"/>
        </a:ln>
        <a:effectLst/>
      </dgm:spPr>
      <dgm:t>
        <a:bodyPr/>
        <a:lstStyle/>
        <a:p>
          <a:pPr algn="ctr"/>
          <a:r>
            <a:rPr lang="es-MX" sz="1100" b="0" dirty="0">
              <a:solidFill>
                <a:sysClr val="windowText" lastClr="000000"/>
              </a:solidFill>
              <a:latin typeface="Arial Narrow" panose="020B0606020202030204" pitchFamily="34" charset="0"/>
              <a:ea typeface="+mn-ea"/>
              <a:cs typeface="+mn-cs"/>
            </a:rPr>
            <a:t>Censo Agropecuario. se divide en dos censos: (a) El Censo Agrícola, Ganadero y Forestal y (b) El Censo Ejidal</a:t>
          </a:r>
        </a:p>
      </dgm:t>
    </dgm:pt>
    <dgm:pt modelId="{320B2E48-5DA9-422A-BCB2-88EFA538737A}" type="sibTrans" cxnId="{5B875D12-8A9E-47C4-A906-EDF968F32D76}">
      <dgm:prSet/>
      <dgm:spPr/>
      <dgm:t>
        <a:bodyPr/>
        <a:lstStyle/>
        <a:p>
          <a:pPr algn="ctr"/>
          <a:endParaRPr lang="es-MX" sz="1100" b="0">
            <a:solidFill>
              <a:sysClr val="windowText" lastClr="000000"/>
            </a:solidFill>
            <a:latin typeface="Arial Narrow" panose="020B0606020202030204" pitchFamily="34" charset="0"/>
          </a:endParaRPr>
        </a:p>
      </dgm:t>
    </dgm:pt>
    <dgm:pt modelId="{1AF170A3-3DAC-4F44-B6AE-B93C4153ECAA}" type="parTrans" cxnId="{5B875D12-8A9E-47C4-A906-EDF968F32D76}">
      <dgm:prSet custT="1"/>
      <dgm:spPr>
        <a:xfrm rot="21186941">
          <a:off x="3551301" y="2220950"/>
          <a:ext cx="120865" cy="5520"/>
        </a:xfrm>
        <a:noFill/>
        <a:ln w="12700" cap="flat" cmpd="sng" algn="ctr">
          <a:solidFill>
            <a:srgbClr val="4472C4">
              <a:hueOff val="0"/>
              <a:satOff val="0"/>
              <a:lumOff val="0"/>
              <a:alphaOff val="0"/>
            </a:srgbClr>
          </a:solidFill>
          <a:prstDash val="solid"/>
          <a:miter lim="800000"/>
        </a:ln>
        <a:effectLst/>
      </dgm:spPr>
      <dgm:t>
        <a:bodyPr/>
        <a:lstStyle/>
        <a:p>
          <a:pPr algn="ctr"/>
          <a:endParaRPr lang="es-MX" sz="1100" b="0">
            <a:solidFill>
              <a:sysClr val="windowText" lastClr="000000"/>
            </a:solidFill>
            <a:latin typeface="Arial Narrow" panose="020B0606020202030204" pitchFamily="34" charset="0"/>
            <a:ea typeface="+mn-ea"/>
            <a:cs typeface="+mn-cs"/>
          </a:endParaRPr>
        </a:p>
      </dgm:t>
    </dgm:pt>
    <dgm:pt modelId="{57CAB6E1-D853-4E67-8B14-57A2FDF3B486}">
      <dgm:prSet phldrT="[Texto]" custT="1"/>
      <dgm:spPr>
        <a:xfrm>
          <a:off x="0" y="3313509"/>
          <a:ext cx="1280419" cy="450066"/>
        </a:xfrm>
        <a:solidFill>
          <a:srgbClr val="FFC000"/>
        </a:solidFill>
        <a:ln w="12700" cap="flat" cmpd="sng" algn="ctr">
          <a:solidFill>
            <a:sysClr val="window" lastClr="FFFFFF">
              <a:hueOff val="0"/>
              <a:satOff val="0"/>
              <a:lumOff val="0"/>
              <a:alphaOff val="0"/>
            </a:sysClr>
          </a:solidFill>
          <a:prstDash val="solid"/>
          <a:miter lim="800000"/>
        </a:ln>
        <a:effectLst/>
      </dgm:spPr>
      <dgm:t>
        <a:bodyPr/>
        <a:lstStyle/>
        <a:p>
          <a:pPr algn="ctr"/>
          <a:r>
            <a:rPr lang="es-MX" sz="1100" b="1" dirty="0">
              <a:solidFill>
                <a:sysClr val="windowText" lastClr="000000"/>
              </a:solidFill>
              <a:latin typeface="Arial Narrow" panose="020B0606020202030204" pitchFamily="34" charset="0"/>
              <a:ea typeface="+mn-ea"/>
              <a:cs typeface="+mn-cs"/>
            </a:rPr>
            <a:t>Acceso a la información</a:t>
          </a:r>
        </a:p>
      </dgm:t>
    </dgm:pt>
    <dgm:pt modelId="{4BEC8550-EE7B-4F1A-BBE7-D078135EE83D}" type="parTrans" cxnId="{E3A1D0BB-9BA6-445E-BC5B-3FE3545A7B15}">
      <dgm:prSet/>
      <dgm:spPr/>
      <dgm:t>
        <a:bodyPr/>
        <a:lstStyle/>
        <a:p>
          <a:endParaRPr lang="es-MX" sz="1100" b="0">
            <a:latin typeface="Arial Narrow" panose="020B0606020202030204" pitchFamily="34" charset="0"/>
          </a:endParaRPr>
        </a:p>
      </dgm:t>
    </dgm:pt>
    <dgm:pt modelId="{00D28337-01B7-42DC-AF8E-BDD37A1A6067}" type="sibTrans" cxnId="{E3A1D0BB-9BA6-445E-BC5B-3FE3545A7B15}">
      <dgm:prSet/>
      <dgm:spPr/>
      <dgm:t>
        <a:bodyPr/>
        <a:lstStyle/>
        <a:p>
          <a:endParaRPr lang="es-MX" sz="1100" b="0">
            <a:latin typeface="Arial Narrow" panose="020B0606020202030204" pitchFamily="34" charset="0"/>
          </a:endParaRPr>
        </a:p>
      </dgm:t>
    </dgm:pt>
    <dgm:pt modelId="{C1D2C85D-EBDB-49FC-AB0F-6EC1A77CDBBA}">
      <dgm:prSet phldrT="[Texto]" custT="1"/>
      <dgm:spPr>
        <a:xfrm>
          <a:off x="1400753" y="617280"/>
          <a:ext cx="2130810" cy="426162"/>
        </a:xfrm>
        <a:solidFill>
          <a:srgbClr val="FFC000">
            <a:lumMod val="60000"/>
            <a:lumOff val="40000"/>
          </a:srgbClr>
        </a:solidFill>
        <a:ln w="12700" cap="flat" cmpd="sng" algn="ctr">
          <a:solidFill>
            <a:sysClr val="window" lastClr="FFFFFF">
              <a:hueOff val="0"/>
              <a:satOff val="0"/>
              <a:lumOff val="0"/>
              <a:alphaOff val="0"/>
            </a:sysClr>
          </a:solidFill>
          <a:prstDash val="solid"/>
          <a:miter lim="800000"/>
        </a:ln>
        <a:effectLst/>
      </dgm:spPr>
      <dgm:t>
        <a:bodyPr/>
        <a:lstStyle/>
        <a:p>
          <a:pPr algn="ctr"/>
          <a:r>
            <a:rPr lang="es-MX" sz="1100" dirty="0">
              <a:solidFill>
                <a:sysClr val="windowText" lastClr="000000"/>
              </a:solidFill>
              <a:latin typeface="Arial Narrow" panose="020B0606020202030204" pitchFamily="34" charset="0"/>
              <a:ea typeface="+mn-ea"/>
              <a:cs typeface="+mn-cs"/>
            </a:rPr>
            <a:t>Políticas a </a:t>
          </a:r>
          <a:r>
            <a:rPr lang="es-MX" sz="1100" b="1" dirty="0">
              <a:solidFill>
                <a:sysClr val="windowText" lastClr="000000"/>
              </a:solidFill>
              <a:latin typeface="Arial Narrow" panose="020B0606020202030204" pitchFamily="34" charset="0"/>
              <a:ea typeface="+mn-ea"/>
              <a:cs typeface="+mn-cs"/>
            </a:rPr>
            <a:t>población rural adolescente y joven </a:t>
          </a:r>
          <a:r>
            <a:rPr lang="es-MX" sz="1100" dirty="0">
              <a:solidFill>
                <a:sysClr val="windowText" lastClr="000000"/>
              </a:solidFill>
              <a:latin typeface="Arial Narrow" panose="020B0606020202030204" pitchFamily="34" charset="0"/>
              <a:ea typeface="+mn-ea"/>
              <a:cs typeface="+mn-cs"/>
            </a:rPr>
            <a:t>con perspectiva de género</a:t>
          </a:r>
          <a:endParaRPr lang="es-MX" sz="1100" b="0" dirty="0">
            <a:solidFill>
              <a:sysClr val="windowText" lastClr="000000"/>
            </a:solidFill>
            <a:latin typeface="Arial Narrow" panose="020B0606020202030204" pitchFamily="34" charset="0"/>
            <a:ea typeface="+mn-ea"/>
            <a:cs typeface="+mn-cs"/>
          </a:endParaRPr>
        </a:p>
      </dgm:t>
    </dgm:pt>
    <dgm:pt modelId="{B0937C57-0695-423F-AEA1-375F4B7F4035}" type="parTrans" cxnId="{79DAEDFC-6909-4008-9624-6F56E59B6674}">
      <dgm:prSet custT="1"/>
      <dgm:spPr>
        <a:xfrm rot="17952008">
          <a:off x="1217257" y="935257"/>
          <a:ext cx="246656" cy="5520"/>
        </a:xfrm>
        <a:noFill/>
        <a:ln w="12700" cap="flat" cmpd="sng" algn="ctr">
          <a:solidFill>
            <a:srgbClr val="70AD47">
              <a:hueOff val="0"/>
              <a:satOff val="0"/>
              <a:lumOff val="0"/>
              <a:alphaOff val="0"/>
            </a:srgbClr>
          </a:solidFill>
          <a:prstDash val="solid"/>
          <a:miter lim="800000"/>
        </a:ln>
        <a:effectLst/>
      </dgm:spPr>
      <dgm:t>
        <a:bodyPr/>
        <a:lstStyle/>
        <a:p>
          <a:endParaRPr lang="es-MX" sz="1100" b="0">
            <a:solidFill>
              <a:sysClr val="windowText" lastClr="000000">
                <a:hueOff val="0"/>
                <a:satOff val="0"/>
                <a:lumOff val="0"/>
                <a:alphaOff val="0"/>
              </a:sysClr>
            </a:solidFill>
            <a:latin typeface="Arial Narrow" panose="020B0606020202030204" pitchFamily="34" charset="0"/>
            <a:ea typeface="+mn-ea"/>
            <a:cs typeface="+mn-cs"/>
          </a:endParaRPr>
        </a:p>
      </dgm:t>
    </dgm:pt>
    <dgm:pt modelId="{F5606144-09E2-4216-91C1-4812171FA6D9}" type="sibTrans" cxnId="{79DAEDFC-6909-4008-9624-6F56E59B6674}">
      <dgm:prSet/>
      <dgm:spPr/>
      <dgm:t>
        <a:bodyPr/>
        <a:lstStyle/>
        <a:p>
          <a:endParaRPr lang="es-MX" sz="1100" b="0">
            <a:latin typeface="Arial Narrow" panose="020B0606020202030204" pitchFamily="34" charset="0"/>
          </a:endParaRPr>
        </a:p>
      </dgm:t>
    </dgm:pt>
    <dgm:pt modelId="{F42741FE-D757-442F-B7AD-729E015CABAD}">
      <dgm:prSet phldrT="[Texto]" custT="1"/>
      <dgm:spPr>
        <a:xfrm>
          <a:off x="1420926" y="2017873"/>
          <a:ext cx="2130810" cy="426162"/>
        </a:xfrm>
        <a:solidFill>
          <a:srgbClr val="FFC000">
            <a:lumMod val="60000"/>
            <a:lumOff val="40000"/>
          </a:srgbClr>
        </a:solidFill>
        <a:ln w="12700" cap="flat" cmpd="sng" algn="ctr">
          <a:solidFill>
            <a:sysClr val="window" lastClr="FFFFFF">
              <a:hueOff val="0"/>
              <a:satOff val="0"/>
              <a:lumOff val="0"/>
              <a:alphaOff val="0"/>
            </a:sysClr>
          </a:solidFill>
          <a:prstDash val="solid"/>
          <a:miter lim="800000"/>
        </a:ln>
        <a:effectLst/>
      </dgm:spPr>
      <dgm:t>
        <a:bodyPr/>
        <a:lstStyle/>
        <a:p>
          <a:pPr algn="ctr"/>
          <a:r>
            <a:rPr lang="es-MX" sz="1100" b="0" dirty="0">
              <a:solidFill>
                <a:sysClr val="windowText" lastClr="000000"/>
              </a:solidFill>
              <a:latin typeface="Arial Narrow" panose="020B0606020202030204" pitchFamily="34" charset="0"/>
              <a:ea typeface="+mn-ea"/>
              <a:cs typeface="+mn-cs"/>
            </a:rPr>
            <a:t>Censo agropecuario que monitoree la dinámica de la producción de distintos sectores</a:t>
          </a:r>
        </a:p>
      </dgm:t>
    </dgm:pt>
    <dgm:pt modelId="{005BE9E1-3FF6-40D8-BE22-DCA8FF9B88B7}" type="parTrans" cxnId="{1AD0A0B6-3E72-43E6-BAAA-168317DABDE8}">
      <dgm:prSet custT="1"/>
      <dgm:spPr>
        <a:xfrm rot="16567992">
          <a:off x="693115" y="2881988"/>
          <a:ext cx="1315115" cy="5520"/>
        </a:xfrm>
        <a:noFill/>
        <a:ln w="12700" cap="flat" cmpd="sng" algn="ctr">
          <a:solidFill>
            <a:srgbClr val="70AD47">
              <a:hueOff val="0"/>
              <a:satOff val="0"/>
              <a:lumOff val="0"/>
              <a:alphaOff val="0"/>
            </a:srgbClr>
          </a:solidFill>
          <a:prstDash val="solid"/>
          <a:miter lim="800000"/>
        </a:ln>
        <a:effectLst/>
      </dgm:spPr>
      <dgm:t>
        <a:bodyPr/>
        <a:lstStyle/>
        <a:p>
          <a:endParaRPr lang="es-MX" sz="1100" b="0">
            <a:solidFill>
              <a:sysClr val="windowText" lastClr="000000">
                <a:hueOff val="0"/>
                <a:satOff val="0"/>
                <a:lumOff val="0"/>
                <a:alphaOff val="0"/>
              </a:sysClr>
            </a:solidFill>
            <a:latin typeface="Arial Narrow" panose="020B0606020202030204" pitchFamily="34" charset="0"/>
            <a:ea typeface="+mn-ea"/>
            <a:cs typeface="+mn-cs"/>
          </a:endParaRPr>
        </a:p>
      </dgm:t>
    </dgm:pt>
    <dgm:pt modelId="{808DFF93-53BF-4389-AABA-5640B4F5A0CD}" type="sibTrans" cxnId="{1AD0A0B6-3E72-43E6-BAAA-168317DABDE8}">
      <dgm:prSet/>
      <dgm:spPr/>
      <dgm:t>
        <a:bodyPr/>
        <a:lstStyle/>
        <a:p>
          <a:endParaRPr lang="es-MX" sz="1100" b="0">
            <a:latin typeface="Arial Narrow" panose="020B0606020202030204" pitchFamily="34" charset="0"/>
          </a:endParaRPr>
        </a:p>
      </dgm:t>
    </dgm:pt>
    <dgm:pt modelId="{55696905-86EC-4DA6-B2FA-ECE1C0EF0853}">
      <dgm:prSet phldrT="[Texto]" custT="1"/>
      <dgm:spPr>
        <a:xfrm>
          <a:off x="628" y="5275102"/>
          <a:ext cx="1280419" cy="450066"/>
        </a:xfrm>
        <a:solidFill>
          <a:srgbClr val="FFC000"/>
        </a:solidFill>
        <a:ln w="12700" cap="flat" cmpd="sng" algn="ctr">
          <a:solidFill>
            <a:sysClr val="window" lastClr="FFFFFF">
              <a:hueOff val="0"/>
              <a:satOff val="0"/>
              <a:lumOff val="0"/>
              <a:alphaOff val="0"/>
            </a:sysClr>
          </a:solidFill>
          <a:prstDash val="solid"/>
          <a:miter lim="800000"/>
        </a:ln>
        <a:effectLst/>
      </dgm:spPr>
      <dgm:t>
        <a:bodyPr/>
        <a:lstStyle/>
        <a:p>
          <a:pPr algn="ctr"/>
          <a:r>
            <a:rPr lang="es-MX" sz="1100" b="1" dirty="0">
              <a:solidFill>
                <a:sysClr val="windowText" lastClr="000000"/>
              </a:solidFill>
              <a:latin typeface="Arial Narrow" panose="020B0606020202030204" pitchFamily="34" charset="0"/>
              <a:ea typeface="+mn-ea"/>
              <a:cs typeface="+mn-cs"/>
            </a:rPr>
            <a:t>Acceso a la justicia</a:t>
          </a:r>
        </a:p>
      </dgm:t>
    </dgm:pt>
    <dgm:pt modelId="{2665DEC4-A654-4D1C-A0C3-F12ABCE0EF7C}" type="parTrans" cxnId="{9CDA6E79-99B0-4F93-AD40-BBCDB95C0D47}">
      <dgm:prSet/>
      <dgm:spPr/>
      <dgm:t>
        <a:bodyPr/>
        <a:lstStyle/>
        <a:p>
          <a:endParaRPr lang="es-MX" sz="1100" b="0">
            <a:latin typeface="Arial Narrow" panose="020B0606020202030204" pitchFamily="34" charset="0"/>
          </a:endParaRPr>
        </a:p>
      </dgm:t>
    </dgm:pt>
    <dgm:pt modelId="{A0351E5C-9F53-482C-B351-B8B720D40915}" type="sibTrans" cxnId="{9CDA6E79-99B0-4F93-AD40-BBCDB95C0D47}">
      <dgm:prSet/>
      <dgm:spPr/>
      <dgm:t>
        <a:bodyPr/>
        <a:lstStyle/>
        <a:p>
          <a:endParaRPr lang="es-MX" sz="1100" b="0">
            <a:latin typeface="Arial Narrow" panose="020B0606020202030204" pitchFamily="34" charset="0"/>
          </a:endParaRPr>
        </a:p>
      </dgm:t>
    </dgm:pt>
    <dgm:pt modelId="{04CA60C4-9AC5-4541-B6B7-628D32C52FD5}">
      <dgm:prSet phldrT="[Texto]" custT="1"/>
      <dgm:spPr>
        <a:xfrm>
          <a:off x="1412567" y="5280657"/>
          <a:ext cx="2130810" cy="426162"/>
        </a:xfrm>
        <a:solidFill>
          <a:srgbClr val="FFC000">
            <a:lumMod val="60000"/>
            <a:lumOff val="40000"/>
          </a:srgbClr>
        </a:solidFill>
        <a:ln w="12700" cap="flat" cmpd="sng" algn="ctr">
          <a:solidFill>
            <a:sysClr val="window" lastClr="FFFFFF">
              <a:hueOff val="0"/>
              <a:satOff val="0"/>
              <a:lumOff val="0"/>
              <a:alphaOff val="0"/>
            </a:sysClr>
          </a:solidFill>
          <a:prstDash val="solid"/>
          <a:miter lim="800000"/>
        </a:ln>
        <a:effectLst/>
      </dgm:spPr>
      <dgm:t>
        <a:bodyPr/>
        <a:lstStyle/>
        <a:p>
          <a:pPr algn="ctr"/>
          <a:r>
            <a:rPr lang="es-MX" sz="1100" b="1" dirty="0">
              <a:solidFill>
                <a:sysClr val="windowText" lastClr="000000"/>
              </a:solidFill>
              <a:latin typeface="Arial Narrow" panose="020B0606020202030204" pitchFamily="34" charset="0"/>
              <a:ea typeface="+mn-ea"/>
              <a:cs typeface="+mn-cs"/>
            </a:rPr>
            <a:t>Jurisprudencia</a:t>
          </a:r>
        </a:p>
      </dgm:t>
    </dgm:pt>
    <dgm:pt modelId="{51628118-97B1-4BA4-AC4B-F9A0812970A7}" type="parTrans" cxnId="{57B1C88C-A78A-4D35-AFA7-2687E38AC8DC}">
      <dgm:prSet custT="1"/>
      <dgm:spPr>
        <a:xfrm rot="21432924">
          <a:off x="1280969" y="5494176"/>
          <a:ext cx="131675" cy="5520"/>
        </a:xfrm>
        <a:noFill/>
        <a:ln w="12700" cap="flat" cmpd="sng" algn="ctr">
          <a:solidFill>
            <a:srgbClr val="70AD47">
              <a:hueOff val="0"/>
              <a:satOff val="0"/>
              <a:lumOff val="0"/>
              <a:alphaOff val="0"/>
            </a:srgbClr>
          </a:solidFill>
          <a:prstDash val="solid"/>
          <a:miter lim="800000"/>
        </a:ln>
        <a:effectLst/>
      </dgm:spPr>
      <dgm:t>
        <a:bodyPr/>
        <a:lstStyle/>
        <a:p>
          <a:endParaRPr lang="es-MX" sz="1100" b="0">
            <a:solidFill>
              <a:sysClr val="windowText" lastClr="000000">
                <a:hueOff val="0"/>
                <a:satOff val="0"/>
                <a:lumOff val="0"/>
                <a:alphaOff val="0"/>
              </a:sysClr>
            </a:solidFill>
            <a:latin typeface="Arial Narrow" panose="020B0606020202030204" pitchFamily="34" charset="0"/>
            <a:ea typeface="+mn-ea"/>
            <a:cs typeface="+mn-cs"/>
          </a:endParaRPr>
        </a:p>
      </dgm:t>
    </dgm:pt>
    <dgm:pt modelId="{320D03B1-0BBF-4130-B3DD-44A13159A8AA}" type="sibTrans" cxnId="{57B1C88C-A78A-4D35-AFA7-2687E38AC8DC}">
      <dgm:prSet/>
      <dgm:spPr/>
      <dgm:t>
        <a:bodyPr/>
        <a:lstStyle/>
        <a:p>
          <a:endParaRPr lang="es-MX" sz="1100" b="0">
            <a:latin typeface="Arial Narrow" panose="020B0606020202030204" pitchFamily="34" charset="0"/>
          </a:endParaRPr>
        </a:p>
      </dgm:t>
    </dgm:pt>
    <dgm:pt modelId="{8188186D-0B0D-4B2C-8A2A-91A12F9EEF0D}">
      <dgm:prSet phldrT="[Texto]" custT="1"/>
      <dgm:spPr>
        <a:xfrm>
          <a:off x="3698011" y="5283380"/>
          <a:ext cx="2079006" cy="416565"/>
        </a:xfrm>
        <a:solidFill>
          <a:srgbClr val="FFC000">
            <a:lumMod val="40000"/>
            <a:lumOff val="60000"/>
          </a:srgbClr>
        </a:solidFill>
        <a:ln w="12700" cap="flat" cmpd="sng" algn="ctr">
          <a:solidFill>
            <a:sysClr val="window" lastClr="FFFFFF">
              <a:hueOff val="0"/>
              <a:satOff val="0"/>
              <a:lumOff val="0"/>
              <a:alphaOff val="0"/>
            </a:sysClr>
          </a:solidFill>
          <a:prstDash val="solid"/>
          <a:miter lim="800000"/>
        </a:ln>
        <a:effectLst/>
      </dgm:spPr>
      <dgm:t>
        <a:bodyPr/>
        <a:lstStyle/>
        <a:p>
          <a:pPr algn="ctr"/>
          <a:r>
            <a:rPr lang="es-MX" sz="1100" b="0" dirty="0">
              <a:solidFill>
                <a:sysClr val="windowText" lastClr="000000"/>
              </a:solidFill>
              <a:latin typeface="Arial Narrow" panose="020B0606020202030204" pitchFamily="34" charset="0"/>
              <a:ea typeface="+mn-ea"/>
              <a:cs typeface="+mn-cs"/>
            </a:rPr>
            <a:t>Salario mínimo vital/Accesibilidad económica a una alimentación adecuada/Acceso a tierras/Derecho al agua</a:t>
          </a:r>
        </a:p>
      </dgm:t>
    </dgm:pt>
    <dgm:pt modelId="{A01B9ADE-D691-4900-A3DA-A72F51C6F638}" type="parTrans" cxnId="{BFB33472-3AE9-4C81-BB51-E5A31A25F081}">
      <dgm:prSet custT="1"/>
      <dgm:spPr>
        <a:xfrm rot="21553874">
          <a:off x="3543371" y="5489940"/>
          <a:ext cx="154647" cy="5520"/>
        </a:xfrm>
        <a:noFill/>
        <a:ln w="12700" cap="flat" cmpd="sng" algn="ctr">
          <a:solidFill>
            <a:srgbClr val="4472C4">
              <a:hueOff val="0"/>
              <a:satOff val="0"/>
              <a:lumOff val="0"/>
              <a:alphaOff val="0"/>
            </a:srgbClr>
          </a:solidFill>
          <a:prstDash val="solid"/>
          <a:miter lim="800000"/>
        </a:ln>
        <a:effectLst/>
      </dgm:spPr>
      <dgm:t>
        <a:bodyPr/>
        <a:lstStyle/>
        <a:p>
          <a:endParaRPr lang="es-MX" sz="1100" b="0">
            <a:solidFill>
              <a:sysClr val="windowText" lastClr="000000">
                <a:hueOff val="0"/>
                <a:satOff val="0"/>
                <a:lumOff val="0"/>
                <a:alphaOff val="0"/>
              </a:sysClr>
            </a:solidFill>
            <a:latin typeface="Arial Narrow" panose="020B0606020202030204" pitchFamily="34" charset="0"/>
            <a:ea typeface="+mn-ea"/>
            <a:cs typeface="+mn-cs"/>
          </a:endParaRPr>
        </a:p>
      </dgm:t>
    </dgm:pt>
    <dgm:pt modelId="{8210760C-BD04-411B-B1D3-7262896BC6EC}" type="sibTrans" cxnId="{BFB33472-3AE9-4C81-BB51-E5A31A25F081}">
      <dgm:prSet/>
      <dgm:spPr/>
      <dgm:t>
        <a:bodyPr/>
        <a:lstStyle/>
        <a:p>
          <a:endParaRPr lang="es-MX" sz="1100" b="0">
            <a:latin typeface="Arial Narrow" panose="020B0606020202030204" pitchFamily="34" charset="0"/>
          </a:endParaRPr>
        </a:p>
      </dgm:t>
    </dgm:pt>
    <dgm:pt modelId="{497648EE-3860-43AC-8AD7-6D58E9A0791C}">
      <dgm:prSet phldrT="[Texto]" custT="1"/>
      <dgm:spPr>
        <a:xfrm>
          <a:off x="1400753" y="1070497"/>
          <a:ext cx="2130810" cy="426162"/>
        </a:xfrm>
        <a:solidFill>
          <a:srgbClr val="FFC000">
            <a:lumMod val="60000"/>
            <a:lumOff val="40000"/>
          </a:srgbClr>
        </a:solidFill>
        <a:ln w="12700" cap="flat" cmpd="sng" algn="ctr">
          <a:solidFill>
            <a:sysClr val="window" lastClr="FFFFFF">
              <a:hueOff val="0"/>
              <a:satOff val="0"/>
              <a:lumOff val="0"/>
              <a:alphaOff val="0"/>
            </a:sysClr>
          </a:solidFill>
          <a:prstDash val="solid"/>
          <a:miter lim="800000"/>
        </a:ln>
        <a:effectLst/>
      </dgm:spPr>
      <dgm:t>
        <a:bodyPr/>
        <a:lstStyle/>
        <a:p>
          <a:pPr algn="ctr"/>
          <a:r>
            <a:rPr lang="es-MX" sz="1100" dirty="0">
              <a:solidFill>
                <a:sysClr val="windowText" lastClr="000000"/>
              </a:solidFill>
              <a:latin typeface="Arial Narrow" panose="020B0606020202030204" pitchFamily="34" charset="0"/>
              <a:ea typeface="+mn-ea"/>
              <a:cs typeface="+mn-cs"/>
            </a:rPr>
            <a:t>Políticas para el estímulo a la lactancia materna</a:t>
          </a:r>
          <a:endParaRPr lang="es-MX" sz="1100" b="0" dirty="0">
            <a:solidFill>
              <a:sysClr val="windowText" lastClr="000000"/>
            </a:solidFill>
            <a:latin typeface="Arial Narrow" panose="020B0606020202030204" pitchFamily="34" charset="0"/>
            <a:ea typeface="+mn-ea"/>
            <a:cs typeface="+mn-cs"/>
          </a:endParaRPr>
        </a:p>
      </dgm:t>
    </dgm:pt>
    <dgm:pt modelId="{0D0403CE-7D28-480D-A6E0-2E0420135057}" type="parTrans" cxnId="{B4E89719-0399-465B-8790-4DF2ADA04601}">
      <dgm:prSet custT="1"/>
      <dgm:spPr>
        <a:xfrm rot="3790159">
          <a:off x="1207282" y="1161866"/>
          <a:ext cx="266606" cy="5520"/>
        </a:xfrm>
        <a:noFill/>
        <a:ln w="12700" cap="flat" cmpd="sng" algn="ctr">
          <a:solidFill>
            <a:srgbClr val="70AD47">
              <a:hueOff val="0"/>
              <a:satOff val="0"/>
              <a:lumOff val="0"/>
              <a:alphaOff val="0"/>
            </a:srgbClr>
          </a:solidFill>
          <a:prstDash val="solid"/>
          <a:miter lim="800000"/>
        </a:ln>
        <a:effectLst/>
      </dgm:spPr>
      <dgm:t>
        <a:bodyPr/>
        <a:lstStyle/>
        <a:p>
          <a:endParaRPr lang="es-MX" sz="1100">
            <a:solidFill>
              <a:sysClr val="windowText" lastClr="000000">
                <a:hueOff val="0"/>
                <a:satOff val="0"/>
                <a:lumOff val="0"/>
                <a:alphaOff val="0"/>
              </a:sysClr>
            </a:solidFill>
            <a:latin typeface="Arial Narrow" panose="020B0606020202030204" pitchFamily="34" charset="0"/>
            <a:ea typeface="+mn-ea"/>
            <a:cs typeface="+mn-cs"/>
          </a:endParaRPr>
        </a:p>
      </dgm:t>
    </dgm:pt>
    <dgm:pt modelId="{ABE4D39F-7216-4DD0-9B5A-642EBC2B980F}" type="sibTrans" cxnId="{B4E89719-0399-465B-8790-4DF2ADA04601}">
      <dgm:prSet/>
      <dgm:spPr/>
      <dgm:t>
        <a:bodyPr/>
        <a:lstStyle/>
        <a:p>
          <a:endParaRPr lang="es-MX" sz="1100">
            <a:latin typeface="Arial Narrow" panose="020B0606020202030204" pitchFamily="34" charset="0"/>
          </a:endParaRPr>
        </a:p>
      </dgm:t>
    </dgm:pt>
    <dgm:pt modelId="{9B4D4D54-A8F9-44AD-8D2E-29DFAAE93D61}">
      <dgm:prSet phldrT="[Texto]" custT="1"/>
      <dgm:spPr>
        <a:xfrm>
          <a:off x="3676348" y="1066891"/>
          <a:ext cx="2130399" cy="426863"/>
        </a:xfrm>
        <a:solidFill>
          <a:srgbClr val="FFC000">
            <a:lumMod val="40000"/>
            <a:lumOff val="60000"/>
          </a:srgbClr>
        </a:solidFill>
        <a:ln w="12700" cap="flat" cmpd="sng" algn="ctr">
          <a:solidFill>
            <a:sysClr val="window" lastClr="FFFFFF">
              <a:hueOff val="0"/>
              <a:satOff val="0"/>
              <a:lumOff val="0"/>
              <a:alphaOff val="0"/>
            </a:sysClr>
          </a:solidFill>
          <a:prstDash val="solid"/>
          <a:miter lim="800000"/>
        </a:ln>
        <a:effectLst/>
      </dgm:spPr>
      <dgm:t>
        <a:bodyPr/>
        <a:lstStyle/>
        <a:p>
          <a:pPr algn="ctr"/>
          <a:r>
            <a:rPr lang="es-MX" sz="1100" b="0" dirty="0">
              <a:solidFill>
                <a:sysClr val="windowText" lastClr="000000"/>
              </a:solidFill>
              <a:latin typeface="Arial Narrow" panose="020B0606020202030204" pitchFamily="34" charset="0"/>
              <a:ea typeface="+mn-ea"/>
              <a:cs typeface="+mn-cs"/>
            </a:rPr>
            <a:t>Estrategia Integral de Atención a la Nutrición (EsIAN)</a:t>
          </a:r>
        </a:p>
      </dgm:t>
    </dgm:pt>
    <dgm:pt modelId="{BD6905FB-B969-41B6-8F2D-BCB9B2B168E5}" type="parTrans" cxnId="{091C02A3-6E72-4BC2-8603-6DD6D4A71642}">
      <dgm:prSet custT="1"/>
      <dgm:spPr>
        <a:xfrm rot="21522713">
          <a:off x="3531546" y="1279190"/>
          <a:ext cx="144820" cy="5520"/>
        </a:xfrm>
        <a:noFill/>
        <a:ln w="12700" cap="flat" cmpd="sng" algn="ctr">
          <a:solidFill>
            <a:srgbClr val="4472C4">
              <a:hueOff val="0"/>
              <a:satOff val="0"/>
              <a:lumOff val="0"/>
              <a:alphaOff val="0"/>
            </a:srgbClr>
          </a:solidFill>
          <a:prstDash val="solid"/>
          <a:miter lim="800000"/>
        </a:ln>
        <a:effectLst/>
      </dgm:spPr>
      <dgm:t>
        <a:bodyPr/>
        <a:lstStyle/>
        <a:p>
          <a:endParaRPr lang="es-MX" sz="1100">
            <a:solidFill>
              <a:sysClr val="windowText" lastClr="000000">
                <a:hueOff val="0"/>
                <a:satOff val="0"/>
                <a:lumOff val="0"/>
                <a:alphaOff val="0"/>
              </a:sysClr>
            </a:solidFill>
            <a:latin typeface="Arial Narrow" panose="020B0606020202030204" pitchFamily="34" charset="0"/>
            <a:ea typeface="+mn-ea"/>
            <a:cs typeface="+mn-cs"/>
          </a:endParaRPr>
        </a:p>
      </dgm:t>
    </dgm:pt>
    <dgm:pt modelId="{3180D120-C22E-4B8E-A92B-F9B4BAAEEE76}" type="sibTrans" cxnId="{091C02A3-6E72-4BC2-8603-6DD6D4A71642}">
      <dgm:prSet/>
      <dgm:spPr/>
      <dgm:t>
        <a:bodyPr/>
        <a:lstStyle/>
        <a:p>
          <a:endParaRPr lang="es-MX" sz="1100">
            <a:latin typeface="Arial Narrow" panose="020B0606020202030204" pitchFamily="34" charset="0"/>
          </a:endParaRPr>
        </a:p>
      </dgm:t>
    </dgm:pt>
    <dgm:pt modelId="{3C39C800-3F15-473D-9A34-D9DFDBDAFEAE}">
      <dgm:prSet phldrT="[Texto]" custT="1"/>
      <dgm:spPr>
        <a:xfrm>
          <a:off x="3684651" y="613674"/>
          <a:ext cx="2130399" cy="426863"/>
        </a:xfrm>
        <a:solidFill>
          <a:srgbClr val="FFC000">
            <a:lumMod val="40000"/>
            <a:lumOff val="60000"/>
          </a:srgbClr>
        </a:solidFill>
        <a:ln w="12700" cap="flat" cmpd="sng" algn="ctr">
          <a:solidFill>
            <a:sysClr val="window" lastClr="FFFFFF">
              <a:hueOff val="0"/>
              <a:satOff val="0"/>
              <a:lumOff val="0"/>
              <a:alphaOff val="0"/>
            </a:sysClr>
          </a:solidFill>
          <a:prstDash val="solid"/>
          <a:miter lim="800000"/>
        </a:ln>
        <a:effectLst/>
      </dgm:spPr>
      <dgm:t>
        <a:bodyPr/>
        <a:lstStyle/>
        <a:p>
          <a:pPr algn="ctr"/>
          <a:r>
            <a:rPr lang="es-MX" sz="1100" b="0" dirty="0" smtClean="0">
              <a:solidFill>
                <a:sysClr val="windowText" lastClr="000000"/>
              </a:solidFill>
              <a:latin typeface="Arial Narrow" panose="020B0606020202030204" pitchFamily="34" charset="0"/>
              <a:ea typeface="+mn-ea"/>
              <a:cs typeface="+mn-cs"/>
            </a:rPr>
            <a:t>México </a:t>
          </a:r>
          <a:r>
            <a:rPr lang="es-MX" sz="1100" b="0" dirty="0">
              <a:solidFill>
                <a:sysClr val="windowText" lastClr="000000"/>
              </a:solidFill>
              <a:latin typeface="Arial Narrow" panose="020B0606020202030204" pitchFamily="34" charset="0"/>
              <a:ea typeface="+mn-ea"/>
              <a:cs typeface="+mn-cs"/>
            </a:rPr>
            <a:t>respondió que no cuenta con información</a:t>
          </a:r>
        </a:p>
      </dgm:t>
    </dgm:pt>
    <dgm:pt modelId="{2B1939E8-AA66-4B1B-A251-9EF534572860}" type="parTrans" cxnId="{C4E8875D-4EAF-4062-AFDE-016DA219CA06}">
      <dgm:prSet custT="1"/>
      <dgm:spPr>
        <a:xfrm rot="21526904">
          <a:off x="3531547" y="825973"/>
          <a:ext cx="153122" cy="5520"/>
        </a:xfrm>
        <a:noFill/>
        <a:ln w="12700" cap="flat" cmpd="sng" algn="ctr">
          <a:solidFill>
            <a:srgbClr val="4472C4">
              <a:hueOff val="0"/>
              <a:satOff val="0"/>
              <a:lumOff val="0"/>
              <a:alphaOff val="0"/>
            </a:srgbClr>
          </a:solidFill>
          <a:prstDash val="solid"/>
          <a:miter lim="800000"/>
        </a:ln>
        <a:effectLst/>
      </dgm:spPr>
      <dgm:t>
        <a:bodyPr/>
        <a:lstStyle/>
        <a:p>
          <a:endParaRPr lang="es-MX" sz="1100">
            <a:solidFill>
              <a:sysClr val="windowText" lastClr="000000">
                <a:hueOff val="0"/>
                <a:satOff val="0"/>
                <a:lumOff val="0"/>
                <a:alphaOff val="0"/>
              </a:sysClr>
            </a:solidFill>
            <a:latin typeface="Arial Narrow" panose="020B0606020202030204" pitchFamily="34" charset="0"/>
            <a:ea typeface="+mn-ea"/>
            <a:cs typeface="+mn-cs"/>
          </a:endParaRPr>
        </a:p>
      </dgm:t>
    </dgm:pt>
    <dgm:pt modelId="{053CD1FA-961B-4AA9-AF6D-1EE87D07BC79}" type="sibTrans" cxnId="{C4E8875D-4EAF-4062-AFDE-016DA219CA06}">
      <dgm:prSet/>
      <dgm:spPr/>
      <dgm:t>
        <a:bodyPr/>
        <a:lstStyle/>
        <a:p>
          <a:endParaRPr lang="es-MX" sz="1100">
            <a:latin typeface="Arial Narrow" panose="020B0606020202030204" pitchFamily="34" charset="0"/>
          </a:endParaRPr>
        </a:p>
      </dgm:t>
    </dgm:pt>
    <dgm:pt modelId="{E107CB7B-FF8C-4C5F-92D0-FE913CA21E68}">
      <dgm:prSet phldrT="[Texto]" custT="1"/>
      <dgm:spPr>
        <a:xfrm>
          <a:off x="1400753" y="163713"/>
          <a:ext cx="2130399" cy="426863"/>
        </a:xfrm>
        <a:solidFill>
          <a:srgbClr val="FFC000">
            <a:lumMod val="60000"/>
            <a:lumOff val="40000"/>
          </a:srgbClr>
        </a:solidFill>
        <a:ln w="12700" cap="flat" cmpd="sng" algn="ctr">
          <a:solidFill>
            <a:sysClr val="window" lastClr="FFFFFF">
              <a:hueOff val="0"/>
              <a:satOff val="0"/>
              <a:lumOff val="0"/>
              <a:alphaOff val="0"/>
            </a:sysClr>
          </a:solidFill>
          <a:prstDash val="solid"/>
          <a:miter lim="800000"/>
        </a:ln>
        <a:effectLst/>
      </dgm:spPr>
      <dgm:t>
        <a:bodyPr/>
        <a:lstStyle/>
        <a:p>
          <a:pPr algn="ctr"/>
          <a:r>
            <a:rPr lang="es-MX" sz="1100" b="0" dirty="0">
              <a:solidFill>
                <a:sysClr val="windowText" lastClr="000000"/>
              </a:solidFill>
              <a:latin typeface="Arial Narrow" panose="020B0606020202030204" pitchFamily="34" charset="0"/>
              <a:ea typeface="+mn-ea"/>
              <a:cs typeface="+mn-cs"/>
            </a:rPr>
            <a:t>Asegurar el </a:t>
          </a:r>
          <a:r>
            <a:rPr lang="es-MX" sz="1100" b="1" dirty="0">
              <a:solidFill>
                <a:sysClr val="windowText" lastClr="000000"/>
              </a:solidFill>
              <a:latin typeface="Arial Narrow" panose="020B0606020202030204" pitchFamily="34" charset="0"/>
              <a:ea typeface="+mn-ea"/>
              <a:cs typeface="+mn-cs"/>
            </a:rPr>
            <a:t>derecho a la alimentación </a:t>
          </a:r>
          <a:r>
            <a:rPr lang="es-MX" sz="1100" b="0" dirty="0">
              <a:solidFill>
                <a:sysClr val="windowText" lastClr="000000"/>
              </a:solidFill>
              <a:latin typeface="Arial Narrow" panose="020B0606020202030204" pitchFamily="34" charset="0"/>
              <a:ea typeface="+mn-ea"/>
              <a:cs typeface="+mn-cs"/>
            </a:rPr>
            <a:t>adecuada en entidades que atienden a </a:t>
          </a:r>
          <a:r>
            <a:rPr lang="es-MX" sz="1100" b="1" dirty="0">
              <a:solidFill>
                <a:sysClr val="windowText" lastClr="000000"/>
              </a:solidFill>
              <a:latin typeface="Arial Narrow" panose="020B0606020202030204" pitchFamily="34" charset="0"/>
              <a:ea typeface="+mn-ea"/>
              <a:cs typeface="+mn-cs"/>
            </a:rPr>
            <a:t>grupos de población específica</a:t>
          </a:r>
        </a:p>
      </dgm:t>
    </dgm:pt>
    <dgm:pt modelId="{CAD92D29-FB90-4E42-A4C1-0489C2828DCE}" type="parTrans" cxnId="{0B3DE5E4-3C74-452C-8AD8-68E2D0901C3C}">
      <dgm:prSet custT="1"/>
      <dgm:spPr>
        <a:xfrm rot="16812235">
          <a:off x="1000950" y="708649"/>
          <a:ext cx="679272" cy="5520"/>
        </a:xfrm>
        <a:noFill/>
        <a:ln w="12700" cap="flat" cmpd="sng" algn="ctr">
          <a:solidFill>
            <a:srgbClr val="70AD47">
              <a:hueOff val="0"/>
              <a:satOff val="0"/>
              <a:lumOff val="0"/>
              <a:alphaOff val="0"/>
            </a:srgbClr>
          </a:solidFill>
          <a:prstDash val="solid"/>
          <a:miter lim="800000"/>
        </a:ln>
        <a:effectLst/>
      </dgm:spPr>
      <dgm:t>
        <a:bodyPr/>
        <a:lstStyle/>
        <a:p>
          <a:endParaRPr lang="es-MX" sz="1100">
            <a:solidFill>
              <a:sysClr val="windowText" lastClr="000000">
                <a:hueOff val="0"/>
                <a:satOff val="0"/>
                <a:lumOff val="0"/>
                <a:alphaOff val="0"/>
              </a:sysClr>
            </a:solidFill>
            <a:latin typeface="Arial Narrow" panose="020B0606020202030204" pitchFamily="34" charset="0"/>
            <a:ea typeface="+mn-ea"/>
            <a:cs typeface="+mn-cs"/>
          </a:endParaRPr>
        </a:p>
      </dgm:t>
    </dgm:pt>
    <dgm:pt modelId="{61B46F2B-39B1-485E-9198-BA6EDC82049E}" type="sibTrans" cxnId="{0B3DE5E4-3C74-452C-8AD8-68E2D0901C3C}">
      <dgm:prSet/>
      <dgm:spPr/>
      <dgm:t>
        <a:bodyPr/>
        <a:lstStyle/>
        <a:p>
          <a:endParaRPr lang="es-MX" sz="1100">
            <a:latin typeface="Arial Narrow" panose="020B0606020202030204" pitchFamily="34" charset="0"/>
          </a:endParaRPr>
        </a:p>
      </dgm:t>
    </dgm:pt>
    <dgm:pt modelId="{F9CE6E37-B1F3-4EF4-A704-01FCA77B341D}">
      <dgm:prSet phldrT="[Texto]" custT="1"/>
      <dgm:spPr>
        <a:xfrm>
          <a:off x="3688158" y="163098"/>
          <a:ext cx="2130399" cy="426863"/>
        </a:xfrm>
        <a:solidFill>
          <a:srgbClr val="FFC000">
            <a:lumMod val="40000"/>
            <a:lumOff val="60000"/>
          </a:srgbClr>
        </a:solidFill>
        <a:ln w="12700" cap="flat" cmpd="sng" algn="ctr">
          <a:solidFill>
            <a:sysClr val="window" lastClr="FFFFFF">
              <a:hueOff val="0"/>
              <a:satOff val="0"/>
              <a:lumOff val="0"/>
              <a:alphaOff val="0"/>
            </a:sysClr>
          </a:solidFill>
          <a:prstDash val="solid"/>
          <a:miter lim="800000"/>
        </a:ln>
        <a:effectLst/>
      </dgm:spPr>
      <dgm:t>
        <a:bodyPr/>
        <a:lstStyle/>
        <a:p>
          <a:r>
            <a:rPr lang="es-MX" sz="1050" b="0" dirty="0">
              <a:solidFill>
                <a:sysClr val="windowText" lastClr="000000"/>
              </a:solidFill>
              <a:latin typeface="Arial Narrow" panose="020B0606020202030204" pitchFamily="34" charset="0"/>
              <a:ea typeface="+mn-ea"/>
              <a:cs typeface="+mn-cs"/>
            </a:rPr>
            <a:t>Programa de los Pueblos Indígenas/Programa para la Protección y el Desarrollo Integral de la Infancia/Programa de Promoción de la Salud y Determinantes Sociales</a:t>
          </a:r>
        </a:p>
      </dgm:t>
    </dgm:pt>
    <dgm:pt modelId="{A854D104-FF5E-4CB9-8B61-6B7E2BC0F127}" type="parTrans" cxnId="{4BE8F84C-B5C6-4762-A279-E7510746B475}">
      <dgm:prSet custT="1"/>
      <dgm:spPr>
        <a:xfrm rot="21586536">
          <a:off x="3531152" y="374077"/>
          <a:ext cx="157006" cy="5520"/>
        </a:xfrm>
        <a:noFill/>
        <a:ln w="12700" cap="flat" cmpd="sng" algn="ctr">
          <a:solidFill>
            <a:srgbClr val="4472C4">
              <a:hueOff val="0"/>
              <a:satOff val="0"/>
              <a:lumOff val="0"/>
              <a:alphaOff val="0"/>
            </a:srgbClr>
          </a:solidFill>
          <a:prstDash val="solid"/>
          <a:miter lim="800000"/>
        </a:ln>
        <a:effectLst/>
      </dgm:spPr>
      <dgm:t>
        <a:bodyPr/>
        <a:lstStyle/>
        <a:p>
          <a:endParaRPr lang="es-MX" sz="1100">
            <a:solidFill>
              <a:sysClr val="windowText" lastClr="000000">
                <a:hueOff val="0"/>
                <a:satOff val="0"/>
                <a:lumOff val="0"/>
                <a:alphaOff val="0"/>
              </a:sysClr>
            </a:solidFill>
            <a:latin typeface="Arial Narrow" panose="020B0606020202030204" pitchFamily="34" charset="0"/>
            <a:ea typeface="+mn-ea"/>
            <a:cs typeface="+mn-cs"/>
          </a:endParaRPr>
        </a:p>
      </dgm:t>
    </dgm:pt>
    <dgm:pt modelId="{7FE3DFBF-22AF-4F24-BB5B-CE18CC492FA2}" type="sibTrans" cxnId="{4BE8F84C-B5C6-4762-A279-E7510746B475}">
      <dgm:prSet/>
      <dgm:spPr/>
      <dgm:t>
        <a:bodyPr/>
        <a:lstStyle/>
        <a:p>
          <a:endParaRPr lang="es-MX" sz="1100">
            <a:latin typeface="Arial Narrow" panose="020B0606020202030204" pitchFamily="34" charset="0"/>
          </a:endParaRPr>
        </a:p>
      </dgm:t>
    </dgm:pt>
    <dgm:pt modelId="{09C7260B-76E9-4666-8494-351C99B2569E}">
      <dgm:prSet phldrT="[Texto]" custT="1"/>
      <dgm:spPr>
        <a:xfrm>
          <a:off x="1400753" y="1523714"/>
          <a:ext cx="2130810" cy="426162"/>
        </a:xfrm>
        <a:solidFill>
          <a:srgbClr val="FFC000">
            <a:lumMod val="60000"/>
            <a:lumOff val="40000"/>
          </a:srgbClr>
        </a:solidFill>
        <a:ln w="12700" cap="flat" cmpd="sng" algn="ctr">
          <a:solidFill>
            <a:sysClr val="window" lastClr="FFFFFF">
              <a:hueOff val="0"/>
              <a:satOff val="0"/>
              <a:lumOff val="0"/>
              <a:alphaOff val="0"/>
            </a:sysClr>
          </a:solidFill>
          <a:prstDash val="solid"/>
          <a:miter lim="800000"/>
        </a:ln>
        <a:effectLst/>
      </dgm:spPr>
      <dgm:t>
        <a:bodyPr/>
        <a:lstStyle/>
        <a:p>
          <a:pPr algn="ctr"/>
          <a:r>
            <a:rPr lang="es-MX" sz="1100" b="1" dirty="0">
              <a:solidFill>
                <a:sysClr val="windowText" lastClr="000000"/>
              </a:solidFill>
              <a:latin typeface="Arial Narrow" panose="020B0606020202030204" pitchFamily="34" charset="0"/>
              <a:ea typeface="+mn-ea"/>
              <a:cs typeface="+mn-cs"/>
            </a:rPr>
            <a:t>Crédito</a:t>
          </a:r>
          <a:r>
            <a:rPr lang="es-MX" sz="1100" b="0" dirty="0">
              <a:solidFill>
                <a:sysClr val="windowText" lastClr="000000"/>
              </a:solidFill>
              <a:latin typeface="Arial Narrow" panose="020B0606020202030204" pitchFamily="34" charset="0"/>
              <a:ea typeface="+mn-ea"/>
              <a:cs typeface="+mn-cs"/>
            </a:rPr>
            <a:t> para </a:t>
          </a:r>
          <a:r>
            <a:rPr lang="es-MX" sz="1100" b="1" dirty="0">
              <a:solidFill>
                <a:sysClr val="windowText" lastClr="000000"/>
              </a:solidFill>
              <a:latin typeface="Arial Narrow" panose="020B0606020202030204" pitchFamily="34" charset="0"/>
              <a:ea typeface="+mn-ea"/>
              <a:cs typeface="+mn-cs"/>
            </a:rPr>
            <a:t>población en condiciones de exclusión</a:t>
          </a:r>
        </a:p>
      </dgm:t>
    </dgm:pt>
    <dgm:pt modelId="{A70DF535-2124-4E40-A7CA-7872884519FA}" type="parTrans" cxnId="{4A83BB08-9D69-4F91-8BAB-5B5B58EDDBF6}">
      <dgm:prSet custT="1"/>
      <dgm:spPr>
        <a:xfrm rot="4807379">
          <a:off x="989826" y="1388474"/>
          <a:ext cx="701519" cy="5520"/>
        </a:xfrm>
        <a:noFill/>
        <a:ln w="12700" cap="flat" cmpd="sng" algn="ctr">
          <a:solidFill>
            <a:srgbClr val="70AD47">
              <a:hueOff val="0"/>
              <a:satOff val="0"/>
              <a:lumOff val="0"/>
              <a:alphaOff val="0"/>
            </a:srgbClr>
          </a:solidFill>
          <a:prstDash val="solid"/>
          <a:miter lim="800000"/>
        </a:ln>
        <a:effectLst/>
      </dgm:spPr>
      <dgm:t>
        <a:bodyPr/>
        <a:lstStyle/>
        <a:p>
          <a:endParaRPr lang="es-MX" sz="1100">
            <a:solidFill>
              <a:sysClr val="windowText" lastClr="000000">
                <a:hueOff val="0"/>
                <a:satOff val="0"/>
                <a:lumOff val="0"/>
                <a:alphaOff val="0"/>
              </a:sysClr>
            </a:solidFill>
            <a:latin typeface="Arial Narrow" panose="020B0606020202030204" pitchFamily="34" charset="0"/>
            <a:ea typeface="+mn-ea"/>
            <a:cs typeface="+mn-cs"/>
          </a:endParaRPr>
        </a:p>
      </dgm:t>
    </dgm:pt>
    <dgm:pt modelId="{D6B9FF54-9FC5-4C08-B775-5D6EFB96F2A0}" type="sibTrans" cxnId="{4A83BB08-9D69-4F91-8BAB-5B5B58EDDBF6}">
      <dgm:prSet/>
      <dgm:spPr/>
      <dgm:t>
        <a:bodyPr/>
        <a:lstStyle/>
        <a:p>
          <a:endParaRPr lang="es-MX" sz="1100">
            <a:latin typeface="Arial Narrow" panose="020B0606020202030204" pitchFamily="34" charset="0"/>
          </a:endParaRPr>
        </a:p>
      </dgm:t>
    </dgm:pt>
    <dgm:pt modelId="{899232C9-908E-44C7-9372-445821C2CD57}">
      <dgm:prSet phldrT="[Texto]" custT="1"/>
      <dgm:spPr>
        <a:xfrm>
          <a:off x="3676166" y="1522749"/>
          <a:ext cx="2130399" cy="426863"/>
        </a:xfrm>
        <a:solidFill>
          <a:srgbClr val="FFC000">
            <a:lumMod val="40000"/>
            <a:lumOff val="60000"/>
          </a:srgbClr>
        </a:solidFill>
        <a:ln w="12700" cap="flat" cmpd="sng" algn="ctr">
          <a:solidFill>
            <a:sysClr val="window" lastClr="FFFFFF">
              <a:hueOff val="0"/>
              <a:satOff val="0"/>
              <a:lumOff val="0"/>
              <a:alphaOff val="0"/>
            </a:sysClr>
          </a:solidFill>
          <a:prstDash val="solid"/>
          <a:miter lim="800000"/>
        </a:ln>
        <a:effectLst/>
      </dgm:spPr>
      <dgm:t>
        <a:bodyPr/>
        <a:lstStyle/>
        <a:p>
          <a:r>
            <a:rPr lang="es-MX" sz="1050" b="0" dirty="0">
              <a:solidFill>
                <a:sysClr val="windowText" lastClr="000000"/>
              </a:solidFill>
              <a:latin typeface="Arial Narrow" panose="020B0606020202030204" pitchFamily="34" charset="0"/>
              <a:ea typeface="+mn-ea"/>
              <a:cs typeface="+mn-cs"/>
            </a:rPr>
            <a:t>Programa Nacional de Financiamiento al Microempresario y la Mujer Rural/Programa para el Mejoramiento de la Producción y Productividad Indígena</a:t>
          </a:r>
        </a:p>
      </dgm:t>
    </dgm:pt>
    <dgm:pt modelId="{EB332565-E4D8-41DF-B190-0155C124E509}" type="parTrans" cxnId="{0EEEC26F-299D-48EC-9516-B3880E85EC1E}">
      <dgm:prSet custT="1"/>
      <dgm:spPr>
        <a:xfrm rot="21585381">
          <a:off x="3531563" y="1733728"/>
          <a:ext cx="144602" cy="5520"/>
        </a:xfrm>
        <a:noFill/>
        <a:ln w="12700" cap="flat" cmpd="sng" algn="ctr">
          <a:solidFill>
            <a:srgbClr val="4472C4">
              <a:hueOff val="0"/>
              <a:satOff val="0"/>
              <a:lumOff val="0"/>
              <a:alphaOff val="0"/>
            </a:srgbClr>
          </a:solidFill>
          <a:prstDash val="solid"/>
          <a:miter lim="800000"/>
        </a:ln>
        <a:effectLst/>
      </dgm:spPr>
      <dgm:t>
        <a:bodyPr/>
        <a:lstStyle/>
        <a:p>
          <a:endParaRPr lang="es-MX" sz="1100">
            <a:solidFill>
              <a:sysClr val="windowText" lastClr="000000">
                <a:hueOff val="0"/>
                <a:satOff val="0"/>
                <a:lumOff val="0"/>
                <a:alphaOff val="0"/>
              </a:sysClr>
            </a:solidFill>
            <a:latin typeface="Arial Narrow" panose="020B0606020202030204" pitchFamily="34" charset="0"/>
            <a:ea typeface="+mn-ea"/>
            <a:cs typeface="+mn-cs"/>
          </a:endParaRPr>
        </a:p>
      </dgm:t>
    </dgm:pt>
    <dgm:pt modelId="{B56B0DBB-51D9-43E5-B813-670030E71887}" type="sibTrans" cxnId="{0EEEC26F-299D-48EC-9516-B3880E85EC1E}">
      <dgm:prSet/>
      <dgm:spPr/>
      <dgm:t>
        <a:bodyPr/>
        <a:lstStyle/>
        <a:p>
          <a:endParaRPr lang="es-MX" sz="1100">
            <a:latin typeface="Arial Narrow" panose="020B0606020202030204" pitchFamily="34" charset="0"/>
          </a:endParaRPr>
        </a:p>
      </dgm:t>
    </dgm:pt>
    <dgm:pt modelId="{D550BE19-1255-4902-BE83-E0DEECF7D931}">
      <dgm:prSet phldrT="[Texto]" custT="1"/>
      <dgm:spPr>
        <a:xfrm>
          <a:off x="5996148" y="185503"/>
          <a:ext cx="1884747" cy="377643"/>
        </a:xfrm>
        <a:solidFill>
          <a:srgbClr val="92D050"/>
        </a:solidFill>
        <a:ln w="12700" cap="flat" cmpd="sng" algn="ctr">
          <a:solidFill>
            <a:sysClr val="window" lastClr="FFFFFF">
              <a:hueOff val="0"/>
              <a:satOff val="0"/>
              <a:lumOff val="0"/>
              <a:alphaOff val="0"/>
            </a:sysClr>
          </a:solidFill>
          <a:prstDash val="solid"/>
          <a:miter lim="800000"/>
        </a:ln>
        <a:effectLst/>
      </dgm:spPr>
      <dgm:t>
        <a:bodyPr/>
        <a:lstStyle/>
        <a:p>
          <a:r>
            <a:rPr lang="es-MX" sz="1100" dirty="0">
              <a:solidFill>
                <a:sysClr val="windowText" lastClr="000000"/>
              </a:solidFill>
              <a:latin typeface="Arial Narrow" panose="020B0606020202030204" pitchFamily="34" charset="0"/>
              <a:ea typeface="+mn-ea"/>
              <a:cs typeface="+mn-cs"/>
            </a:rPr>
            <a:t>A nivel programático y de políticas se cumple con el estándar</a:t>
          </a:r>
          <a:endParaRPr lang="es-MX" sz="1100" b="0" dirty="0">
            <a:solidFill>
              <a:sysClr val="windowText" lastClr="000000"/>
            </a:solidFill>
            <a:latin typeface="Arial Narrow" panose="020B0606020202030204" pitchFamily="34" charset="0"/>
            <a:ea typeface="+mn-ea"/>
            <a:cs typeface="+mn-cs"/>
          </a:endParaRPr>
        </a:p>
      </dgm:t>
    </dgm:pt>
    <dgm:pt modelId="{0AE702E9-533B-4DB2-9B6B-5FB7F497DF6C}" type="parTrans" cxnId="{8E615FB6-BBB1-468E-9C40-E0D78B3A54E0}">
      <dgm:prSet custT="1"/>
      <dgm:spPr>
        <a:xfrm rot="21557319">
          <a:off x="5818551" y="372667"/>
          <a:ext cx="177603" cy="5520"/>
        </a:xfrm>
        <a:noFill/>
        <a:ln w="12700" cap="flat" cmpd="sng" algn="ctr">
          <a:solidFill>
            <a:srgbClr val="ED7D31">
              <a:hueOff val="0"/>
              <a:satOff val="0"/>
              <a:lumOff val="0"/>
              <a:alphaOff val="0"/>
            </a:srgbClr>
          </a:solidFill>
          <a:prstDash val="solid"/>
          <a:miter lim="800000"/>
        </a:ln>
        <a:effectLst/>
      </dgm:spPr>
      <dgm:t>
        <a:bodyPr/>
        <a:lstStyle/>
        <a:p>
          <a:endParaRPr lang="es-MX" sz="1100">
            <a:solidFill>
              <a:sysClr val="windowText" lastClr="000000">
                <a:hueOff val="0"/>
                <a:satOff val="0"/>
                <a:lumOff val="0"/>
                <a:alphaOff val="0"/>
              </a:sysClr>
            </a:solidFill>
            <a:latin typeface="Arial Narrow" panose="020B0606020202030204" pitchFamily="34" charset="0"/>
            <a:ea typeface="+mn-ea"/>
            <a:cs typeface="+mn-cs"/>
          </a:endParaRPr>
        </a:p>
      </dgm:t>
    </dgm:pt>
    <dgm:pt modelId="{387EFE0C-8596-42FB-B454-563CCFD4A8DA}" type="sibTrans" cxnId="{8E615FB6-BBB1-468E-9C40-E0D78B3A54E0}">
      <dgm:prSet/>
      <dgm:spPr/>
      <dgm:t>
        <a:bodyPr/>
        <a:lstStyle/>
        <a:p>
          <a:endParaRPr lang="es-MX" sz="1100">
            <a:latin typeface="Arial Narrow" panose="020B0606020202030204" pitchFamily="34" charset="0"/>
          </a:endParaRPr>
        </a:p>
      </dgm:t>
    </dgm:pt>
    <dgm:pt modelId="{7C41B0DB-93CF-4FF6-AE74-50192F8019D0}">
      <dgm:prSet phldrT="[Texto]" custT="1"/>
      <dgm:spPr>
        <a:xfrm>
          <a:off x="5975152" y="626589"/>
          <a:ext cx="1922977" cy="385301"/>
        </a:xfrm>
        <a:solidFill>
          <a:srgbClr val="FF0000"/>
        </a:solidFill>
        <a:ln w="12700" cap="flat" cmpd="sng" algn="ctr">
          <a:solidFill>
            <a:sysClr val="window" lastClr="FFFFFF">
              <a:hueOff val="0"/>
              <a:satOff val="0"/>
              <a:lumOff val="0"/>
              <a:alphaOff val="0"/>
            </a:sysClr>
          </a:solidFill>
          <a:prstDash val="solid"/>
          <a:miter lim="800000"/>
        </a:ln>
        <a:effectLst/>
      </dgm:spPr>
      <dgm:t>
        <a:bodyPr/>
        <a:lstStyle/>
        <a:p>
          <a:pPr algn="ctr"/>
          <a:r>
            <a:rPr lang="es-MX" sz="1100" b="0" dirty="0">
              <a:solidFill>
                <a:sysClr val="windowText" lastClr="000000"/>
              </a:solidFill>
              <a:latin typeface="Arial Narrow" panose="020B0606020202030204" pitchFamily="34" charset="0"/>
              <a:ea typeface="+mn-ea"/>
              <a:cs typeface="+mn-cs"/>
            </a:rPr>
            <a:t>No cumple con el estándar</a:t>
          </a:r>
        </a:p>
      </dgm:t>
    </dgm:pt>
    <dgm:pt modelId="{50D722A7-621E-4E03-B115-6AB533E6642D}" type="parTrans" cxnId="{DC1A1251-A1EB-428A-94BB-33A612C45DAC}">
      <dgm:prSet custT="1"/>
      <dgm:spPr>
        <a:xfrm rot="21431239">
          <a:off x="5814955" y="820413"/>
          <a:ext cx="160293" cy="5520"/>
        </a:xfrm>
        <a:noFill/>
        <a:ln w="12700" cap="flat" cmpd="sng" algn="ctr">
          <a:solidFill>
            <a:srgbClr val="ED7D31">
              <a:hueOff val="0"/>
              <a:satOff val="0"/>
              <a:lumOff val="0"/>
              <a:alphaOff val="0"/>
            </a:srgbClr>
          </a:solidFill>
          <a:prstDash val="solid"/>
          <a:miter lim="800000"/>
        </a:ln>
        <a:effectLst/>
      </dgm:spPr>
      <dgm:t>
        <a:bodyPr/>
        <a:lstStyle/>
        <a:p>
          <a:endParaRPr lang="es-MX" sz="1100">
            <a:solidFill>
              <a:sysClr val="windowText" lastClr="000000">
                <a:hueOff val="0"/>
                <a:satOff val="0"/>
                <a:lumOff val="0"/>
                <a:alphaOff val="0"/>
              </a:sysClr>
            </a:solidFill>
            <a:latin typeface="Arial Narrow" panose="020B0606020202030204" pitchFamily="34" charset="0"/>
            <a:ea typeface="+mn-ea"/>
            <a:cs typeface="+mn-cs"/>
          </a:endParaRPr>
        </a:p>
      </dgm:t>
    </dgm:pt>
    <dgm:pt modelId="{D84B13FD-EE07-42BD-9090-67F81F9DC0E0}" type="sibTrans" cxnId="{DC1A1251-A1EB-428A-94BB-33A612C45DAC}">
      <dgm:prSet/>
      <dgm:spPr/>
      <dgm:t>
        <a:bodyPr/>
        <a:lstStyle/>
        <a:p>
          <a:endParaRPr lang="es-MX" sz="1100">
            <a:latin typeface="Arial Narrow" panose="020B0606020202030204" pitchFamily="34" charset="0"/>
          </a:endParaRPr>
        </a:p>
      </dgm:t>
    </dgm:pt>
    <dgm:pt modelId="{4B64C2BD-3272-4A63-A6D3-B01192AED99C}">
      <dgm:prSet phldrT="[Texto]" custT="1"/>
      <dgm:spPr>
        <a:xfrm>
          <a:off x="5974523" y="1088108"/>
          <a:ext cx="1922977" cy="385301"/>
        </a:xfrm>
        <a:solidFill>
          <a:srgbClr val="92D050"/>
        </a:solidFill>
        <a:ln w="12700" cap="flat" cmpd="sng" algn="ctr">
          <a:solidFill>
            <a:sysClr val="window" lastClr="FFFFFF">
              <a:hueOff val="0"/>
              <a:satOff val="0"/>
              <a:lumOff val="0"/>
              <a:alphaOff val="0"/>
            </a:sysClr>
          </a:solidFill>
          <a:prstDash val="solid"/>
          <a:miter lim="800000"/>
        </a:ln>
        <a:effectLst/>
      </dgm:spPr>
      <dgm:t>
        <a:bodyPr/>
        <a:lstStyle/>
        <a:p>
          <a:pPr algn="ctr"/>
          <a:r>
            <a:rPr lang="es-MX" sz="1100" dirty="0">
              <a:solidFill>
                <a:sysClr val="windowText" lastClr="000000"/>
              </a:solidFill>
              <a:latin typeface="Arial Narrow" panose="020B0606020202030204" pitchFamily="34" charset="0"/>
              <a:ea typeface="+mn-ea"/>
              <a:cs typeface="+mn-cs"/>
            </a:rPr>
            <a:t>A nivel programático y de políticas se cumple con el estándar</a:t>
          </a:r>
          <a:endParaRPr lang="es-MX" sz="1100" b="0" dirty="0">
            <a:solidFill>
              <a:sysClr val="windowText" lastClr="000000"/>
            </a:solidFill>
            <a:latin typeface="Arial Narrow" panose="020B0606020202030204" pitchFamily="34" charset="0"/>
            <a:ea typeface="+mn-ea"/>
            <a:cs typeface="+mn-cs"/>
          </a:endParaRPr>
        </a:p>
      </dgm:t>
    </dgm:pt>
    <dgm:pt modelId="{65E5310A-3001-46D7-90A4-924EDB739D48}" type="parTrans" cxnId="{54CC7023-397C-442A-8E98-A250C7D793B8}">
      <dgm:prSet custT="1"/>
      <dgm:spPr>
        <a:xfrm rot="8928">
          <a:off x="5806748" y="1277780"/>
          <a:ext cx="167775" cy="5520"/>
        </a:xfrm>
        <a:noFill/>
        <a:ln w="12700" cap="flat" cmpd="sng" algn="ctr">
          <a:solidFill>
            <a:srgbClr val="ED7D31">
              <a:hueOff val="0"/>
              <a:satOff val="0"/>
              <a:lumOff val="0"/>
              <a:alphaOff val="0"/>
            </a:srgbClr>
          </a:solidFill>
          <a:prstDash val="solid"/>
          <a:miter lim="800000"/>
        </a:ln>
        <a:effectLst/>
      </dgm:spPr>
      <dgm:t>
        <a:bodyPr/>
        <a:lstStyle/>
        <a:p>
          <a:endParaRPr lang="es-MX" sz="1100">
            <a:solidFill>
              <a:sysClr val="windowText" lastClr="000000">
                <a:hueOff val="0"/>
                <a:satOff val="0"/>
                <a:lumOff val="0"/>
                <a:alphaOff val="0"/>
              </a:sysClr>
            </a:solidFill>
            <a:latin typeface="Arial Narrow" panose="020B0606020202030204" pitchFamily="34" charset="0"/>
            <a:ea typeface="+mn-ea"/>
            <a:cs typeface="+mn-cs"/>
          </a:endParaRPr>
        </a:p>
      </dgm:t>
    </dgm:pt>
    <dgm:pt modelId="{DDCCAF8D-7487-4A29-94EC-E73E32609AC0}" type="sibTrans" cxnId="{54CC7023-397C-442A-8E98-A250C7D793B8}">
      <dgm:prSet/>
      <dgm:spPr/>
      <dgm:t>
        <a:bodyPr/>
        <a:lstStyle/>
        <a:p>
          <a:endParaRPr lang="es-MX" sz="1100">
            <a:latin typeface="Arial Narrow" panose="020B0606020202030204" pitchFamily="34" charset="0"/>
          </a:endParaRPr>
        </a:p>
      </dgm:t>
    </dgm:pt>
    <dgm:pt modelId="{6CE46706-ADFB-4164-95B1-C030A4DC5917}">
      <dgm:prSet phldrT="[Texto]" custT="1"/>
      <dgm:spPr>
        <a:xfrm>
          <a:off x="5974523" y="1541325"/>
          <a:ext cx="1922977" cy="385301"/>
        </a:xfrm>
        <a:solidFill>
          <a:srgbClr val="92D050"/>
        </a:solidFill>
        <a:ln w="12700" cap="flat" cmpd="sng" algn="ctr">
          <a:solidFill>
            <a:sysClr val="window" lastClr="FFFFFF">
              <a:hueOff val="0"/>
              <a:satOff val="0"/>
              <a:lumOff val="0"/>
              <a:alphaOff val="0"/>
            </a:sysClr>
          </a:solidFill>
          <a:prstDash val="solid"/>
          <a:miter lim="800000"/>
        </a:ln>
        <a:effectLst/>
      </dgm:spPr>
      <dgm:t>
        <a:bodyPr/>
        <a:lstStyle/>
        <a:p>
          <a:r>
            <a:rPr lang="es-MX" sz="1100" dirty="0">
              <a:solidFill>
                <a:sysClr val="windowText" lastClr="000000"/>
              </a:solidFill>
              <a:latin typeface="Arial Narrow" panose="020B0606020202030204" pitchFamily="34" charset="0"/>
              <a:ea typeface="+mn-ea"/>
              <a:cs typeface="+mn-cs"/>
            </a:rPr>
            <a:t>A nivel programático y de políticas se cumple con el estándar</a:t>
          </a:r>
          <a:endParaRPr lang="es-MX" sz="1100" b="0" dirty="0">
            <a:solidFill>
              <a:sysClr val="windowText" lastClr="000000"/>
            </a:solidFill>
            <a:latin typeface="Arial Narrow" panose="020B0606020202030204" pitchFamily="34" charset="0"/>
            <a:ea typeface="+mn-ea"/>
            <a:cs typeface="+mn-cs"/>
          </a:endParaRPr>
        </a:p>
      </dgm:t>
    </dgm:pt>
    <dgm:pt modelId="{50FED1BA-D645-455D-9F39-3D53154709EC}" type="parTrans" cxnId="{A613D333-82B2-410E-A51E-C54177230165}">
      <dgm:prSet custT="1"/>
      <dgm:spPr>
        <a:xfrm rot="21554872">
          <a:off x="5806558" y="1732318"/>
          <a:ext cx="167972" cy="5520"/>
        </a:xfrm>
        <a:noFill/>
        <a:ln w="12700" cap="flat" cmpd="sng" algn="ctr">
          <a:solidFill>
            <a:srgbClr val="ED7D31">
              <a:hueOff val="0"/>
              <a:satOff val="0"/>
              <a:lumOff val="0"/>
              <a:alphaOff val="0"/>
            </a:srgbClr>
          </a:solidFill>
          <a:prstDash val="solid"/>
          <a:miter lim="800000"/>
        </a:ln>
        <a:effectLst/>
      </dgm:spPr>
      <dgm:t>
        <a:bodyPr/>
        <a:lstStyle/>
        <a:p>
          <a:endParaRPr lang="es-MX" sz="1100">
            <a:solidFill>
              <a:sysClr val="windowText" lastClr="000000">
                <a:hueOff val="0"/>
                <a:satOff val="0"/>
                <a:lumOff val="0"/>
                <a:alphaOff val="0"/>
              </a:sysClr>
            </a:solidFill>
            <a:latin typeface="Arial Narrow" panose="020B0606020202030204" pitchFamily="34" charset="0"/>
            <a:ea typeface="+mn-ea"/>
            <a:cs typeface="+mn-cs"/>
          </a:endParaRPr>
        </a:p>
      </dgm:t>
    </dgm:pt>
    <dgm:pt modelId="{A9ADDA47-1084-4377-8A86-C1C267EC29BF}" type="sibTrans" cxnId="{A613D333-82B2-410E-A51E-C54177230165}">
      <dgm:prSet/>
      <dgm:spPr/>
      <dgm:t>
        <a:bodyPr/>
        <a:lstStyle/>
        <a:p>
          <a:endParaRPr lang="es-MX" sz="1100">
            <a:latin typeface="Arial Narrow" panose="020B0606020202030204" pitchFamily="34" charset="0"/>
          </a:endParaRPr>
        </a:p>
      </dgm:t>
    </dgm:pt>
    <dgm:pt modelId="{82266674-640E-482E-9967-9961299CF65E}">
      <dgm:prSet phldrT="[Texto]" custT="1"/>
      <dgm:spPr>
        <a:xfrm>
          <a:off x="5974523" y="2011152"/>
          <a:ext cx="1922977" cy="385301"/>
        </a:xfrm>
        <a:solidFill>
          <a:srgbClr val="92D050"/>
        </a:solidFill>
        <a:ln w="12700" cap="flat" cmpd="sng" algn="ctr">
          <a:solidFill>
            <a:sysClr val="window" lastClr="FFFFFF">
              <a:hueOff val="0"/>
              <a:satOff val="0"/>
              <a:lumOff val="0"/>
              <a:alphaOff val="0"/>
            </a:sysClr>
          </a:solidFill>
          <a:prstDash val="solid"/>
          <a:miter lim="800000"/>
        </a:ln>
        <a:effectLst/>
      </dgm:spPr>
      <dgm:t>
        <a:bodyPr/>
        <a:lstStyle/>
        <a:p>
          <a:pPr algn="ctr"/>
          <a:r>
            <a:rPr lang="es-MX" sz="1100" dirty="0">
              <a:solidFill>
                <a:sysClr val="windowText" lastClr="000000"/>
              </a:solidFill>
              <a:latin typeface="Arial Narrow" panose="020B0606020202030204" pitchFamily="34" charset="0"/>
              <a:ea typeface="+mn-ea"/>
              <a:cs typeface="+mn-cs"/>
            </a:rPr>
            <a:t>Cumple con el estándar</a:t>
          </a:r>
          <a:endParaRPr lang="es-MX" sz="1100" b="0" dirty="0">
            <a:solidFill>
              <a:sysClr val="windowText" lastClr="000000"/>
            </a:solidFill>
            <a:latin typeface="Arial Narrow" panose="020B0606020202030204" pitchFamily="34" charset="0"/>
            <a:ea typeface="+mn-ea"/>
            <a:cs typeface="+mn-cs"/>
          </a:endParaRPr>
        </a:p>
      </dgm:t>
    </dgm:pt>
    <dgm:pt modelId="{6AA1D4D1-F804-4EB2-BE33-5B7865AFA6AD}" type="parTrans" cxnId="{1ACC38AA-575C-4D69-87D6-182A449B6B01}">
      <dgm:prSet custT="1"/>
      <dgm:spPr>
        <a:xfrm rot="21347917">
          <a:off x="5801899" y="2207374"/>
          <a:ext cx="172857" cy="5520"/>
        </a:xfrm>
        <a:noFill/>
        <a:ln w="12700" cap="flat" cmpd="sng" algn="ctr">
          <a:solidFill>
            <a:srgbClr val="ED7D31">
              <a:hueOff val="0"/>
              <a:satOff val="0"/>
              <a:lumOff val="0"/>
              <a:alphaOff val="0"/>
            </a:srgbClr>
          </a:solidFill>
          <a:prstDash val="solid"/>
          <a:miter lim="800000"/>
        </a:ln>
        <a:effectLst/>
      </dgm:spPr>
      <dgm:t>
        <a:bodyPr/>
        <a:lstStyle/>
        <a:p>
          <a:endParaRPr lang="es-MX" sz="1100">
            <a:solidFill>
              <a:sysClr val="windowText" lastClr="000000">
                <a:hueOff val="0"/>
                <a:satOff val="0"/>
                <a:lumOff val="0"/>
                <a:alphaOff val="0"/>
              </a:sysClr>
            </a:solidFill>
            <a:latin typeface="Arial Narrow" panose="020B0606020202030204" pitchFamily="34" charset="0"/>
            <a:ea typeface="+mn-ea"/>
            <a:cs typeface="+mn-cs"/>
          </a:endParaRPr>
        </a:p>
      </dgm:t>
    </dgm:pt>
    <dgm:pt modelId="{0DAD7C45-D8FE-44B9-BA4D-D62FD6AF4A40}" type="sibTrans" cxnId="{1ACC38AA-575C-4D69-87D6-182A449B6B01}">
      <dgm:prSet/>
      <dgm:spPr/>
      <dgm:t>
        <a:bodyPr/>
        <a:lstStyle/>
        <a:p>
          <a:endParaRPr lang="es-MX" sz="1100">
            <a:latin typeface="Arial Narrow" panose="020B0606020202030204" pitchFamily="34" charset="0"/>
          </a:endParaRPr>
        </a:p>
      </dgm:t>
    </dgm:pt>
    <dgm:pt modelId="{6EEDC9A0-2297-4BD5-BC97-F69A5EEC41FD}">
      <dgm:prSet phldrT="[Texto]" custT="1"/>
      <dgm:spPr>
        <a:xfrm>
          <a:off x="5974523" y="2464369"/>
          <a:ext cx="1922977" cy="385301"/>
        </a:xfrm>
        <a:solidFill>
          <a:srgbClr val="92D050"/>
        </a:solidFill>
        <a:ln w="12700" cap="flat" cmpd="sng" algn="ctr">
          <a:solidFill>
            <a:sysClr val="window" lastClr="FFFFFF">
              <a:hueOff val="0"/>
              <a:satOff val="0"/>
              <a:lumOff val="0"/>
              <a:alphaOff val="0"/>
            </a:sysClr>
          </a:solidFill>
          <a:prstDash val="solid"/>
          <a:miter lim="800000"/>
        </a:ln>
        <a:effectLst/>
      </dgm:spPr>
      <dgm:t>
        <a:bodyPr/>
        <a:lstStyle/>
        <a:p>
          <a:pPr algn="ctr"/>
          <a:r>
            <a:rPr lang="es-MX" sz="1100" dirty="0">
              <a:solidFill>
                <a:sysClr val="windowText" lastClr="000000"/>
              </a:solidFill>
              <a:latin typeface="Arial Narrow" panose="020B0606020202030204" pitchFamily="34" charset="0"/>
              <a:ea typeface="+mn-ea"/>
              <a:cs typeface="+mn-cs"/>
            </a:rPr>
            <a:t>Cumple con el estándar</a:t>
          </a:r>
          <a:endParaRPr lang="es-MX" sz="1100" b="0" dirty="0">
            <a:solidFill>
              <a:sysClr val="windowText" lastClr="000000"/>
            </a:solidFill>
            <a:latin typeface="Arial Narrow" panose="020B0606020202030204" pitchFamily="34" charset="0"/>
            <a:ea typeface="+mn-ea"/>
            <a:cs typeface="+mn-cs"/>
          </a:endParaRPr>
        </a:p>
      </dgm:t>
    </dgm:pt>
    <dgm:pt modelId="{3473BAFC-E756-448C-A1CD-B81CC3EE0F57}" type="parTrans" cxnId="{CBEEFE98-A4AB-4502-BAE1-31E90A756024}">
      <dgm:prSet custT="1"/>
      <dgm:spPr>
        <a:xfrm rot="21513026">
          <a:off x="5802103" y="2656440"/>
          <a:ext cx="172447" cy="5520"/>
        </a:xfrm>
        <a:noFill/>
        <a:ln w="12700" cap="flat" cmpd="sng" algn="ctr">
          <a:solidFill>
            <a:srgbClr val="ED7D31">
              <a:hueOff val="0"/>
              <a:satOff val="0"/>
              <a:lumOff val="0"/>
              <a:alphaOff val="0"/>
            </a:srgbClr>
          </a:solidFill>
          <a:prstDash val="solid"/>
          <a:miter lim="800000"/>
        </a:ln>
        <a:effectLst/>
      </dgm:spPr>
      <dgm:t>
        <a:bodyPr/>
        <a:lstStyle/>
        <a:p>
          <a:endParaRPr lang="es-MX" sz="1100">
            <a:solidFill>
              <a:sysClr val="windowText" lastClr="000000">
                <a:hueOff val="0"/>
                <a:satOff val="0"/>
                <a:lumOff val="0"/>
                <a:alphaOff val="0"/>
              </a:sysClr>
            </a:solidFill>
            <a:latin typeface="Arial Narrow" panose="020B0606020202030204" pitchFamily="34" charset="0"/>
            <a:ea typeface="+mn-ea"/>
            <a:cs typeface="+mn-cs"/>
          </a:endParaRPr>
        </a:p>
      </dgm:t>
    </dgm:pt>
    <dgm:pt modelId="{46365818-AD58-4860-8EA2-CC469842B3AE}" type="sibTrans" cxnId="{CBEEFE98-A4AB-4502-BAE1-31E90A756024}">
      <dgm:prSet/>
      <dgm:spPr/>
      <dgm:t>
        <a:bodyPr/>
        <a:lstStyle/>
        <a:p>
          <a:endParaRPr lang="es-MX" sz="1100">
            <a:latin typeface="Arial Narrow" panose="020B0606020202030204" pitchFamily="34" charset="0"/>
          </a:endParaRPr>
        </a:p>
      </dgm:t>
    </dgm:pt>
    <dgm:pt modelId="{F7E649C0-A992-4715-8859-7ACD0F28F657}">
      <dgm:prSet phldrT="[Texto]" custT="1"/>
      <dgm:spPr>
        <a:xfrm>
          <a:off x="5974523" y="2917586"/>
          <a:ext cx="1922977" cy="385301"/>
        </a:xfrm>
        <a:solidFill>
          <a:srgbClr val="92D050"/>
        </a:solidFill>
        <a:ln w="12700" cap="flat" cmpd="sng" algn="ctr">
          <a:solidFill>
            <a:sysClr val="window" lastClr="FFFFFF">
              <a:hueOff val="0"/>
              <a:satOff val="0"/>
              <a:lumOff val="0"/>
              <a:alphaOff val="0"/>
            </a:sysClr>
          </a:solidFill>
          <a:prstDash val="solid"/>
          <a:miter lim="800000"/>
        </a:ln>
        <a:effectLst/>
      </dgm:spPr>
      <dgm:t>
        <a:bodyPr/>
        <a:lstStyle/>
        <a:p>
          <a:pPr algn="ctr"/>
          <a:r>
            <a:rPr lang="es-MX" sz="1100" b="0" dirty="0">
              <a:solidFill>
                <a:sysClr val="windowText" lastClr="000000"/>
              </a:solidFill>
              <a:latin typeface="Arial Narrow" panose="020B0606020202030204" pitchFamily="34" charset="0"/>
              <a:ea typeface="+mn-ea"/>
              <a:cs typeface="+mn-cs"/>
            </a:rPr>
            <a:t>Cumple con el estánar</a:t>
          </a:r>
        </a:p>
      </dgm:t>
    </dgm:pt>
    <dgm:pt modelId="{4C99DFBD-E7CB-4BD2-A3CD-846099FFC51D}" type="parTrans" cxnId="{3DD65DB6-69F5-40BE-BCA2-49A9868CA85C}">
      <dgm:prSet custT="1"/>
      <dgm:spPr>
        <a:xfrm rot="21513026">
          <a:off x="5802103" y="3109657"/>
          <a:ext cx="172447" cy="5520"/>
        </a:xfrm>
        <a:noFill/>
        <a:ln w="12700" cap="flat" cmpd="sng" algn="ctr">
          <a:solidFill>
            <a:srgbClr val="ED7D31">
              <a:hueOff val="0"/>
              <a:satOff val="0"/>
              <a:lumOff val="0"/>
              <a:alphaOff val="0"/>
            </a:srgbClr>
          </a:solidFill>
          <a:prstDash val="solid"/>
          <a:miter lim="800000"/>
        </a:ln>
        <a:effectLst/>
      </dgm:spPr>
      <dgm:t>
        <a:bodyPr/>
        <a:lstStyle/>
        <a:p>
          <a:endParaRPr lang="es-MX" sz="1100">
            <a:solidFill>
              <a:sysClr val="windowText" lastClr="000000">
                <a:hueOff val="0"/>
                <a:satOff val="0"/>
                <a:lumOff val="0"/>
                <a:alphaOff val="0"/>
              </a:sysClr>
            </a:solidFill>
            <a:latin typeface="Arial Narrow" panose="020B0606020202030204" pitchFamily="34" charset="0"/>
            <a:ea typeface="+mn-ea"/>
            <a:cs typeface="+mn-cs"/>
          </a:endParaRPr>
        </a:p>
      </dgm:t>
    </dgm:pt>
    <dgm:pt modelId="{077182CE-9ACB-409F-B264-133F6C74BE16}" type="sibTrans" cxnId="{3DD65DB6-69F5-40BE-BCA2-49A9868CA85C}">
      <dgm:prSet/>
      <dgm:spPr/>
      <dgm:t>
        <a:bodyPr/>
        <a:lstStyle/>
        <a:p>
          <a:endParaRPr lang="es-MX" sz="1100">
            <a:latin typeface="Arial Narrow" panose="020B0606020202030204" pitchFamily="34" charset="0"/>
          </a:endParaRPr>
        </a:p>
      </dgm:t>
    </dgm:pt>
    <dgm:pt modelId="{FDDA03F8-0705-4DE2-BFFF-665D9D77FF3B}">
      <dgm:prSet phldrT="[Texto]" custT="1"/>
      <dgm:spPr>
        <a:xfrm>
          <a:off x="5974523" y="3370803"/>
          <a:ext cx="1922977" cy="385301"/>
        </a:xfrm>
        <a:solidFill>
          <a:srgbClr val="92D050"/>
        </a:solidFill>
        <a:ln w="12700" cap="flat" cmpd="sng" algn="ctr">
          <a:solidFill>
            <a:sysClr val="window" lastClr="FFFFFF">
              <a:hueOff val="0"/>
              <a:satOff val="0"/>
              <a:lumOff val="0"/>
              <a:alphaOff val="0"/>
            </a:sysClr>
          </a:solidFill>
          <a:prstDash val="solid"/>
          <a:miter lim="800000"/>
        </a:ln>
        <a:effectLst/>
      </dgm:spPr>
      <dgm:t>
        <a:bodyPr/>
        <a:lstStyle/>
        <a:p>
          <a:pPr algn="ctr"/>
          <a:r>
            <a:rPr lang="es-MX" sz="1100" b="0" dirty="0">
              <a:solidFill>
                <a:sysClr val="windowText" lastClr="000000"/>
              </a:solidFill>
              <a:latin typeface="Arial Narrow" panose="020B0606020202030204" pitchFamily="34" charset="0"/>
              <a:ea typeface="+mn-ea"/>
              <a:cs typeface="+mn-cs"/>
            </a:rPr>
            <a:t>Cumple con el estándar</a:t>
          </a:r>
        </a:p>
      </dgm:t>
    </dgm:pt>
    <dgm:pt modelId="{D6A9E940-FDCD-4D01-9F1C-BAA089F074BD}" type="parTrans" cxnId="{85E687B7-EDC3-44FE-BC0D-C63BAD26FDAA}">
      <dgm:prSet custT="1"/>
      <dgm:spPr>
        <a:xfrm rot="21513026">
          <a:off x="5802103" y="3562874"/>
          <a:ext cx="172447" cy="5520"/>
        </a:xfrm>
        <a:noFill/>
        <a:ln w="12700" cap="flat" cmpd="sng" algn="ctr">
          <a:solidFill>
            <a:srgbClr val="ED7D31">
              <a:hueOff val="0"/>
              <a:satOff val="0"/>
              <a:lumOff val="0"/>
              <a:alphaOff val="0"/>
            </a:srgbClr>
          </a:solidFill>
          <a:prstDash val="solid"/>
          <a:miter lim="800000"/>
        </a:ln>
        <a:effectLst/>
      </dgm:spPr>
      <dgm:t>
        <a:bodyPr/>
        <a:lstStyle/>
        <a:p>
          <a:endParaRPr lang="es-MX" sz="1100">
            <a:solidFill>
              <a:sysClr val="windowText" lastClr="000000">
                <a:hueOff val="0"/>
                <a:satOff val="0"/>
                <a:lumOff val="0"/>
                <a:alphaOff val="0"/>
              </a:sysClr>
            </a:solidFill>
            <a:latin typeface="Arial Narrow" panose="020B0606020202030204" pitchFamily="34" charset="0"/>
            <a:ea typeface="+mn-ea"/>
            <a:cs typeface="+mn-cs"/>
          </a:endParaRPr>
        </a:p>
      </dgm:t>
    </dgm:pt>
    <dgm:pt modelId="{4ACE36CA-79C6-43BF-8EF8-F9134AD57962}" type="sibTrans" cxnId="{85E687B7-EDC3-44FE-BC0D-C63BAD26FDAA}">
      <dgm:prSet/>
      <dgm:spPr/>
      <dgm:t>
        <a:bodyPr/>
        <a:lstStyle/>
        <a:p>
          <a:endParaRPr lang="es-MX" sz="1100">
            <a:latin typeface="Arial Narrow" panose="020B0606020202030204" pitchFamily="34" charset="0"/>
          </a:endParaRPr>
        </a:p>
      </dgm:t>
    </dgm:pt>
    <dgm:pt modelId="{305E5A7E-EFFC-4A1D-B84D-7CDF13CD8142}">
      <dgm:prSet phldrT="[Texto]" custT="1"/>
      <dgm:spPr>
        <a:xfrm>
          <a:off x="5974523" y="3848924"/>
          <a:ext cx="1922977" cy="385301"/>
        </a:xfrm>
        <a:solidFill>
          <a:srgbClr val="FFC000">
            <a:lumMod val="60000"/>
            <a:lumOff val="40000"/>
          </a:srgbClr>
        </a:solidFill>
        <a:ln w="12700" cap="flat" cmpd="sng" algn="ctr">
          <a:solidFill>
            <a:sysClr val="window" lastClr="FFFFFF">
              <a:hueOff val="0"/>
              <a:satOff val="0"/>
              <a:lumOff val="0"/>
              <a:alphaOff val="0"/>
            </a:sysClr>
          </a:solidFill>
          <a:prstDash val="solid"/>
          <a:miter lim="800000"/>
        </a:ln>
        <a:effectLst/>
      </dgm:spPr>
      <dgm:t>
        <a:bodyPr/>
        <a:lstStyle/>
        <a:p>
          <a:pPr algn="ctr"/>
          <a:r>
            <a:rPr lang="es-MX" sz="1100" b="0" dirty="0">
              <a:solidFill>
                <a:sysClr val="windowText" lastClr="000000"/>
              </a:solidFill>
              <a:latin typeface="Arial Narrow" panose="020B0606020202030204" pitchFamily="34" charset="0"/>
              <a:ea typeface="+mn-ea"/>
              <a:cs typeface="+mn-cs"/>
            </a:rPr>
            <a:t>Cumplimineto parcial</a:t>
          </a:r>
        </a:p>
      </dgm:t>
    </dgm:pt>
    <dgm:pt modelId="{8727FACD-14AB-46D4-9FDC-2538C72F1366}" type="parTrans" cxnId="{12FBDB50-081C-4CEA-BFC7-C86EC25EA3FF}">
      <dgm:prSet custT="1"/>
      <dgm:spPr>
        <a:xfrm rot="21513026">
          <a:off x="5802103" y="4040996"/>
          <a:ext cx="172447" cy="5520"/>
        </a:xfrm>
        <a:noFill/>
        <a:ln w="12700" cap="flat" cmpd="sng" algn="ctr">
          <a:solidFill>
            <a:srgbClr val="ED7D31">
              <a:hueOff val="0"/>
              <a:satOff val="0"/>
              <a:lumOff val="0"/>
              <a:alphaOff val="0"/>
            </a:srgbClr>
          </a:solidFill>
          <a:prstDash val="solid"/>
          <a:miter lim="800000"/>
        </a:ln>
        <a:effectLst/>
      </dgm:spPr>
      <dgm:t>
        <a:bodyPr/>
        <a:lstStyle/>
        <a:p>
          <a:endParaRPr lang="es-MX" sz="1100">
            <a:solidFill>
              <a:sysClr val="windowText" lastClr="000000">
                <a:hueOff val="0"/>
                <a:satOff val="0"/>
                <a:lumOff val="0"/>
                <a:alphaOff val="0"/>
              </a:sysClr>
            </a:solidFill>
            <a:latin typeface="Arial Narrow" panose="020B0606020202030204" pitchFamily="34" charset="0"/>
            <a:ea typeface="+mn-ea"/>
            <a:cs typeface="+mn-cs"/>
          </a:endParaRPr>
        </a:p>
      </dgm:t>
    </dgm:pt>
    <dgm:pt modelId="{BF554BC0-2FCB-4A96-9DBC-10460C612269}" type="sibTrans" cxnId="{12FBDB50-081C-4CEA-BFC7-C86EC25EA3FF}">
      <dgm:prSet/>
      <dgm:spPr/>
      <dgm:t>
        <a:bodyPr/>
        <a:lstStyle/>
        <a:p>
          <a:endParaRPr lang="es-MX" sz="1100">
            <a:latin typeface="Arial Narrow" panose="020B0606020202030204" pitchFamily="34" charset="0"/>
          </a:endParaRPr>
        </a:p>
      </dgm:t>
    </dgm:pt>
    <dgm:pt modelId="{BB5362A4-2D4E-4654-B91C-354F41CE2B8F}">
      <dgm:prSet phldrT="[Texto]" custT="1"/>
      <dgm:spPr>
        <a:xfrm>
          <a:off x="5974523" y="4343648"/>
          <a:ext cx="1922977" cy="385301"/>
        </a:xfrm>
        <a:solidFill>
          <a:sysClr val="window" lastClr="FFFFFF">
            <a:lumMod val="75000"/>
          </a:sysClr>
        </a:solidFill>
        <a:ln w="12700" cap="flat" cmpd="sng" algn="ctr">
          <a:solidFill>
            <a:sysClr val="window" lastClr="FFFFFF">
              <a:hueOff val="0"/>
              <a:satOff val="0"/>
              <a:lumOff val="0"/>
              <a:alphaOff val="0"/>
            </a:sysClr>
          </a:solidFill>
          <a:prstDash val="solid"/>
          <a:miter lim="800000"/>
        </a:ln>
        <a:effectLst/>
      </dgm:spPr>
      <dgm:t>
        <a:bodyPr/>
        <a:lstStyle/>
        <a:p>
          <a:pPr algn="ctr"/>
          <a:r>
            <a:rPr lang="es-MX" sz="1100" b="0" dirty="0">
              <a:solidFill>
                <a:sysClr val="windowText" lastClr="000000"/>
              </a:solidFill>
              <a:latin typeface="Arial Narrow" panose="020B0606020202030204" pitchFamily="34" charset="0"/>
              <a:ea typeface="+mn-ea"/>
              <a:cs typeface="+mn-cs"/>
            </a:rPr>
            <a:t>Sin información</a:t>
          </a:r>
        </a:p>
      </dgm:t>
    </dgm:pt>
    <dgm:pt modelId="{15DA5D38-4B4D-4D9A-9DA6-66EFE9F42A93}" type="parTrans" cxnId="{36382E71-C725-4916-92DB-07372A64DF96}">
      <dgm:prSet custT="1"/>
      <dgm:spPr>
        <a:xfrm rot="21513026">
          <a:off x="5802103" y="4535720"/>
          <a:ext cx="172447" cy="5520"/>
        </a:xfrm>
        <a:noFill/>
        <a:ln w="12700" cap="flat" cmpd="sng" algn="ctr">
          <a:solidFill>
            <a:srgbClr val="ED7D31">
              <a:hueOff val="0"/>
              <a:satOff val="0"/>
              <a:lumOff val="0"/>
              <a:alphaOff val="0"/>
            </a:srgbClr>
          </a:solidFill>
          <a:prstDash val="solid"/>
          <a:miter lim="800000"/>
        </a:ln>
        <a:effectLst/>
      </dgm:spPr>
      <dgm:t>
        <a:bodyPr/>
        <a:lstStyle/>
        <a:p>
          <a:endParaRPr lang="es-MX" sz="1100">
            <a:solidFill>
              <a:sysClr val="windowText" lastClr="000000">
                <a:hueOff val="0"/>
                <a:satOff val="0"/>
                <a:lumOff val="0"/>
                <a:alphaOff val="0"/>
              </a:sysClr>
            </a:solidFill>
            <a:latin typeface="Arial Narrow" panose="020B0606020202030204" pitchFamily="34" charset="0"/>
            <a:ea typeface="+mn-ea"/>
            <a:cs typeface="+mn-cs"/>
          </a:endParaRPr>
        </a:p>
      </dgm:t>
    </dgm:pt>
    <dgm:pt modelId="{23A59EC1-C2AF-457E-90E9-9F91C7C2D651}" type="sibTrans" cxnId="{36382E71-C725-4916-92DB-07372A64DF96}">
      <dgm:prSet/>
      <dgm:spPr/>
      <dgm:t>
        <a:bodyPr/>
        <a:lstStyle/>
        <a:p>
          <a:endParaRPr lang="es-MX" sz="1100">
            <a:latin typeface="Arial Narrow" panose="020B0606020202030204" pitchFamily="34" charset="0"/>
          </a:endParaRPr>
        </a:p>
      </dgm:t>
    </dgm:pt>
    <dgm:pt modelId="{7788C981-9A92-4241-A31E-B6067B997784}">
      <dgm:prSet phldrT="[Texto]" custT="1"/>
      <dgm:spPr>
        <a:xfrm>
          <a:off x="5974523" y="4821770"/>
          <a:ext cx="1922977" cy="385301"/>
        </a:xfrm>
        <a:solidFill>
          <a:srgbClr val="92D050"/>
        </a:solidFill>
        <a:ln w="12700" cap="flat" cmpd="sng" algn="ctr">
          <a:solidFill>
            <a:sysClr val="window" lastClr="FFFFFF">
              <a:hueOff val="0"/>
              <a:satOff val="0"/>
              <a:lumOff val="0"/>
              <a:alphaOff val="0"/>
            </a:sysClr>
          </a:solidFill>
          <a:prstDash val="solid"/>
          <a:miter lim="800000"/>
        </a:ln>
        <a:effectLst/>
      </dgm:spPr>
      <dgm:t>
        <a:bodyPr/>
        <a:lstStyle/>
        <a:p>
          <a:pPr algn="ctr"/>
          <a:r>
            <a:rPr lang="es-MX" sz="1100" b="0" dirty="0">
              <a:solidFill>
                <a:sysClr val="windowText" lastClr="000000"/>
              </a:solidFill>
              <a:latin typeface="Arial Narrow" panose="020B0606020202030204" pitchFamily="34" charset="0"/>
              <a:ea typeface="+mn-ea"/>
              <a:cs typeface="+mn-cs"/>
            </a:rPr>
            <a:t>Cumple con el estándar</a:t>
          </a:r>
        </a:p>
      </dgm:t>
    </dgm:pt>
    <dgm:pt modelId="{954127B8-859D-4FB5-91D4-984BD711F82E}" type="parTrans" cxnId="{EA28BF72-274C-4097-995F-668B30CA2659}">
      <dgm:prSet custT="1"/>
      <dgm:spPr>
        <a:xfrm rot="21513026">
          <a:off x="5802103" y="5013841"/>
          <a:ext cx="172447" cy="5520"/>
        </a:xfrm>
        <a:noFill/>
        <a:ln w="12700" cap="flat" cmpd="sng" algn="ctr">
          <a:solidFill>
            <a:srgbClr val="ED7D31">
              <a:hueOff val="0"/>
              <a:satOff val="0"/>
              <a:lumOff val="0"/>
              <a:alphaOff val="0"/>
            </a:srgbClr>
          </a:solidFill>
          <a:prstDash val="solid"/>
          <a:miter lim="800000"/>
        </a:ln>
        <a:effectLst/>
      </dgm:spPr>
      <dgm:t>
        <a:bodyPr/>
        <a:lstStyle/>
        <a:p>
          <a:endParaRPr lang="es-MX" sz="1100">
            <a:solidFill>
              <a:sysClr val="windowText" lastClr="000000">
                <a:hueOff val="0"/>
                <a:satOff val="0"/>
                <a:lumOff val="0"/>
                <a:alphaOff val="0"/>
              </a:sysClr>
            </a:solidFill>
            <a:latin typeface="Arial Narrow" panose="020B0606020202030204" pitchFamily="34" charset="0"/>
            <a:ea typeface="+mn-ea"/>
            <a:cs typeface="+mn-cs"/>
          </a:endParaRPr>
        </a:p>
      </dgm:t>
    </dgm:pt>
    <dgm:pt modelId="{D3C13745-641C-405E-B013-349D81F60E59}" type="sibTrans" cxnId="{EA28BF72-274C-4097-995F-668B30CA2659}">
      <dgm:prSet/>
      <dgm:spPr/>
      <dgm:t>
        <a:bodyPr/>
        <a:lstStyle/>
        <a:p>
          <a:endParaRPr lang="es-MX" sz="1100">
            <a:latin typeface="Arial Narrow" panose="020B0606020202030204" pitchFamily="34" charset="0"/>
          </a:endParaRPr>
        </a:p>
      </dgm:t>
    </dgm:pt>
    <dgm:pt modelId="{8C26FF9E-6DEE-44C6-AAB8-66D69BC6B9FD}">
      <dgm:prSet phldrT="[Texto]" custT="1"/>
      <dgm:spPr>
        <a:xfrm>
          <a:off x="6000860" y="5303012"/>
          <a:ext cx="1884747" cy="377643"/>
        </a:xfrm>
        <a:solidFill>
          <a:srgbClr val="92D050"/>
        </a:solidFill>
        <a:ln w="12700" cap="flat" cmpd="sng" algn="ctr">
          <a:solidFill>
            <a:sysClr val="window" lastClr="FFFFFF">
              <a:hueOff val="0"/>
              <a:satOff val="0"/>
              <a:lumOff val="0"/>
              <a:alphaOff val="0"/>
            </a:sysClr>
          </a:solidFill>
          <a:prstDash val="solid"/>
          <a:miter lim="800000"/>
        </a:ln>
        <a:effectLst/>
      </dgm:spPr>
      <dgm:t>
        <a:bodyPr/>
        <a:lstStyle/>
        <a:p>
          <a:pPr algn="ctr"/>
          <a:r>
            <a:rPr lang="es-MX" sz="1100" b="0" dirty="0">
              <a:solidFill>
                <a:sysClr val="windowText" lastClr="000000"/>
              </a:solidFill>
              <a:latin typeface="Arial Narrow" panose="020B0606020202030204" pitchFamily="34" charset="0"/>
              <a:ea typeface="+mn-ea"/>
              <a:cs typeface="+mn-cs"/>
            </a:rPr>
            <a:t>Cumple con el estándar</a:t>
          </a:r>
        </a:p>
      </dgm:t>
    </dgm:pt>
    <dgm:pt modelId="{518AB396-25C9-41A3-980D-F5AB316E4300}" type="sibTrans" cxnId="{8021BA9F-024E-4BC6-B9D9-0B845DDAA3D4}">
      <dgm:prSet/>
      <dgm:spPr/>
      <dgm:t>
        <a:bodyPr/>
        <a:lstStyle/>
        <a:p>
          <a:endParaRPr lang="es-MX" sz="1100">
            <a:latin typeface="Arial Narrow" panose="020B0606020202030204" pitchFamily="34" charset="0"/>
          </a:endParaRPr>
        </a:p>
      </dgm:t>
    </dgm:pt>
    <dgm:pt modelId="{C3474DC9-7203-4D0C-BFE0-CD63CA98A1D2}" type="parTrans" cxnId="{8021BA9F-024E-4BC6-B9D9-0B845DDAA3D4}">
      <dgm:prSet custT="1"/>
      <dgm:spPr>
        <a:xfrm rot="2617">
          <a:off x="5777017" y="5488988"/>
          <a:ext cx="223842" cy="5520"/>
        </a:xfrm>
        <a:noFill/>
        <a:ln w="12700" cap="flat" cmpd="sng" algn="ctr">
          <a:solidFill>
            <a:srgbClr val="ED7D31">
              <a:hueOff val="0"/>
              <a:satOff val="0"/>
              <a:lumOff val="0"/>
              <a:alphaOff val="0"/>
            </a:srgbClr>
          </a:solidFill>
          <a:prstDash val="solid"/>
          <a:miter lim="800000"/>
        </a:ln>
        <a:effectLst/>
      </dgm:spPr>
      <dgm:t>
        <a:bodyPr/>
        <a:lstStyle/>
        <a:p>
          <a:endParaRPr lang="es-MX" sz="1100">
            <a:solidFill>
              <a:sysClr val="windowText" lastClr="000000">
                <a:hueOff val="0"/>
                <a:satOff val="0"/>
                <a:lumOff val="0"/>
                <a:alphaOff val="0"/>
              </a:sysClr>
            </a:solidFill>
            <a:latin typeface="Arial Narrow" panose="020B0606020202030204" pitchFamily="34" charset="0"/>
            <a:ea typeface="+mn-ea"/>
            <a:cs typeface="+mn-cs"/>
          </a:endParaRPr>
        </a:p>
      </dgm:t>
    </dgm:pt>
    <dgm:pt modelId="{25E47B25-FC9B-4439-807D-DE8A88CE2D3C}" type="pres">
      <dgm:prSet presAssocID="{1B126E07-1381-4A65-8920-617E0900890A}" presName="diagram" presStyleCnt="0">
        <dgm:presLayoutVars>
          <dgm:chPref val="1"/>
          <dgm:dir/>
          <dgm:animOne val="branch"/>
          <dgm:animLvl val="lvl"/>
          <dgm:resizeHandles val="exact"/>
        </dgm:presLayoutVars>
      </dgm:prSet>
      <dgm:spPr/>
      <dgm:t>
        <a:bodyPr/>
        <a:lstStyle/>
        <a:p>
          <a:endParaRPr lang="es-MX"/>
        </a:p>
      </dgm:t>
    </dgm:pt>
    <dgm:pt modelId="{B8EEDBBA-EDE6-4CE8-9575-B38957DF084C}" type="pres">
      <dgm:prSet presAssocID="{77AAE00D-0E8B-4817-B47C-2A34E4C4E439}" presName="root1" presStyleCnt="0"/>
      <dgm:spPr/>
    </dgm:pt>
    <dgm:pt modelId="{415C841B-A6F7-4CAB-A963-5C552FA9BEA4}" type="pres">
      <dgm:prSet presAssocID="{77AAE00D-0E8B-4817-B47C-2A34E4C4E439}" presName="LevelOneTextNode" presStyleLbl="node0" presStyleIdx="0" presStyleCnt="3" custScaleX="364393" custScaleY="256168" custLinFactX="-200000" custLinFactNeighborX="-243140">
        <dgm:presLayoutVars>
          <dgm:chPref val="3"/>
        </dgm:presLayoutVars>
      </dgm:prSet>
      <dgm:spPr>
        <a:prstGeom prst="roundRect">
          <a:avLst>
            <a:gd name="adj" fmla="val 10000"/>
          </a:avLst>
        </a:prstGeom>
      </dgm:spPr>
      <dgm:t>
        <a:bodyPr/>
        <a:lstStyle/>
        <a:p>
          <a:endParaRPr lang="es-MX"/>
        </a:p>
      </dgm:t>
    </dgm:pt>
    <dgm:pt modelId="{12442231-1208-4B4D-9520-1F921FF99954}" type="pres">
      <dgm:prSet presAssocID="{77AAE00D-0E8B-4817-B47C-2A34E4C4E439}" presName="level2hierChild" presStyleCnt="0"/>
      <dgm:spPr/>
    </dgm:pt>
    <dgm:pt modelId="{E887FD68-86D8-440C-99E0-81458267CF8B}" type="pres">
      <dgm:prSet presAssocID="{CAD92D29-FB90-4E42-A4C1-0489C2828DCE}" presName="conn2-1" presStyleLbl="parChTrans1D2" presStyleIdx="0" presStyleCnt="12"/>
      <dgm:spPr>
        <a:custGeom>
          <a:avLst/>
          <a:gdLst/>
          <a:ahLst/>
          <a:cxnLst/>
          <a:rect l="0" t="0" r="0" b="0"/>
          <a:pathLst>
            <a:path>
              <a:moveTo>
                <a:pt x="0" y="2760"/>
              </a:moveTo>
              <a:lnTo>
                <a:pt x="679272" y="2760"/>
              </a:lnTo>
            </a:path>
          </a:pathLst>
        </a:custGeom>
      </dgm:spPr>
      <dgm:t>
        <a:bodyPr/>
        <a:lstStyle/>
        <a:p>
          <a:endParaRPr lang="es-MX"/>
        </a:p>
      </dgm:t>
    </dgm:pt>
    <dgm:pt modelId="{7065CC03-D1E2-44D6-BDA9-738D52E5B4E3}" type="pres">
      <dgm:prSet presAssocID="{CAD92D29-FB90-4E42-A4C1-0489C2828DCE}" presName="connTx" presStyleLbl="parChTrans1D2" presStyleIdx="0" presStyleCnt="12"/>
      <dgm:spPr/>
      <dgm:t>
        <a:bodyPr/>
        <a:lstStyle/>
        <a:p>
          <a:endParaRPr lang="es-MX"/>
        </a:p>
      </dgm:t>
    </dgm:pt>
    <dgm:pt modelId="{748CDB37-C8AB-429A-BBE0-65EAA3D07E24}" type="pres">
      <dgm:prSet presAssocID="{E107CB7B-FF8C-4C5F-92D0-FE913CA21E68}" presName="root2" presStyleCnt="0"/>
      <dgm:spPr/>
    </dgm:pt>
    <dgm:pt modelId="{8C663BE6-7BBB-4C35-8503-3C91364F9378}" type="pres">
      <dgm:prSet presAssocID="{E107CB7B-FF8C-4C5F-92D0-FE913CA21E68}" presName="LevelTwoTextNode" presStyleLbl="node2" presStyleIdx="0" presStyleCnt="12" custScaleX="606288" custScaleY="242961" custLinFactNeighborX="-35371" custLinFactNeighborY="6330">
        <dgm:presLayoutVars>
          <dgm:chPref val="3"/>
        </dgm:presLayoutVars>
      </dgm:prSet>
      <dgm:spPr>
        <a:prstGeom prst="roundRect">
          <a:avLst>
            <a:gd name="adj" fmla="val 10000"/>
          </a:avLst>
        </a:prstGeom>
      </dgm:spPr>
      <dgm:t>
        <a:bodyPr/>
        <a:lstStyle/>
        <a:p>
          <a:endParaRPr lang="es-MX"/>
        </a:p>
      </dgm:t>
    </dgm:pt>
    <dgm:pt modelId="{B36EA984-2F22-4783-B115-7592FB04E033}" type="pres">
      <dgm:prSet presAssocID="{E107CB7B-FF8C-4C5F-92D0-FE913CA21E68}" presName="level3hierChild" presStyleCnt="0"/>
      <dgm:spPr/>
    </dgm:pt>
    <dgm:pt modelId="{E04066D3-B5AC-458A-9DCB-7405EC603921}" type="pres">
      <dgm:prSet presAssocID="{A854D104-FF5E-4CB9-8B61-6B7E2BC0F127}" presName="conn2-1" presStyleLbl="parChTrans1D3" presStyleIdx="0" presStyleCnt="12"/>
      <dgm:spPr>
        <a:custGeom>
          <a:avLst/>
          <a:gdLst/>
          <a:ahLst/>
          <a:cxnLst/>
          <a:rect l="0" t="0" r="0" b="0"/>
          <a:pathLst>
            <a:path>
              <a:moveTo>
                <a:pt x="0" y="2760"/>
              </a:moveTo>
              <a:lnTo>
                <a:pt x="157006" y="2760"/>
              </a:lnTo>
            </a:path>
          </a:pathLst>
        </a:custGeom>
      </dgm:spPr>
      <dgm:t>
        <a:bodyPr/>
        <a:lstStyle/>
        <a:p>
          <a:endParaRPr lang="es-MX"/>
        </a:p>
      </dgm:t>
    </dgm:pt>
    <dgm:pt modelId="{6270345F-FDB6-485D-8257-D1D2260F1367}" type="pres">
      <dgm:prSet presAssocID="{A854D104-FF5E-4CB9-8B61-6B7E2BC0F127}" presName="connTx" presStyleLbl="parChTrans1D3" presStyleIdx="0" presStyleCnt="12"/>
      <dgm:spPr/>
      <dgm:t>
        <a:bodyPr/>
        <a:lstStyle/>
        <a:p>
          <a:endParaRPr lang="es-MX"/>
        </a:p>
      </dgm:t>
    </dgm:pt>
    <dgm:pt modelId="{84E35C74-6696-4CF5-A127-9D84C2DAFD09}" type="pres">
      <dgm:prSet presAssocID="{F9CE6E37-B1F3-4EF4-A704-01FCA77B341D}" presName="root2" presStyleCnt="0"/>
      <dgm:spPr/>
    </dgm:pt>
    <dgm:pt modelId="{B94F5DFC-8780-4382-ADC6-A1A26EA0F50D}" type="pres">
      <dgm:prSet presAssocID="{F9CE6E37-B1F3-4EF4-A704-01FCA77B341D}" presName="LevelTwoTextNode" presStyleLbl="node3" presStyleIdx="0" presStyleCnt="12" custScaleX="870189" custScaleY="242961" custLinFactNeighborX="-30689" custLinFactNeighborY="5980">
        <dgm:presLayoutVars>
          <dgm:chPref val="3"/>
        </dgm:presLayoutVars>
      </dgm:prSet>
      <dgm:spPr>
        <a:prstGeom prst="roundRect">
          <a:avLst>
            <a:gd name="adj" fmla="val 10000"/>
          </a:avLst>
        </a:prstGeom>
      </dgm:spPr>
      <dgm:t>
        <a:bodyPr/>
        <a:lstStyle/>
        <a:p>
          <a:endParaRPr lang="es-MX"/>
        </a:p>
      </dgm:t>
    </dgm:pt>
    <dgm:pt modelId="{E9BED95B-888C-49E6-BF57-103DC9655F34}" type="pres">
      <dgm:prSet presAssocID="{F9CE6E37-B1F3-4EF4-A704-01FCA77B341D}" presName="level3hierChild" presStyleCnt="0"/>
      <dgm:spPr/>
    </dgm:pt>
    <dgm:pt modelId="{15E4593B-274B-4BEE-BF62-87F7583886F3}" type="pres">
      <dgm:prSet presAssocID="{0AE702E9-533B-4DB2-9B6B-5FB7F497DF6C}" presName="conn2-1" presStyleLbl="parChTrans1D4" presStyleIdx="0" presStyleCnt="12"/>
      <dgm:spPr>
        <a:custGeom>
          <a:avLst/>
          <a:gdLst/>
          <a:ahLst/>
          <a:cxnLst/>
          <a:rect l="0" t="0" r="0" b="0"/>
          <a:pathLst>
            <a:path>
              <a:moveTo>
                <a:pt x="0" y="2760"/>
              </a:moveTo>
              <a:lnTo>
                <a:pt x="177603" y="2760"/>
              </a:lnTo>
            </a:path>
          </a:pathLst>
        </a:custGeom>
      </dgm:spPr>
      <dgm:t>
        <a:bodyPr/>
        <a:lstStyle/>
        <a:p>
          <a:endParaRPr lang="es-MX"/>
        </a:p>
      </dgm:t>
    </dgm:pt>
    <dgm:pt modelId="{1753E634-897E-45B2-85DE-4BE5907C4DC8}" type="pres">
      <dgm:prSet presAssocID="{0AE702E9-533B-4DB2-9B6B-5FB7F497DF6C}" presName="connTx" presStyleLbl="parChTrans1D4" presStyleIdx="0" presStyleCnt="12"/>
      <dgm:spPr/>
      <dgm:t>
        <a:bodyPr/>
        <a:lstStyle/>
        <a:p>
          <a:endParaRPr lang="es-MX"/>
        </a:p>
      </dgm:t>
    </dgm:pt>
    <dgm:pt modelId="{CD4F4A0B-8820-453C-8495-E660BB39D9D8}" type="pres">
      <dgm:prSet presAssocID="{D550BE19-1255-4902-BE83-E0DEECF7D931}" presName="root2" presStyleCnt="0"/>
      <dgm:spPr/>
    </dgm:pt>
    <dgm:pt modelId="{AD514411-FB79-489D-88F9-4C0A6D437FA1}" type="pres">
      <dgm:prSet presAssocID="{D550BE19-1255-4902-BE83-E0DEECF7D931}" presName="LevelTwoTextNode" presStyleLbl="node4" presStyleIdx="0" presStyleCnt="12" custScaleX="536378" custScaleY="214946" custLinFactNeighborX="7780" custLinFactNeighborY="4725">
        <dgm:presLayoutVars>
          <dgm:chPref val="3"/>
        </dgm:presLayoutVars>
      </dgm:prSet>
      <dgm:spPr>
        <a:prstGeom prst="roundRect">
          <a:avLst>
            <a:gd name="adj" fmla="val 10000"/>
          </a:avLst>
        </a:prstGeom>
      </dgm:spPr>
      <dgm:t>
        <a:bodyPr/>
        <a:lstStyle/>
        <a:p>
          <a:endParaRPr lang="es-MX"/>
        </a:p>
      </dgm:t>
    </dgm:pt>
    <dgm:pt modelId="{82D5F38F-1B0C-4C8D-8F29-B312FCE1EEB6}" type="pres">
      <dgm:prSet presAssocID="{D550BE19-1255-4902-BE83-E0DEECF7D931}" presName="level3hierChild" presStyleCnt="0"/>
      <dgm:spPr/>
    </dgm:pt>
    <dgm:pt modelId="{26AE66C6-2C18-4969-B943-F9FB890E1AF1}" type="pres">
      <dgm:prSet presAssocID="{B0937C57-0695-423F-AEA1-375F4B7F4035}" presName="conn2-1" presStyleLbl="parChTrans1D2" presStyleIdx="1" presStyleCnt="12"/>
      <dgm:spPr>
        <a:custGeom>
          <a:avLst/>
          <a:gdLst/>
          <a:ahLst/>
          <a:cxnLst/>
          <a:rect l="0" t="0" r="0" b="0"/>
          <a:pathLst>
            <a:path>
              <a:moveTo>
                <a:pt x="0" y="2760"/>
              </a:moveTo>
              <a:lnTo>
                <a:pt x="246656" y="2760"/>
              </a:lnTo>
            </a:path>
          </a:pathLst>
        </a:custGeom>
      </dgm:spPr>
      <dgm:t>
        <a:bodyPr/>
        <a:lstStyle/>
        <a:p>
          <a:endParaRPr lang="es-MX"/>
        </a:p>
      </dgm:t>
    </dgm:pt>
    <dgm:pt modelId="{C80B313F-346A-48CE-A5C6-16E244371165}" type="pres">
      <dgm:prSet presAssocID="{B0937C57-0695-423F-AEA1-375F4B7F4035}" presName="connTx" presStyleLbl="parChTrans1D2" presStyleIdx="1" presStyleCnt="12"/>
      <dgm:spPr/>
      <dgm:t>
        <a:bodyPr/>
        <a:lstStyle/>
        <a:p>
          <a:endParaRPr lang="es-MX"/>
        </a:p>
      </dgm:t>
    </dgm:pt>
    <dgm:pt modelId="{BA5D4FCC-7393-44D5-AAA2-409C9A2F97CA}" type="pres">
      <dgm:prSet presAssocID="{C1D2C85D-EBDB-49FC-AB0F-6EC1A77CDBBA}" presName="root2" presStyleCnt="0"/>
      <dgm:spPr/>
    </dgm:pt>
    <dgm:pt modelId="{C4FE9CCC-0D87-48C0-A223-686CA27B4419}" type="pres">
      <dgm:prSet presAssocID="{C1D2C85D-EBDB-49FC-AB0F-6EC1A77CDBBA}" presName="LevelTwoTextNode" presStyleLbl="node2" presStyleIdx="1" presStyleCnt="12" custScaleX="606405" custScaleY="242562" custLinFactNeighborX="-35371" custLinFactNeighborY="6330">
        <dgm:presLayoutVars>
          <dgm:chPref val="3"/>
        </dgm:presLayoutVars>
      </dgm:prSet>
      <dgm:spPr>
        <a:prstGeom prst="roundRect">
          <a:avLst>
            <a:gd name="adj" fmla="val 10000"/>
          </a:avLst>
        </a:prstGeom>
      </dgm:spPr>
      <dgm:t>
        <a:bodyPr/>
        <a:lstStyle/>
        <a:p>
          <a:endParaRPr lang="es-MX"/>
        </a:p>
      </dgm:t>
    </dgm:pt>
    <dgm:pt modelId="{6E499992-2675-4600-BAA6-2C1D5D018A4C}" type="pres">
      <dgm:prSet presAssocID="{C1D2C85D-EBDB-49FC-AB0F-6EC1A77CDBBA}" presName="level3hierChild" presStyleCnt="0"/>
      <dgm:spPr/>
    </dgm:pt>
    <dgm:pt modelId="{40AD2F48-A395-49B1-A805-218DA470420C}" type="pres">
      <dgm:prSet presAssocID="{2B1939E8-AA66-4B1B-A251-9EF534572860}" presName="conn2-1" presStyleLbl="parChTrans1D3" presStyleIdx="1" presStyleCnt="12"/>
      <dgm:spPr>
        <a:custGeom>
          <a:avLst/>
          <a:gdLst/>
          <a:ahLst/>
          <a:cxnLst/>
          <a:rect l="0" t="0" r="0" b="0"/>
          <a:pathLst>
            <a:path>
              <a:moveTo>
                <a:pt x="0" y="2760"/>
              </a:moveTo>
              <a:lnTo>
                <a:pt x="153122" y="2760"/>
              </a:lnTo>
            </a:path>
          </a:pathLst>
        </a:custGeom>
      </dgm:spPr>
      <dgm:t>
        <a:bodyPr/>
        <a:lstStyle/>
        <a:p>
          <a:endParaRPr lang="es-MX"/>
        </a:p>
      </dgm:t>
    </dgm:pt>
    <dgm:pt modelId="{9DE790E0-697C-4F61-A50C-A08399ADE976}" type="pres">
      <dgm:prSet presAssocID="{2B1939E8-AA66-4B1B-A251-9EF534572860}" presName="connTx" presStyleLbl="parChTrans1D3" presStyleIdx="1" presStyleCnt="12"/>
      <dgm:spPr/>
      <dgm:t>
        <a:bodyPr/>
        <a:lstStyle/>
        <a:p>
          <a:endParaRPr lang="es-MX"/>
        </a:p>
      </dgm:t>
    </dgm:pt>
    <dgm:pt modelId="{6C112380-FAD6-4EE2-9004-8F0616538E92}" type="pres">
      <dgm:prSet presAssocID="{3C39C800-3F15-473D-9A34-D9DFDBDAFEAE}" presName="root2" presStyleCnt="0"/>
      <dgm:spPr/>
    </dgm:pt>
    <dgm:pt modelId="{2DACCC9B-BB3B-4821-8BBC-01767FC96391}" type="pres">
      <dgm:prSet presAssocID="{3C39C800-3F15-473D-9A34-D9DFDBDAFEAE}" presName="LevelTwoTextNode" presStyleLbl="node3" presStyleIdx="1" presStyleCnt="12" custScaleX="876933" custScaleY="242961" custLinFactNeighborX="-31804" custLinFactNeighborY="4477">
        <dgm:presLayoutVars>
          <dgm:chPref val="3"/>
        </dgm:presLayoutVars>
      </dgm:prSet>
      <dgm:spPr>
        <a:prstGeom prst="roundRect">
          <a:avLst>
            <a:gd name="adj" fmla="val 10000"/>
          </a:avLst>
        </a:prstGeom>
      </dgm:spPr>
      <dgm:t>
        <a:bodyPr/>
        <a:lstStyle/>
        <a:p>
          <a:endParaRPr lang="es-MX"/>
        </a:p>
      </dgm:t>
    </dgm:pt>
    <dgm:pt modelId="{0BB36645-C3D0-47FA-B99B-A7E15B0255D8}" type="pres">
      <dgm:prSet presAssocID="{3C39C800-3F15-473D-9A34-D9DFDBDAFEAE}" presName="level3hierChild" presStyleCnt="0"/>
      <dgm:spPr/>
    </dgm:pt>
    <dgm:pt modelId="{B4FC86D7-39A3-4739-8EA5-8FC214468B0B}" type="pres">
      <dgm:prSet presAssocID="{50D722A7-621E-4E03-B115-6AB533E6642D}" presName="conn2-1" presStyleLbl="parChTrans1D4" presStyleIdx="1" presStyleCnt="12"/>
      <dgm:spPr>
        <a:custGeom>
          <a:avLst/>
          <a:gdLst/>
          <a:ahLst/>
          <a:cxnLst/>
          <a:rect l="0" t="0" r="0" b="0"/>
          <a:pathLst>
            <a:path>
              <a:moveTo>
                <a:pt x="0" y="2760"/>
              </a:moveTo>
              <a:lnTo>
                <a:pt x="160293" y="2760"/>
              </a:lnTo>
            </a:path>
          </a:pathLst>
        </a:custGeom>
      </dgm:spPr>
      <dgm:t>
        <a:bodyPr/>
        <a:lstStyle/>
        <a:p>
          <a:endParaRPr lang="es-MX"/>
        </a:p>
      </dgm:t>
    </dgm:pt>
    <dgm:pt modelId="{26D87286-5AF3-4D3B-B33E-81A4F497EF0B}" type="pres">
      <dgm:prSet presAssocID="{50D722A7-621E-4E03-B115-6AB533E6642D}" presName="connTx" presStyleLbl="parChTrans1D4" presStyleIdx="1" presStyleCnt="12"/>
      <dgm:spPr/>
      <dgm:t>
        <a:bodyPr/>
        <a:lstStyle/>
        <a:p>
          <a:endParaRPr lang="es-MX"/>
        </a:p>
      </dgm:t>
    </dgm:pt>
    <dgm:pt modelId="{D9675C68-3945-4DAD-8363-71DB7E819421}" type="pres">
      <dgm:prSet presAssocID="{7C41B0DB-93CF-4FF6-AE74-50192F8019D0}" presName="root2" presStyleCnt="0"/>
      <dgm:spPr/>
    </dgm:pt>
    <dgm:pt modelId="{16B31926-1633-4F2D-93DB-592680134148}" type="pres">
      <dgm:prSet presAssocID="{7C41B0DB-93CF-4FF6-AE74-50192F8019D0}" presName="LevelTwoTextNode" presStyleLbl="node4" presStyleIdx="1" presStyleCnt="12" custScaleX="547258" custScaleY="219305" custLinFactNeighborX="-4242">
        <dgm:presLayoutVars>
          <dgm:chPref val="3"/>
        </dgm:presLayoutVars>
      </dgm:prSet>
      <dgm:spPr>
        <a:prstGeom prst="roundRect">
          <a:avLst>
            <a:gd name="adj" fmla="val 10000"/>
          </a:avLst>
        </a:prstGeom>
      </dgm:spPr>
      <dgm:t>
        <a:bodyPr/>
        <a:lstStyle/>
        <a:p>
          <a:endParaRPr lang="es-MX"/>
        </a:p>
      </dgm:t>
    </dgm:pt>
    <dgm:pt modelId="{F46437A7-FD51-4724-9380-CACDBF7A04CF}" type="pres">
      <dgm:prSet presAssocID="{7C41B0DB-93CF-4FF6-AE74-50192F8019D0}" presName="level3hierChild" presStyleCnt="0"/>
      <dgm:spPr/>
    </dgm:pt>
    <dgm:pt modelId="{34A7801C-8A9B-4166-A5EF-206249ACF351}" type="pres">
      <dgm:prSet presAssocID="{0D0403CE-7D28-480D-A6E0-2E0420135057}" presName="conn2-1" presStyleLbl="parChTrans1D2" presStyleIdx="2" presStyleCnt="12"/>
      <dgm:spPr>
        <a:custGeom>
          <a:avLst/>
          <a:gdLst/>
          <a:ahLst/>
          <a:cxnLst/>
          <a:rect l="0" t="0" r="0" b="0"/>
          <a:pathLst>
            <a:path>
              <a:moveTo>
                <a:pt x="0" y="2760"/>
              </a:moveTo>
              <a:lnTo>
                <a:pt x="266606" y="2760"/>
              </a:lnTo>
            </a:path>
          </a:pathLst>
        </a:custGeom>
      </dgm:spPr>
      <dgm:t>
        <a:bodyPr/>
        <a:lstStyle/>
        <a:p>
          <a:endParaRPr lang="es-MX"/>
        </a:p>
      </dgm:t>
    </dgm:pt>
    <dgm:pt modelId="{5782DAA1-FAC5-434E-9AE1-74B78AC898E3}" type="pres">
      <dgm:prSet presAssocID="{0D0403CE-7D28-480D-A6E0-2E0420135057}" presName="connTx" presStyleLbl="parChTrans1D2" presStyleIdx="2" presStyleCnt="12"/>
      <dgm:spPr/>
      <dgm:t>
        <a:bodyPr/>
        <a:lstStyle/>
        <a:p>
          <a:endParaRPr lang="es-MX"/>
        </a:p>
      </dgm:t>
    </dgm:pt>
    <dgm:pt modelId="{62F6F609-247F-4442-A9A2-FC73C68ACCA0}" type="pres">
      <dgm:prSet presAssocID="{497648EE-3860-43AC-8AD7-6D58E9A0791C}" presName="root2" presStyleCnt="0"/>
      <dgm:spPr/>
    </dgm:pt>
    <dgm:pt modelId="{ADE45142-E0E1-4B58-A2F0-377ECFC2B0BD}" type="pres">
      <dgm:prSet presAssocID="{497648EE-3860-43AC-8AD7-6D58E9A0791C}" presName="LevelTwoTextNode" presStyleLbl="node2" presStyleIdx="2" presStyleCnt="12" custScaleX="606405" custScaleY="242562" custLinFactNeighborX="-35371" custLinFactNeighborY="6330">
        <dgm:presLayoutVars>
          <dgm:chPref val="3"/>
        </dgm:presLayoutVars>
      </dgm:prSet>
      <dgm:spPr>
        <a:prstGeom prst="roundRect">
          <a:avLst>
            <a:gd name="adj" fmla="val 10000"/>
          </a:avLst>
        </a:prstGeom>
      </dgm:spPr>
      <dgm:t>
        <a:bodyPr/>
        <a:lstStyle/>
        <a:p>
          <a:endParaRPr lang="es-MX"/>
        </a:p>
      </dgm:t>
    </dgm:pt>
    <dgm:pt modelId="{61BE55AB-4AE2-4915-A868-EE40429D7FF9}" type="pres">
      <dgm:prSet presAssocID="{497648EE-3860-43AC-8AD7-6D58E9A0791C}" presName="level3hierChild" presStyleCnt="0"/>
      <dgm:spPr/>
    </dgm:pt>
    <dgm:pt modelId="{1E2BED7C-03BD-451E-8DF4-596068965C75}" type="pres">
      <dgm:prSet presAssocID="{BD6905FB-B969-41B6-8F2D-BCB9B2B168E5}" presName="conn2-1" presStyleLbl="parChTrans1D3" presStyleIdx="2" presStyleCnt="12"/>
      <dgm:spPr>
        <a:custGeom>
          <a:avLst/>
          <a:gdLst/>
          <a:ahLst/>
          <a:cxnLst/>
          <a:rect l="0" t="0" r="0" b="0"/>
          <a:pathLst>
            <a:path>
              <a:moveTo>
                <a:pt x="0" y="2760"/>
              </a:moveTo>
              <a:lnTo>
                <a:pt x="144820" y="2760"/>
              </a:lnTo>
            </a:path>
          </a:pathLst>
        </a:custGeom>
      </dgm:spPr>
      <dgm:t>
        <a:bodyPr/>
        <a:lstStyle/>
        <a:p>
          <a:endParaRPr lang="es-MX"/>
        </a:p>
      </dgm:t>
    </dgm:pt>
    <dgm:pt modelId="{C7051505-E724-468E-A216-045242CC51D3}" type="pres">
      <dgm:prSet presAssocID="{BD6905FB-B969-41B6-8F2D-BCB9B2B168E5}" presName="connTx" presStyleLbl="parChTrans1D3" presStyleIdx="2" presStyleCnt="12"/>
      <dgm:spPr/>
      <dgm:t>
        <a:bodyPr/>
        <a:lstStyle/>
        <a:p>
          <a:endParaRPr lang="es-MX"/>
        </a:p>
      </dgm:t>
    </dgm:pt>
    <dgm:pt modelId="{3B4FBEA0-BE04-41DA-B50A-C02746BE2F96}" type="pres">
      <dgm:prSet presAssocID="{9B4D4D54-A8F9-44AD-8D2E-29DFAAE93D61}" presName="root2" presStyleCnt="0"/>
      <dgm:spPr/>
    </dgm:pt>
    <dgm:pt modelId="{51D9B47F-F1C7-4D6D-B61E-8EA23C61CD2D}" type="pres">
      <dgm:prSet presAssocID="{9B4D4D54-A8F9-44AD-8D2E-29DFAAE93D61}" presName="LevelTwoTextNode" presStyleLbl="node3" presStyleIdx="2" presStyleCnt="12" custScaleX="871035" custScaleY="242961" custLinFactNeighborX="-34167" custLinFactNeighborY="4477">
        <dgm:presLayoutVars>
          <dgm:chPref val="3"/>
        </dgm:presLayoutVars>
      </dgm:prSet>
      <dgm:spPr>
        <a:prstGeom prst="roundRect">
          <a:avLst>
            <a:gd name="adj" fmla="val 10000"/>
          </a:avLst>
        </a:prstGeom>
      </dgm:spPr>
      <dgm:t>
        <a:bodyPr/>
        <a:lstStyle/>
        <a:p>
          <a:endParaRPr lang="es-MX"/>
        </a:p>
      </dgm:t>
    </dgm:pt>
    <dgm:pt modelId="{3A242164-CA31-4772-B46D-5B1383AB5F52}" type="pres">
      <dgm:prSet presAssocID="{9B4D4D54-A8F9-44AD-8D2E-29DFAAE93D61}" presName="level3hierChild" presStyleCnt="0"/>
      <dgm:spPr/>
    </dgm:pt>
    <dgm:pt modelId="{FD2BA89F-B798-4645-8328-27416CE04E6D}" type="pres">
      <dgm:prSet presAssocID="{65E5310A-3001-46D7-90A4-924EDB739D48}" presName="conn2-1" presStyleLbl="parChTrans1D4" presStyleIdx="2" presStyleCnt="12"/>
      <dgm:spPr>
        <a:custGeom>
          <a:avLst/>
          <a:gdLst/>
          <a:ahLst/>
          <a:cxnLst/>
          <a:rect l="0" t="0" r="0" b="0"/>
          <a:pathLst>
            <a:path>
              <a:moveTo>
                <a:pt x="0" y="2760"/>
              </a:moveTo>
              <a:lnTo>
                <a:pt x="167775" y="2760"/>
              </a:lnTo>
            </a:path>
          </a:pathLst>
        </a:custGeom>
      </dgm:spPr>
      <dgm:t>
        <a:bodyPr/>
        <a:lstStyle/>
        <a:p>
          <a:endParaRPr lang="es-MX"/>
        </a:p>
      </dgm:t>
    </dgm:pt>
    <dgm:pt modelId="{387E15F5-7DA7-44D2-896C-66EA7CAED719}" type="pres">
      <dgm:prSet presAssocID="{65E5310A-3001-46D7-90A4-924EDB739D48}" presName="connTx" presStyleLbl="parChTrans1D4" presStyleIdx="2" presStyleCnt="12"/>
      <dgm:spPr/>
      <dgm:t>
        <a:bodyPr/>
        <a:lstStyle/>
        <a:p>
          <a:endParaRPr lang="es-MX"/>
        </a:p>
      </dgm:t>
    </dgm:pt>
    <dgm:pt modelId="{03A5CC1C-176A-4445-883D-0ABC5FC987D3}" type="pres">
      <dgm:prSet presAssocID="{4B64C2BD-3272-4A63-A6D3-B01192AED99C}" presName="root2" presStyleCnt="0"/>
      <dgm:spPr/>
    </dgm:pt>
    <dgm:pt modelId="{9B1965FF-5C8C-4D24-A297-443B86FED555}" type="pres">
      <dgm:prSet presAssocID="{4B64C2BD-3272-4A63-A6D3-B01192AED99C}" presName="LevelTwoTextNode" presStyleLbl="node4" presStyleIdx="2" presStyleCnt="12" custScaleX="547258" custScaleY="219305" custLinFactNeighborX="1509" custLinFactNeighborY="4725">
        <dgm:presLayoutVars>
          <dgm:chPref val="3"/>
        </dgm:presLayoutVars>
      </dgm:prSet>
      <dgm:spPr>
        <a:prstGeom prst="roundRect">
          <a:avLst>
            <a:gd name="adj" fmla="val 10000"/>
          </a:avLst>
        </a:prstGeom>
      </dgm:spPr>
      <dgm:t>
        <a:bodyPr/>
        <a:lstStyle/>
        <a:p>
          <a:endParaRPr lang="es-MX"/>
        </a:p>
      </dgm:t>
    </dgm:pt>
    <dgm:pt modelId="{C6616F7C-AA83-437A-AE5A-57C4070E81F1}" type="pres">
      <dgm:prSet presAssocID="{4B64C2BD-3272-4A63-A6D3-B01192AED99C}" presName="level3hierChild" presStyleCnt="0"/>
      <dgm:spPr/>
    </dgm:pt>
    <dgm:pt modelId="{A061066E-971C-4411-A0B3-C124348DDD45}" type="pres">
      <dgm:prSet presAssocID="{A70DF535-2124-4E40-A7CA-7872884519FA}" presName="conn2-1" presStyleLbl="parChTrans1D2" presStyleIdx="3" presStyleCnt="12"/>
      <dgm:spPr>
        <a:custGeom>
          <a:avLst/>
          <a:gdLst/>
          <a:ahLst/>
          <a:cxnLst/>
          <a:rect l="0" t="0" r="0" b="0"/>
          <a:pathLst>
            <a:path>
              <a:moveTo>
                <a:pt x="0" y="2760"/>
              </a:moveTo>
              <a:lnTo>
                <a:pt x="701519" y="2760"/>
              </a:lnTo>
            </a:path>
          </a:pathLst>
        </a:custGeom>
      </dgm:spPr>
      <dgm:t>
        <a:bodyPr/>
        <a:lstStyle/>
        <a:p>
          <a:endParaRPr lang="es-MX"/>
        </a:p>
      </dgm:t>
    </dgm:pt>
    <dgm:pt modelId="{2DB4089F-B0EE-4257-A9D7-919B7260F5B5}" type="pres">
      <dgm:prSet presAssocID="{A70DF535-2124-4E40-A7CA-7872884519FA}" presName="connTx" presStyleLbl="parChTrans1D2" presStyleIdx="3" presStyleCnt="12"/>
      <dgm:spPr/>
      <dgm:t>
        <a:bodyPr/>
        <a:lstStyle/>
        <a:p>
          <a:endParaRPr lang="es-MX"/>
        </a:p>
      </dgm:t>
    </dgm:pt>
    <dgm:pt modelId="{4E71355C-F6A6-4932-9614-CF5A894AFB7C}" type="pres">
      <dgm:prSet presAssocID="{09C7260B-76E9-4666-8494-351C99B2569E}" presName="root2" presStyleCnt="0"/>
      <dgm:spPr/>
    </dgm:pt>
    <dgm:pt modelId="{2610C5B7-1967-41AC-96EA-DD834EE3846D}" type="pres">
      <dgm:prSet presAssocID="{09C7260B-76E9-4666-8494-351C99B2569E}" presName="LevelTwoTextNode" presStyleLbl="node2" presStyleIdx="3" presStyleCnt="12" custScaleX="606405" custScaleY="242562" custLinFactNeighborX="-35371" custLinFactNeighborY="6330">
        <dgm:presLayoutVars>
          <dgm:chPref val="3"/>
        </dgm:presLayoutVars>
      </dgm:prSet>
      <dgm:spPr>
        <a:prstGeom prst="roundRect">
          <a:avLst>
            <a:gd name="adj" fmla="val 10000"/>
          </a:avLst>
        </a:prstGeom>
      </dgm:spPr>
      <dgm:t>
        <a:bodyPr/>
        <a:lstStyle/>
        <a:p>
          <a:endParaRPr lang="es-MX"/>
        </a:p>
      </dgm:t>
    </dgm:pt>
    <dgm:pt modelId="{327DAB96-ED58-4859-BCD7-FE7856CE5BCB}" type="pres">
      <dgm:prSet presAssocID="{09C7260B-76E9-4666-8494-351C99B2569E}" presName="level3hierChild" presStyleCnt="0"/>
      <dgm:spPr/>
    </dgm:pt>
    <dgm:pt modelId="{63248258-BB52-423E-B29E-31DE59FF9B58}" type="pres">
      <dgm:prSet presAssocID="{EB332565-E4D8-41DF-B190-0155C124E509}" presName="conn2-1" presStyleLbl="parChTrans1D3" presStyleIdx="3" presStyleCnt="12"/>
      <dgm:spPr>
        <a:custGeom>
          <a:avLst/>
          <a:gdLst/>
          <a:ahLst/>
          <a:cxnLst/>
          <a:rect l="0" t="0" r="0" b="0"/>
          <a:pathLst>
            <a:path>
              <a:moveTo>
                <a:pt x="0" y="2760"/>
              </a:moveTo>
              <a:lnTo>
                <a:pt x="144602" y="2760"/>
              </a:lnTo>
            </a:path>
          </a:pathLst>
        </a:custGeom>
      </dgm:spPr>
      <dgm:t>
        <a:bodyPr/>
        <a:lstStyle/>
        <a:p>
          <a:endParaRPr lang="es-MX"/>
        </a:p>
      </dgm:t>
    </dgm:pt>
    <dgm:pt modelId="{86AC0AA2-3CB8-4AE4-AE88-3FEA57E46E3C}" type="pres">
      <dgm:prSet presAssocID="{EB332565-E4D8-41DF-B190-0155C124E509}" presName="connTx" presStyleLbl="parChTrans1D3" presStyleIdx="3" presStyleCnt="12"/>
      <dgm:spPr/>
      <dgm:t>
        <a:bodyPr/>
        <a:lstStyle/>
        <a:p>
          <a:endParaRPr lang="es-MX"/>
        </a:p>
      </dgm:t>
    </dgm:pt>
    <dgm:pt modelId="{A0234C35-46FB-4F09-A241-0B3C62A21E8A}" type="pres">
      <dgm:prSet presAssocID="{899232C9-908E-44C7-9372-445821C2CD57}" presName="root2" presStyleCnt="0"/>
      <dgm:spPr/>
    </dgm:pt>
    <dgm:pt modelId="{8711911E-5C18-45D2-BED2-73867557416A}" type="pres">
      <dgm:prSet presAssocID="{899232C9-908E-44C7-9372-445821C2CD57}" presName="LevelTwoTextNode" presStyleLbl="node3" presStyleIdx="3" presStyleCnt="12" custScaleX="871035" custScaleY="242961" custLinFactNeighborX="-34219" custLinFactNeighborY="5980">
        <dgm:presLayoutVars>
          <dgm:chPref val="3"/>
        </dgm:presLayoutVars>
      </dgm:prSet>
      <dgm:spPr>
        <a:prstGeom prst="roundRect">
          <a:avLst>
            <a:gd name="adj" fmla="val 10000"/>
          </a:avLst>
        </a:prstGeom>
      </dgm:spPr>
      <dgm:t>
        <a:bodyPr/>
        <a:lstStyle/>
        <a:p>
          <a:endParaRPr lang="es-MX"/>
        </a:p>
      </dgm:t>
    </dgm:pt>
    <dgm:pt modelId="{4AF78CBC-2AD1-4217-8138-EBE88FC332A2}" type="pres">
      <dgm:prSet presAssocID="{899232C9-908E-44C7-9372-445821C2CD57}" presName="level3hierChild" presStyleCnt="0"/>
      <dgm:spPr/>
    </dgm:pt>
    <dgm:pt modelId="{5D90C844-CE88-4706-B1A2-1738D20B9E42}" type="pres">
      <dgm:prSet presAssocID="{50FED1BA-D645-455D-9F39-3D53154709EC}" presName="conn2-1" presStyleLbl="parChTrans1D4" presStyleIdx="3" presStyleCnt="12"/>
      <dgm:spPr>
        <a:custGeom>
          <a:avLst/>
          <a:gdLst/>
          <a:ahLst/>
          <a:cxnLst/>
          <a:rect l="0" t="0" r="0" b="0"/>
          <a:pathLst>
            <a:path>
              <a:moveTo>
                <a:pt x="0" y="2760"/>
              </a:moveTo>
              <a:lnTo>
                <a:pt x="167972" y="2760"/>
              </a:lnTo>
            </a:path>
          </a:pathLst>
        </a:custGeom>
      </dgm:spPr>
      <dgm:t>
        <a:bodyPr/>
        <a:lstStyle/>
        <a:p>
          <a:endParaRPr lang="es-MX"/>
        </a:p>
      </dgm:t>
    </dgm:pt>
    <dgm:pt modelId="{C2B55D27-DA53-4123-9D0D-DB18638486C7}" type="pres">
      <dgm:prSet presAssocID="{50FED1BA-D645-455D-9F39-3D53154709EC}" presName="connTx" presStyleLbl="parChTrans1D4" presStyleIdx="3" presStyleCnt="12"/>
      <dgm:spPr/>
      <dgm:t>
        <a:bodyPr/>
        <a:lstStyle/>
        <a:p>
          <a:endParaRPr lang="es-MX"/>
        </a:p>
      </dgm:t>
    </dgm:pt>
    <dgm:pt modelId="{699C32D3-54F2-42F1-B54D-2847446C758D}" type="pres">
      <dgm:prSet presAssocID="{6CE46706-ADFB-4164-95B1-C030A4DC5917}" presName="root2" presStyleCnt="0"/>
      <dgm:spPr/>
    </dgm:pt>
    <dgm:pt modelId="{280BC3F5-51FB-4072-9D8E-60502DD5C059}" type="pres">
      <dgm:prSet presAssocID="{6CE46706-ADFB-4164-95B1-C030A4DC5917}" presName="LevelTwoTextNode" presStyleLbl="node4" presStyleIdx="3" presStyleCnt="12" custScaleX="547258" custScaleY="219305" custLinFactNeighborX="1509" custLinFactNeighborY="4725">
        <dgm:presLayoutVars>
          <dgm:chPref val="3"/>
        </dgm:presLayoutVars>
      </dgm:prSet>
      <dgm:spPr>
        <a:prstGeom prst="roundRect">
          <a:avLst>
            <a:gd name="adj" fmla="val 10000"/>
          </a:avLst>
        </a:prstGeom>
      </dgm:spPr>
      <dgm:t>
        <a:bodyPr/>
        <a:lstStyle/>
        <a:p>
          <a:endParaRPr lang="es-MX"/>
        </a:p>
      </dgm:t>
    </dgm:pt>
    <dgm:pt modelId="{01720BE3-63E5-4BCC-94F3-24207085C859}" type="pres">
      <dgm:prSet presAssocID="{6CE46706-ADFB-4164-95B1-C030A4DC5917}" presName="level3hierChild" presStyleCnt="0"/>
      <dgm:spPr/>
    </dgm:pt>
    <dgm:pt modelId="{EE7AC8FE-87BC-47C6-8D6B-E8102D1F2135}" type="pres">
      <dgm:prSet presAssocID="{57CAB6E1-D853-4E67-8B14-57A2FDF3B486}" presName="root1" presStyleCnt="0"/>
      <dgm:spPr/>
    </dgm:pt>
    <dgm:pt modelId="{A006DFC9-9F6B-45C0-87C4-E280D5AD7A4E}" type="pres">
      <dgm:prSet presAssocID="{57CAB6E1-D853-4E67-8B14-57A2FDF3B486}" presName="LevelOneTextNode" presStyleLbl="node0" presStyleIdx="1" presStyleCnt="3" custScaleX="364393" custScaleY="256168" custLinFactX="-200000" custLinFactNeighborX="-232702">
        <dgm:presLayoutVars>
          <dgm:chPref val="3"/>
        </dgm:presLayoutVars>
      </dgm:prSet>
      <dgm:spPr>
        <a:prstGeom prst="roundRect">
          <a:avLst>
            <a:gd name="adj" fmla="val 10000"/>
          </a:avLst>
        </a:prstGeom>
      </dgm:spPr>
      <dgm:t>
        <a:bodyPr/>
        <a:lstStyle/>
        <a:p>
          <a:endParaRPr lang="es-MX"/>
        </a:p>
      </dgm:t>
    </dgm:pt>
    <dgm:pt modelId="{B5C1052D-866B-46E4-A0DE-540B521D2F20}" type="pres">
      <dgm:prSet presAssocID="{57CAB6E1-D853-4E67-8B14-57A2FDF3B486}" presName="level2hierChild" presStyleCnt="0"/>
      <dgm:spPr/>
    </dgm:pt>
    <dgm:pt modelId="{14441068-40B4-49EE-8F6A-AC7B912B173C}" type="pres">
      <dgm:prSet presAssocID="{005BE9E1-3FF6-40D8-BE22-DCA8FF9B88B7}" presName="conn2-1" presStyleLbl="parChTrans1D2" presStyleIdx="4" presStyleCnt="12"/>
      <dgm:spPr>
        <a:custGeom>
          <a:avLst/>
          <a:gdLst/>
          <a:ahLst/>
          <a:cxnLst/>
          <a:rect l="0" t="0" r="0" b="0"/>
          <a:pathLst>
            <a:path>
              <a:moveTo>
                <a:pt x="0" y="2760"/>
              </a:moveTo>
              <a:lnTo>
                <a:pt x="1315115" y="2760"/>
              </a:lnTo>
            </a:path>
          </a:pathLst>
        </a:custGeom>
      </dgm:spPr>
      <dgm:t>
        <a:bodyPr/>
        <a:lstStyle/>
        <a:p>
          <a:endParaRPr lang="es-MX"/>
        </a:p>
      </dgm:t>
    </dgm:pt>
    <dgm:pt modelId="{79606D89-F774-4277-A161-AE810A0B0F5A}" type="pres">
      <dgm:prSet presAssocID="{005BE9E1-3FF6-40D8-BE22-DCA8FF9B88B7}" presName="connTx" presStyleLbl="parChTrans1D2" presStyleIdx="4" presStyleCnt="12"/>
      <dgm:spPr/>
      <dgm:t>
        <a:bodyPr/>
        <a:lstStyle/>
        <a:p>
          <a:endParaRPr lang="es-MX"/>
        </a:p>
      </dgm:t>
    </dgm:pt>
    <dgm:pt modelId="{0676E8B2-FE40-4B3A-BFE8-5948D6EDC67E}" type="pres">
      <dgm:prSet presAssocID="{F42741FE-D757-442F-B7AD-729E015CABAD}" presName="root2" presStyleCnt="0"/>
      <dgm:spPr/>
    </dgm:pt>
    <dgm:pt modelId="{1DEA331B-7AA0-4919-86E9-4079A2E04922}" type="pres">
      <dgm:prSet presAssocID="{F42741FE-D757-442F-B7AD-729E015CABAD}" presName="LevelTwoTextNode" presStyleLbl="node2" presStyleIdx="4" presStyleCnt="12" custScaleX="606405" custScaleY="242562" custLinFactNeighborX="-29630" custLinFactNeighborY="29633">
        <dgm:presLayoutVars>
          <dgm:chPref val="3"/>
        </dgm:presLayoutVars>
      </dgm:prSet>
      <dgm:spPr>
        <a:prstGeom prst="roundRect">
          <a:avLst>
            <a:gd name="adj" fmla="val 10000"/>
          </a:avLst>
        </a:prstGeom>
      </dgm:spPr>
      <dgm:t>
        <a:bodyPr/>
        <a:lstStyle/>
        <a:p>
          <a:endParaRPr lang="es-MX"/>
        </a:p>
      </dgm:t>
    </dgm:pt>
    <dgm:pt modelId="{E162E4DD-485C-46A4-97B3-9979C8084A36}" type="pres">
      <dgm:prSet presAssocID="{F42741FE-D757-442F-B7AD-729E015CABAD}" presName="level3hierChild" presStyleCnt="0"/>
      <dgm:spPr/>
    </dgm:pt>
    <dgm:pt modelId="{96B5CF1E-04DB-44AF-815D-0C2C2285E1E5}" type="pres">
      <dgm:prSet presAssocID="{1AF170A3-3DAC-4F44-B6AE-B93C4153ECAA}" presName="conn2-1" presStyleLbl="parChTrans1D3" presStyleIdx="4" presStyleCnt="12"/>
      <dgm:spPr>
        <a:custGeom>
          <a:avLst/>
          <a:gdLst/>
          <a:ahLst/>
          <a:cxnLst/>
          <a:rect l="0" t="0" r="0" b="0"/>
          <a:pathLst>
            <a:path>
              <a:moveTo>
                <a:pt x="0" y="2760"/>
              </a:moveTo>
              <a:lnTo>
                <a:pt x="120865" y="2760"/>
              </a:lnTo>
            </a:path>
          </a:pathLst>
        </a:custGeom>
      </dgm:spPr>
      <dgm:t>
        <a:bodyPr/>
        <a:lstStyle/>
        <a:p>
          <a:endParaRPr lang="es-MX"/>
        </a:p>
      </dgm:t>
    </dgm:pt>
    <dgm:pt modelId="{C4942D09-A87A-4DA1-993C-F4B97E8C7BFD}" type="pres">
      <dgm:prSet presAssocID="{1AF170A3-3DAC-4F44-B6AE-B93C4153ECAA}" presName="connTx" presStyleLbl="parChTrans1D3" presStyleIdx="4" presStyleCnt="12"/>
      <dgm:spPr/>
      <dgm:t>
        <a:bodyPr/>
        <a:lstStyle/>
        <a:p>
          <a:endParaRPr lang="es-MX"/>
        </a:p>
      </dgm:t>
    </dgm:pt>
    <dgm:pt modelId="{A427654B-D52E-4F60-8B9C-17AB922C7F39}" type="pres">
      <dgm:prSet presAssocID="{5A87A1B0-0249-4E69-8DC0-78306454CADA}" presName="root2" presStyleCnt="0"/>
      <dgm:spPr/>
    </dgm:pt>
    <dgm:pt modelId="{B75980D7-7CB7-4DBA-A0C1-283F6AD5A41C}" type="pres">
      <dgm:prSet presAssocID="{5A87A1B0-0249-4E69-8DC0-78306454CADA}" presName="LevelTwoTextNode" presStyleLbl="node3" presStyleIdx="4" presStyleCnt="12" custScaleX="871035" custScaleY="242961" custLinFactNeighborX="-35481" custLinFactNeighborY="21387">
        <dgm:presLayoutVars>
          <dgm:chPref val="3"/>
        </dgm:presLayoutVars>
      </dgm:prSet>
      <dgm:spPr>
        <a:prstGeom prst="roundRect">
          <a:avLst>
            <a:gd name="adj" fmla="val 10000"/>
          </a:avLst>
        </a:prstGeom>
      </dgm:spPr>
      <dgm:t>
        <a:bodyPr/>
        <a:lstStyle/>
        <a:p>
          <a:endParaRPr lang="es-MX"/>
        </a:p>
      </dgm:t>
    </dgm:pt>
    <dgm:pt modelId="{FDE1A8FB-1069-4532-9B0D-F7AD8014CB46}" type="pres">
      <dgm:prSet presAssocID="{5A87A1B0-0249-4E69-8DC0-78306454CADA}" presName="level3hierChild" presStyleCnt="0"/>
      <dgm:spPr/>
    </dgm:pt>
    <dgm:pt modelId="{FC403026-37AD-4E4E-A785-74E8336D07A9}" type="pres">
      <dgm:prSet presAssocID="{6AA1D4D1-F804-4EB2-BE33-5B7865AFA6AD}" presName="conn2-1" presStyleLbl="parChTrans1D4" presStyleIdx="4" presStyleCnt="12"/>
      <dgm:spPr>
        <a:custGeom>
          <a:avLst/>
          <a:gdLst/>
          <a:ahLst/>
          <a:cxnLst/>
          <a:rect l="0" t="0" r="0" b="0"/>
          <a:pathLst>
            <a:path>
              <a:moveTo>
                <a:pt x="0" y="2760"/>
              </a:moveTo>
              <a:lnTo>
                <a:pt x="172857" y="2760"/>
              </a:lnTo>
            </a:path>
          </a:pathLst>
        </a:custGeom>
      </dgm:spPr>
      <dgm:t>
        <a:bodyPr/>
        <a:lstStyle/>
        <a:p>
          <a:endParaRPr lang="es-MX"/>
        </a:p>
      </dgm:t>
    </dgm:pt>
    <dgm:pt modelId="{DF9F56B4-A28D-4E53-AE28-25550915B58F}" type="pres">
      <dgm:prSet presAssocID="{6AA1D4D1-F804-4EB2-BE33-5B7865AFA6AD}" presName="connTx" presStyleLbl="parChTrans1D4" presStyleIdx="4" presStyleCnt="12"/>
      <dgm:spPr/>
      <dgm:t>
        <a:bodyPr/>
        <a:lstStyle/>
        <a:p>
          <a:endParaRPr lang="es-MX"/>
        </a:p>
      </dgm:t>
    </dgm:pt>
    <dgm:pt modelId="{CDD81889-B58C-4934-AF9E-03762AF82C7B}" type="pres">
      <dgm:prSet presAssocID="{82266674-640E-482E-9967-9961299CF65E}" presName="root2" presStyleCnt="0"/>
      <dgm:spPr/>
    </dgm:pt>
    <dgm:pt modelId="{D8811F31-409B-4224-BECB-7DB8E37606E8}" type="pres">
      <dgm:prSet presAssocID="{82266674-640E-482E-9967-9961299CF65E}" presName="LevelTwoTextNode" presStyleLbl="node4" presStyleIdx="4" presStyleCnt="12" custScaleX="547258" custScaleY="219305" custLinFactNeighborX="1509" custLinFactNeighborY="14179">
        <dgm:presLayoutVars>
          <dgm:chPref val="3"/>
        </dgm:presLayoutVars>
      </dgm:prSet>
      <dgm:spPr>
        <a:prstGeom prst="roundRect">
          <a:avLst>
            <a:gd name="adj" fmla="val 10000"/>
          </a:avLst>
        </a:prstGeom>
      </dgm:spPr>
      <dgm:t>
        <a:bodyPr/>
        <a:lstStyle/>
        <a:p>
          <a:endParaRPr lang="es-MX"/>
        </a:p>
      </dgm:t>
    </dgm:pt>
    <dgm:pt modelId="{9DD16BF9-D4EE-4CE6-97AA-EFDBC2A6F427}" type="pres">
      <dgm:prSet presAssocID="{82266674-640E-482E-9967-9961299CF65E}" presName="level3hierChild" presStyleCnt="0"/>
      <dgm:spPr/>
    </dgm:pt>
    <dgm:pt modelId="{C0A8F363-3066-4943-9257-C5B0AD4D2F60}" type="pres">
      <dgm:prSet presAssocID="{759CAB93-EDB4-49A8-8FF0-7B759223795E}" presName="conn2-1" presStyleLbl="parChTrans1D2" presStyleIdx="5" presStyleCnt="12"/>
      <dgm:spPr>
        <a:custGeom>
          <a:avLst/>
          <a:gdLst/>
          <a:ahLst/>
          <a:cxnLst/>
          <a:rect l="0" t="0" r="0" b="0"/>
          <a:pathLst>
            <a:path>
              <a:moveTo>
                <a:pt x="0" y="2760"/>
              </a:moveTo>
              <a:lnTo>
                <a:pt x="881058" y="2760"/>
              </a:lnTo>
            </a:path>
          </a:pathLst>
        </a:custGeom>
      </dgm:spPr>
      <dgm:t>
        <a:bodyPr/>
        <a:lstStyle/>
        <a:p>
          <a:endParaRPr lang="es-MX"/>
        </a:p>
      </dgm:t>
    </dgm:pt>
    <dgm:pt modelId="{201B1C4F-BED7-4F10-93B4-EBA3901DC206}" type="pres">
      <dgm:prSet presAssocID="{759CAB93-EDB4-49A8-8FF0-7B759223795E}" presName="connTx" presStyleLbl="parChTrans1D2" presStyleIdx="5" presStyleCnt="12"/>
      <dgm:spPr/>
      <dgm:t>
        <a:bodyPr/>
        <a:lstStyle/>
        <a:p>
          <a:endParaRPr lang="es-MX"/>
        </a:p>
      </dgm:t>
    </dgm:pt>
    <dgm:pt modelId="{0A7B0187-4A9A-438A-A6E4-706E12DB1FEE}" type="pres">
      <dgm:prSet presAssocID="{B89CB687-4056-4D80-A07D-FA24C15652D7}" presName="root2" presStyleCnt="0"/>
      <dgm:spPr/>
    </dgm:pt>
    <dgm:pt modelId="{CB8483B0-5E5E-4BDC-97DA-F607C1FB8295}" type="pres">
      <dgm:prSet presAssocID="{B89CB687-4056-4D80-A07D-FA24C15652D7}" presName="LevelTwoTextNode" presStyleLbl="node2" presStyleIdx="5" presStyleCnt="12" custScaleX="606405" custScaleY="242562" custLinFactNeighborX="-32009" custLinFactNeighborY="20116">
        <dgm:presLayoutVars>
          <dgm:chPref val="3"/>
        </dgm:presLayoutVars>
      </dgm:prSet>
      <dgm:spPr>
        <a:prstGeom prst="roundRect">
          <a:avLst>
            <a:gd name="adj" fmla="val 10000"/>
          </a:avLst>
        </a:prstGeom>
      </dgm:spPr>
      <dgm:t>
        <a:bodyPr/>
        <a:lstStyle/>
        <a:p>
          <a:endParaRPr lang="es-MX"/>
        </a:p>
      </dgm:t>
    </dgm:pt>
    <dgm:pt modelId="{D096F132-A565-4C6B-BEB6-4F7E83ED619C}" type="pres">
      <dgm:prSet presAssocID="{B89CB687-4056-4D80-A07D-FA24C15652D7}" presName="level3hierChild" presStyleCnt="0"/>
      <dgm:spPr/>
    </dgm:pt>
    <dgm:pt modelId="{A2983A4F-7829-4DCA-9150-C2CD62F86D4F}" type="pres">
      <dgm:prSet presAssocID="{8665ADC2-54F1-4E08-B68B-8B1D70E10025}" presName="conn2-1" presStyleLbl="parChTrans1D3" presStyleIdx="5" presStyleCnt="12"/>
      <dgm:spPr>
        <a:custGeom>
          <a:avLst/>
          <a:gdLst/>
          <a:ahLst/>
          <a:cxnLst/>
          <a:rect l="0" t="0" r="0" b="0"/>
          <a:pathLst>
            <a:path>
              <a:moveTo>
                <a:pt x="0" y="2760"/>
              </a:moveTo>
              <a:lnTo>
                <a:pt x="128496" y="2760"/>
              </a:lnTo>
            </a:path>
          </a:pathLst>
        </a:custGeom>
      </dgm:spPr>
      <dgm:t>
        <a:bodyPr/>
        <a:lstStyle/>
        <a:p>
          <a:endParaRPr lang="es-MX"/>
        </a:p>
      </dgm:t>
    </dgm:pt>
    <dgm:pt modelId="{179EB998-5807-46CB-98C2-9D0E625C6CF7}" type="pres">
      <dgm:prSet presAssocID="{8665ADC2-54F1-4E08-B68B-8B1D70E10025}" presName="connTx" presStyleLbl="parChTrans1D3" presStyleIdx="5" presStyleCnt="12"/>
      <dgm:spPr/>
      <dgm:t>
        <a:bodyPr/>
        <a:lstStyle/>
        <a:p>
          <a:endParaRPr lang="es-MX"/>
        </a:p>
      </dgm:t>
    </dgm:pt>
    <dgm:pt modelId="{9E4C4F6F-5036-4AAE-AABA-D5DBAABA8B50}" type="pres">
      <dgm:prSet presAssocID="{05B0AE71-EA14-4EA8-BD79-8465620EA84F}" presName="root2" presStyleCnt="0"/>
      <dgm:spPr/>
    </dgm:pt>
    <dgm:pt modelId="{CEDF66C8-CB96-4ECC-A282-A2F70ABDA3DC}" type="pres">
      <dgm:prSet presAssocID="{05B0AE71-EA14-4EA8-BD79-8465620EA84F}" presName="LevelTwoTextNode" presStyleLbl="node3" presStyleIdx="5" presStyleCnt="12" custScaleX="871035" custScaleY="242961" custLinFactNeighborX="-35481" custLinFactNeighborY="16662">
        <dgm:presLayoutVars>
          <dgm:chPref val="3"/>
        </dgm:presLayoutVars>
      </dgm:prSet>
      <dgm:spPr>
        <a:prstGeom prst="roundRect">
          <a:avLst>
            <a:gd name="adj" fmla="val 10000"/>
          </a:avLst>
        </a:prstGeom>
      </dgm:spPr>
      <dgm:t>
        <a:bodyPr/>
        <a:lstStyle/>
        <a:p>
          <a:endParaRPr lang="es-MX"/>
        </a:p>
      </dgm:t>
    </dgm:pt>
    <dgm:pt modelId="{1B6FB62C-DDE0-4998-B9FA-B1F19FF6A883}" type="pres">
      <dgm:prSet presAssocID="{05B0AE71-EA14-4EA8-BD79-8465620EA84F}" presName="level3hierChild" presStyleCnt="0"/>
      <dgm:spPr/>
    </dgm:pt>
    <dgm:pt modelId="{032F770B-43BE-4F31-905F-5663009CB516}" type="pres">
      <dgm:prSet presAssocID="{3473BAFC-E756-448C-A1CD-B81CC3EE0F57}" presName="conn2-1" presStyleLbl="parChTrans1D4" presStyleIdx="5" presStyleCnt="12"/>
      <dgm:spPr>
        <a:custGeom>
          <a:avLst/>
          <a:gdLst/>
          <a:ahLst/>
          <a:cxnLst/>
          <a:rect l="0" t="0" r="0" b="0"/>
          <a:pathLst>
            <a:path>
              <a:moveTo>
                <a:pt x="0" y="2760"/>
              </a:moveTo>
              <a:lnTo>
                <a:pt x="172447" y="2760"/>
              </a:lnTo>
            </a:path>
          </a:pathLst>
        </a:custGeom>
      </dgm:spPr>
      <dgm:t>
        <a:bodyPr/>
        <a:lstStyle/>
        <a:p>
          <a:endParaRPr lang="es-MX"/>
        </a:p>
      </dgm:t>
    </dgm:pt>
    <dgm:pt modelId="{8E8BDB46-9612-4F5D-9FE6-7961145EF71E}" type="pres">
      <dgm:prSet presAssocID="{3473BAFC-E756-448C-A1CD-B81CC3EE0F57}" presName="connTx" presStyleLbl="parChTrans1D4" presStyleIdx="5" presStyleCnt="12"/>
      <dgm:spPr/>
      <dgm:t>
        <a:bodyPr/>
        <a:lstStyle/>
        <a:p>
          <a:endParaRPr lang="es-MX"/>
        </a:p>
      </dgm:t>
    </dgm:pt>
    <dgm:pt modelId="{3A5A6BFA-2199-40E5-AE5A-5613807D207D}" type="pres">
      <dgm:prSet presAssocID="{6EEDC9A0-2297-4BD5-BC97-F69A5EEC41FD}" presName="root2" presStyleCnt="0"/>
      <dgm:spPr/>
    </dgm:pt>
    <dgm:pt modelId="{45693165-0DCB-43CC-8EA9-796C0004B6EF}" type="pres">
      <dgm:prSet presAssocID="{6EEDC9A0-2297-4BD5-BC97-F69A5EEC41FD}" presName="LevelTwoTextNode" presStyleLbl="node4" presStyleIdx="5" presStyleCnt="12" custScaleX="547258" custScaleY="219305" custLinFactNeighborX="1509" custLinFactNeighborY="14179">
        <dgm:presLayoutVars>
          <dgm:chPref val="3"/>
        </dgm:presLayoutVars>
      </dgm:prSet>
      <dgm:spPr>
        <a:prstGeom prst="roundRect">
          <a:avLst>
            <a:gd name="adj" fmla="val 10000"/>
          </a:avLst>
        </a:prstGeom>
      </dgm:spPr>
      <dgm:t>
        <a:bodyPr/>
        <a:lstStyle/>
        <a:p>
          <a:endParaRPr lang="es-MX"/>
        </a:p>
      </dgm:t>
    </dgm:pt>
    <dgm:pt modelId="{2A7EDB94-8BBC-4359-B694-F90EBF5D7462}" type="pres">
      <dgm:prSet presAssocID="{6EEDC9A0-2297-4BD5-BC97-F69A5EEC41FD}" presName="level3hierChild" presStyleCnt="0"/>
      <dgm:spPr/>
    </dgm:pt>
    <dgm:pt modelId="{9FD9432B-ADC4-4E8B-8DC1-3B63BAE187B1}" type="pres">
      <dgm:prSet presAssocID="{1BCAC64F-A718-4B22-90B8-B06355E4C93F}" presName="conn2-1" presStyleLbl="parChTrans1D2" presStyleIdx="6" presStyleCnt="12"/>
      <dgm:spPr>
        <a:custGeom>
          <a:avLst/>
          <a:gdLst/>
          <a:ahLst/>
          <a:cxnLst/>
          <a:rect l="0" t="0" r="0" b="0"/>
          <a:pathLst>
            <a:path>
              <a:moveTo>
                <a:pt x="0" y="2760"/>
              </a:moveTo>
              <a:lnTo>
                <a:pt x="438272" y="2760"/>
              </a:lnTo>
            </a:path>
          </a:pathLst>
        </a:custGeom>
      </dgm:spPr>
      <dgm:t>
        <a:bodyPr/>
        <a:lstStyle/>
        <a:p>
          <a:endParaRPr lang="es-MX"/>
        </a:p>
      </dgm:t>
    </dgm:pt>
    <dgm:pt modelId="{EE36C4B1-F461-4958-A7C3-4C42BF95F6E2}" type="pres">
      <dgm:prSet presAssocID="{1BCAC64F-A718-4B22-90B8-B06355E4C93F}" presName="connTx" presStyleLbl="parChTrans1D2" presStyleIdx="6" presStyleCnt="12"/>
      <dgm:spPr/>
      <dgm:t>
        <a:bodyPr/>
        <a:lstStyle/>
        <a:p>
          <a:endParaRPr lang="es-MX"/>
        </a:p>
      </dgm:t>
    </dgm:pt>
    <dgm:pt modelId="{13807095-25A9-4EF9-AE09-49DFD6E4537E}" type="pres">
      <dgm:prSet presAssocID="{01615145-521E-4968-84DC-920B79435800}" presName="root2" presStyleCnt="0"/>
      <dgm:spPr/>
    </dgm:pt>
    <dgm:pt modelId="{8D959ADA-EC29-4858-B0BC-FCFF6C81AD4E}" type="pres">
      <dgm:prSet presAssocID="{01615145-521E-4968-84DC-920B79435800}" presName="LevelTwoTextNode" presStyleLbl="node2" presStyleIdx="6" presStyleCnt="12" custScaleX="606405" custScaleY="242562" custLinFactNeighborX="-32009" custLinFactNeighborY="20116">
        <dgm:presLayoutVars>
          <dgm:chPref val="3"/>
        </dgm:presLayoutVars>
      </dgm:prSet>
      <dgm:spPr>
        <a:prstGeom prst="roundRect">
          <a:avLst>
            <a:gd name="adj" fmla="val 10000"/>
          </a:avLst>
        </a:prstGeom>
      </dgm:spPr>
      <dgm:t>
        <a:bodyPr/>
        <a:lstStyle/>
        <a:p>
          <a:endParaRPr lang="es-MX"/>
        </a:p>
      </dgm:t>
    </dgm:pt>
    <dgm:pt modelId="{0504F73B-981A-47B9-B0ED-6390226248F6}" type="pres">
      <dgm:prSet presAssocID="{01615145-521E-4968-84DC-920B79435800}" presName="level3hierChild" presStyleCnt="0"/>
      <dgm:spPr/>
    </dgm:pt>
    <dgm:pt modelId="{5E8A2A11-8714-4825-89F8-666C2400C05B}" type="pres">
      <dgm:prSet presAssocID="{5961E8E1-1B29-413C-A109-2541B285886C}" presName="conn2-1" presStyleLbl="parChTrans1D3" presStyleIdx="6" presStyleCnt="12"/>
      <dgm:spPr>
        <a:custGeom>
          <a:avLst/>
          <a:gdLst/>
          <a:ahLst/>
          <a:cxnLst/>
          <a:rect l="0" t="0" r="0" b="0"/>
          <a:pathLst>
            <a:path>
              <a:moveTo>
                <a:pt x="0" y="2760"/>
              </a:moveTo>
              <a:lnTo>
                <a:pt x="128496" y="2760"/>
              </a:lnTo>
            </a:path>
          </a:pathLst>
        </a:custGeom>
      </dgm:spPr>
      <dgm:t>
        <a:bodyPr/>
        <a:lstStyle/>
        <a:p>
          <a:endParaRPr lang="es-MX"/>
        </a:p>
      </dgm:t>
    </dgm:pt>
    <dgm:pt modelId="{B226BE6C-7A66-48DD-8F15-11D4E4438519}" type="pres">
      <dgm:prSet presAssocID="{5961E8E1-1B29-413C-A109-2541B285886C}" presName="connTx" presStyleLbl="parChTrans1D3" presStyleIdx="6" presStyleCnt="12"/>
      <dgm:spPr/>
      <dgm:t>
        <a:bodyPr/>
        <a:lstStyle/>
        <a:p>
          <a:endParaRPr lang="es-MX"/>
        </a:p>
      </dgm:t>
    </dgm:pt>
    <dgm:pt modelId="{2FE32D41-2AD0-4386-9CC8-C1CA40488FD5}" type="pres">
      <dgm:prSet presAssocID="{84A778DC-9380-4DE1-9343-25A89CFDDEAB}" presName="root2" presStyleCnt="0"/>
      <dgm:spPr/>
    </dgm:pt>
    <dgm:pt modelId="{EF97BA59-4420-44AB-8301-2B5961CD7A57}" type="pres">
      <dgm:prSet presAssocID="{84A778DC-9380-4DE1-9343-25A89CFDDEAB}" presName="LevelTwoTextNode" presStyleLbl="node3" presStyleIdx="6" presStyleCnt="12" custScaleX="871035" custScaleY="242961" custLinFactNeighborX="-35481" custLinFactNeighborY="16662">
        <dgm:presLayoutVars>
          <dgm:chPref val="3"/>
        </dgm:presLayoutVars>
      </dgm:prSet>
      <dgm:spPr>
        <a:prstGeom prst="roundRect">
          <a:avLst>
            <a:gd name="adj" fmla="val 10000"/>
          </a:avLst>
        </a:prstGeom>
      </dgm:spPr>
      <dgm:t>
        <a:bodyPr/>
        <a:lstStyle/>
        <a:p>
          <a:endParaRPr lang="es-MX"/>
        </a:p>
      </dgm:t>
    </dgm:pt>
    <dgm:pt modelId="{05FA8EF3-FF3F-4C4B-9919-0E235690C3E6}" type="pres">
      <dgm:prSet presAssocID="{84A778DC-9380-4DE1-9343-25A89CFDDEAB}" presName="level3hierChild" presStyleCnt="0"/>
      <dgm:spPr/>
    </dgm:pt>
    <dgm:pt modelId="{96929FC0-E165-411D-A186-BF2CE4C948DF}" type="pres">
      <dgm:prSet presAssocID="{4C99DFBD-E7CB-4BD2-A3CD-846099FFC51D}" presName="conn2-1" presStyleLbl="parChTrans1D4" presStyleIdx="6" presStyleCnt="12"/>
      <dgm:spPr>
        <a:custGeom>
          <a:avLst/>
          <a:gdLst/>
          <a:ahLst/>
          <a:cxnLst/>
          <a:rect l="0" t="0" r="0" b="0"/>
          <a:pathLst>
            <a:path>
              <a:moveTo>
                <a:pt x="0" y="2760"/>
              </a:moveTo>
              <a:lnTo>
                <a:pt x="172447" y="2760"/>
              </a:lnTo>
            </a:path>
          </a:pathLst>
        </a:custGeom>
      </dgm:spPr>
      <dgm:t>
        <a:bodyPr/>
        <a:lstStyle/>
        <a:p>
          <a:endParaRPr lang="es-MX"/>
        </a:p>
      </dgm:t>
    </dgm:pt>
    <dgm:pt modelId="{416EFE35-3768-4F0C-AA2B-7F10E7BB9238}" type="pres">
      <dgm:prSet presAssocID="{4C99DFBD-E7CB-4BD2-A3CD-846099FFC51D}" presName="connTx" presStyleLbl="parChTrans1D4" presStyleIdx="6" presStyleCnt="12"/>
      <dgm:spPr/>
      <dgm:t>
        <a:bodyPr/>
        <a:lstStyle/>
        <a:p>
          <a:endParaRPr lang="es-MX"/>
        </a:p>
      </dgm:t>
    </dgm:pt>
    <dgm:pt modelId="{76491022-B3FB-477B-8765-6A55D6E26DF6}" type="pres">
      <dgm:prSet presAssocID="{F7E649C0-A992-4715-8859-7ACD0F28F657}" presName="root2" presStyleCnt="0"/>
      <dgm:spPr/>
    </dgm:pt>
    <dgm:pt modelId="{CB7BFEC9-8542-4E91-A89D-AD33614A3F2D}" type="pres">
      <dgm:prSet presAssocID="{F7E649C0-A992-4715-8859-7ACD0F28F657}" presName="LevelTwoTextNode" presStyleLbl="node4" presStyleIdx="6" presStyleCnt="12" custScaleX="547258" custScaleY="219305" custLinFactNeighborX="1509" custLinFactNeighborY="14179">
        <dgm:presLayoutVars>
          <dgm:chPref val="3"/>
        </dgm:presLayoutVars>
      </dgm:prSet>
      <dgm:spPr>
        <a:prstGeom prst="roundRect">
          <a:avLst>
            <a:gd name="adj" fmla="val 10000"/>
          </a:avLst>
        </a:prstGeom>
      </dgm:spPr>
      <dgm:t>
        <a:bodyPr/>
        <a:lstStyle/>
        <a:p>
          <a:endParaRPr lang="es-MX"/>
        </a:p>
      </dgm:t>
    </dgm:pt>
    <dgm:pt modelId="{D9ED4FB4-76CA-4DD8-9B9A-CC5DFE72A2DF}" type="pres">
      <dgm:prSet presAssocID="{F7E649C0-A992-4715-8859-7ACD0F28F657}" presName="level3hierChild" presStyleCnt="0"/>
      <dgm:spPr/>
    </dgm:pt>
    <dgm:pt modelId="{FB2E329D-2643-41D8-9624-A1DE551AFEE2}" type="pres">
      <dgm:prSet presAssocID="{E5040234-4781-47BD-9829-16C52E19A2E8}" presName="conn2-1" presStyleLbl="parChTrans1D2" presStyleIdx="7" presStyleCnt="12"/>
      <dgm:spPr>
        <a:custGeom>
          <a:avLst/>
          <a:gdLst/>
          <a:ahLst/>
          <a:cxnLst/>
          <a:rect l="0" t="0" r="0" b="0"/>
          <a:pathLst>
            <a:path>
              <a:moveTo>
                <a:pt x="0" y="2760"/>
              </a:moveTo>
              <a:lnTo>
                <a:pt x="136792" y="2760"/>
              </a:lnTo>
            </a:path>
          </a:pathLst>
        </a:custGeom>
      </dgm:spPr>
      <dgm:t>
        <a:bodyPr/>
        <a:lstStyle/>
        <a:p>
          <a:endParaRPr lang="es-MX"/>
        </a:p>
      </dgm:t>
    </dgm:pt>
    <dgm:pt modelId="{8E6BC27C-3A22-4701-AD84-2EB30FDCD0D4}" type="pres">
      <dgm:prSet presAssocID="{E5040234-4781-47BD-9829-16C52E19A2E8}" presName="connTx" presStyleLbl="parChTrans1D2" presStyleIdx="7" presStyleCnt="12"/>
      <dgm:spPr/>
      <dgm:t>
        <a:bodyPr/>
        <a:lstStyle/>
        <a:p>
          <a:endParaRPr lang="es-MX"/>
        </a:p>
      </dgm:t>
    </dgm:pt>
    <dgm:pt modelId="{76C10EBA-D46B-4E9B-92EE-A65D3E305515}" type="pres">
      <dgm:prSet presAssocID="{71D4DB64-1CCA-4CA2-A9B0-062BB3CE756F}" presName="root2" presStyleCnt="0"/>
      <dgm:spPr/>
    </dgm:pt>
    <dgm:pt modelId="{4428C674-0622-4DFB-983A-D9289A66A299}" type="pres">
      <dgm:prSet presAssocID="{71D4DB64-1CCA-4CA2-A9B0-062BB3CE756F}" presName="LevelTwoTextNode" presStyleLbl="node2" presStyleIdx="7" presStyleCnt="12" custScaleX="606405" custScaleY="242562" custLinFactNeighborX="-32009" custLinFactNeighborY="20116">
        <dgm:presLayoutVars>
          <dgm:chPref val="3"/>
        </dgm:presLayoutVars>
      </dgm:prSet>
      <dgm:spPr>
        <a:prstGeom prst="roundRect">
          <a:avLst>
            <a:gd name="adj" fmla="val 10000"/>
          </a:avLst>
        </a:prstGeom>
      </dgm:spPr>
      <dgm:t>
        <a:bodyPr/>
        <a:lstStyle/>
        <a:p>
          <a:endParaRPr lang="es-MX"/>
        </a:p>
      </dgm:t>
    </dgm:pt>
    <dgm:pt modelId="{DA19F429-63E7-4CD9-9D93-637CBAFCE5CB}" type="pres">
      <dgm:prSet presAssocID="{71D4DB64-1CCA-4CA2-A9B0-062BB3CE756F}" presName="level3hierChild" presStyleCnt="0"/>
      <dgm:spPr/>
    </dgm:pt>
    <dgm:pt modelId="{A756659E-4D9F-41C1-ABDD-7DB30DD8B5EA}" type="pres">
      <dgm:prSet presAssocID="{33B74CF0-C438-442F-9CD7-39746ABC9535}" presName="conn2-1" presStyleLbl="parChTrans1D3" presStyleIdx="7" presStyleCnt="12"/>
      <dgm:spPr>
        <a:custGeom>
          <a:avLst/>
          <a:gdLst/>
          <a:ahLst/>
          <a:cxnLst/>
          <a:rect l="0" t="0" r="0" b="0"/>
          <a:pathLst>
            <a:path>
              <a:moveTo>
                <a:pt x="0" y="2760"/>
              </a:moveTo>
              <a:lnTo>
                <a:pt x="128496" y="2760"/>
              </a:lnTo>
            </a:path>
          </a:pathLst>
        </a:custGeom>
      </dgm:spPr>
      <dgm:t>
        <a:bodyPr/>
        <a:lstStyle/>
        <a:p>
          <a:endParaRPr lang="es-MX"/>
        </a:p>
      </dgm:t>
    </dgm:pt>
    <dgm:pt modelId="{9D9F0361-680C-4D06-8DA2-40E2654CCBB3}" type="pres">
      <dgm:prSet presAssocID="{33B74CF0-C438-442F-9CD7-39746ABC9535}" presName="connTx" presStyleLbl="parChTrans1D3" presStyleIdx="7" presStyleCnt="12"/>
      <dgm:spPr/>
      <dgm:t>
        <a:bodyPr/>
        <a:lstStyle/>
        <a:p>
          <a:endParaRPr lang="es-MX"/>
        </a:p>
      </dgm:t>
    </dgm:pt>
    <dgm:pt modelId="{69C08E54-983A-4B27-9DD4-C27FB85BF062}" type="pres">
      <dgm:prSet presAssocID="{55323EC7-F2A2-4C2E-A20B-120EBD500407}" presName="root2" presStyleCnt="0"/>
      <dgm:spPr/>
    </dgm:pt>
    <dgm:pt modelId="{AD891534-8F64-44EF-ABCF-492CF044721B}" type="pres">
      <dgm:prSet presAssocID="{55323EC7-F2A2-4C2E-A20B-120EBD500407}" presName="LevelTwoTextNode" presStyleLbl="node3" presStyleIdx="7" presStyleCnt="12" custScaleX="871035" custScaleY="242961" custLinFactNeighborX="-35481" custLinFactNeighborY="16662">
        <dgm:presLayoutVars>
          <dgm:chPref val="3"/>
        </dgm:presLayoutVars>
      </dgm:prSet>
      <dgm:spPr>
        <a:prstGeom prst="roundRect">
          <a:avLst>
            <a:gd name="adj" fmla="val 10000"/>
          </a:avLst>
        </a:prstGeom>
      </dgm:spPr>
      <dgm:t>
        <a:bodyPr/>
        <a:lstStyle/>
        <a:p>
          <a:endParaRPr lang="es-MX"/>
        </a:p>
      </dgm:t>
    </dgm:pt>
    <dgm:pt modelId="{5C638C71-5A44-47F9-9297-E1AE824E431B}" type="pres">
      <dgm:prSet presAssocID="{55323EC7-F2A2-4C2E-A20B-120EBD500407}" presName="level3hierChild" presStyleCnt="0"/>
      <dgm:spPr/>
    </dgm:pt>
    <dgm:pt modelId="{1D941B60-75D9-4CEA-A3CE-896BDBFD3DDE}" type="pres">
      <dgm:prSet presAssocID="{D6A9E940-FDCD-4D01-9F1C-BAA089F074BD}" presName="conn2-1" presStyleLbl="parChTrans1D4" presStyleIdx="7" presStyleCnt="12"/>
      <dgm:spPr>
        <a:custGeom>
          <a:avLst/>
          <a:gdLst/>
          <a:ahLst/>
          <a:cxnLst/>
          <a:rect l="0" t="0" r="0" b="0"/>
          <a:pathLst>
            <a:path>
              <a:moveTo>
                <a:pt x="0" y="2760"/>
              </a:moveTo>
              <a:lnTo>
                <a:pt x="172447" y="2760"/>
              </a:lnTo>
            </a:path>
          </a:pathLst>
        </a:custGeom>
      </dgm:spPr>
      <dgm:t>
        <a:bodyPr/>
        <a:lstStyle/>
        <a:p>
          <a:endParaRPr lang="es-MX"/>
        </a:p>
      </dgm:t>
    </dgm:pt>
    <dgm:pt modelId="{90AED63D-4763-434C-96D2-AB61ED5B11CA}" type="pres">
      <dgm:prSet presAssocID="{D6A9E940-FDCD-4D01-9F1C-BAA089F074BD}" presName="connTx" presStyleLbl="parChTrans1D4" presStyleIdx="7" presStyleCnt="12"/>
      <dgm:spPr/>
      <dgm:t>
        <a:bodyPr/>
        <a:lstStyle/>
        <a:p>
          <a:endParaRPr lang="es-MX"/>
        </a:p>
      </dgm:t>
    </dgm:pt>
    <dgm:pt modelId="{5AF701CA-99F0-41BE-9C7A-E671DFFAAA1B}" type="pres">
      <dgm:prSet presAssocID="{FDDA03F8-0705-4DE2-BFFF-665D9D77FF3B}" presName="root2" presStyleCnt="0"/>
      <dgm:spPr/>
    </dgm:pt>
    <dgm:pt modelId="{70F416C3-64CF-44AF-980D-B412CB072ADA}" type="pres">
      <dgm:prSet presAssocID="{FDDA03F8-0705-4DE2-BFFF-665D9D77FF3B}" presName="LevelTwoTextNode" presStyleLbl="node4" presStyleIdx="7" presStyleCnt="12" custScaleX="547258" custScaleY="219305" custLinFactNeighborX="1509" custLinFactNeighborY="14179">
        <dgm:presLayoutVars>
          <dgm:chPref val="3"/>
        </dgm:presLayoutVars>
      </dgm:prSet>
      <dgm:spPr>
        <a:prstGeom prst="roundRect">
          <a:avLst>
            <a:gd name="adj" fmla="val 10000"/>
          </a:avLst>
        </a:prstGeom>
      </dgm:spPr>
      <dgm:t>
        <a:bodyPr/>
        <a:lstStyle/>
        <a:p>
          <a:endParaRPr lang="es-MX"/>
        </a:p>
      </dgm:t>
    </dgm:pt>
    <dgm:pt modelId="{3315092B-C512-4234-868E-E8D6657F6D6E}" type="pres">
      <dgm:prSet presAssocID="{FDDA03F8-0705-4DE2-BFFF-665D9D77FF3B}" presName="level3hierChild" presStyleCnt="0"/>
      <dgm:spPr/>
    </dgm:pt>
    <dgm:pt modelId="{90A80313-1128-45AC-BF78-FE42EB582CAA}" type="pres">
      <dgm:prSet presAssocID="{3DA2B066-A469-4FB1-ADE0-D70D70525FC9}" presName="conn2-1" presStyleLbl="parChTrans1D2" presStyleIdx="8" presStyleCnt="12"/>
      <dgm:spPr>
        <a:custGeom>
          <a:avLst/>
          <a:gdLst/>
          <a:ahLst/>
          <a:cxnLst/>
          <a:rect l="0" t="0" r="0" b="0"/>
          <a:pathLst>
            <a:path>
              <a:moveTo>
                <a:pt x="0" y="2760"/>
              </a:moveTo>
              <a:lnTo>
                <a:pt x="530196" y="2760"/>
              </a:lnTo>
            </a:path>
          </a:pathLst>
        </a:custGeom>
      </dgm:spPr>
      <dgm:t>
        <a:bodyPr/>
        <a:lstStyle/>
        <a:p>
          <a:endParaRPr lang="es-MX"/>
        </a:p>
      </dgm:t>
    </dgm:pt>
    <dgm:pt modelId="{10E6C3AD-8165-491C-BF2D-80221A2DCE36}" type="pres">
      <dgm:prSet presAssocID="{3DA2B066-A469-4FB1-ADE0-D70D70525FC9}" presName="connTx" presStyleLbl="parChTrans1D2" presStyleIdx="8" presStyleCnt="12"/>
      <dgm:spPr/>
      <dgm:t>
        <a:bodyPr/>
        <a:lstStyle/>
        <a:p>
          <a:endParaRPr lang="es-MX"/>
        </a:p>
      </dgm:t>
    </dgm:pt>
    <dgm:pt modelId="{57DBBE03-510D-432A-ADF6-B0882EC835E6}" type="pres">
      <dgm:prSet presAssocID="{780F61D3-F36A-49A4-BD0A-51AB09BB6B4C}" presName="root2" presStyleCnt="0"/>
      <dgm:spPr/>
    </dgm:pt>
    <dgm:pt modelId="{97F67627-48D0-47B9-94AB-8069E4E8F151}" type="pres">
      <dgm:prSet presAssocID="{780F61D3-F36A-49A4-BD0A-51AB09BB6B4C}" presName="LevelTwoTextNode" presStyleLbl="node2" presStyleIdx="8" presStyleCnt="12" custScaleX="606405" custScaleY="242562" custLinFactNeighborX="-32009" custLinFactNeighborY="34291">
        <dgm:presLayoutVars>
          <dgm:chPref val="3"/>
        </dgm:presLayoutVars>
      </dgm:prSet>
      <dgm:spPr>
        <a:prstGeom prst="roundRect">
          <a:avLst>
            <a:gd name="adj" fmla="val 10000"/>
          </a:avLst>
        </a:prstGeom>
      </dgm:spPr>
      <dgm:t>
        <a:bodyPr/>
        <a:lstStyle/>
        <a:p>
          <a:endParaRPr lang="es-MX"/>
        </a:p>
      </dgm:t>
    </dgm:pt>
    <dgm:pt modelId="{176B5B1F-201F-421B-A59E-1BA38483301A}" type="pres">
      <dgm:prSet presAssocID="{780F61D3-F36A-49A4-BD0A-51AB09BB6B4C}" presName="level3hierChild" presStyleCnt="0"/>
      <dgm:spPr/>
    </dgm:pt>
    <dgm:pt modelId="{F7F274B4-2E17-4617-890B-50C88F615038}" type="pres">
      <dgm:prSet presAssocID="{F764626C-265A-4DE1-A44A-E635527FD1E8}" presName="conn2-1" presStyleLbl="parChTrans1D3" presStyleIdx="8" presStyleCnt="12"/>
      <dgm:spPr>
        <a:custGeom>
          <a:avLst/>
          <a:gdLst/>
          <a:ahLst/>
          <a:cxnLst/>
          <a:rect l="0" t="0" r="0" b="0"/>
          <a:pathLst>
            <a:path>
              <a:moveTo>
                <a:pt x="0" y="2760"/>
              </a:moveTo>
              <a:lnTo>
                <a:pt x="128496" y="2760"/>
              </a:lnTo>
            </a:path>
          </a:pathLst>
        </a:custGeom>
      </dgm:spPr>
      <dgm:t>
        <a:bodyPr/>
        <a:lstStyle/>
        <a:p>
          <a:endParaRPr lang="es-MX"/>
        </a:p>
      </dgm:t>
    </dgm:pt>
    <dgm:pt modelId="{A2DB1FCA-A1BA-4D1D-A0C4-EC07D5778DCB}" type="pres">
      <dgm:prSet presAssocID="{F764626C-265A-4DE1-A44A-E635527FD1E8}" presName="connTx" presStyleLbl="parChTrans1D3" presStyleIdx="8" presStyleCnt="12"/>
      <dgm:spPr/>
      <dgm:t>
        <a:bodyPr/>
        <a:lstStyle/>
        <a:p>
          <a:endParaRPr lang="es-MX"/>
        </a:p>
      </dgm:t>
    </dgm:pt>
    <dgm:pt modelId="{E207C9AC-6623-4651-AEC0-1AA7A2B57299}" type="pres">
      <dgm:prSet presAssocID="{ACE46D2F-6761-4112-B081-1849A3BD9FA5}" presName="root2" presStyleCnt="0"/>
      <dgm:spPr/>
    </dgm:pt>
    <dgm:pt modelId="{F0AA0A3E-25EF-4824-88BB-DECD466EF551}" type="pres">
      <dgm:prSet presAssocID="{ACE46D2F-6761-4112-B081-1849A3BD9FA5}" presName="LevelTwoTextNode" presStyleLbl="node3" presStyleIdx="8" presStyleCnt="12" custScaleX="871035" custScaleY="242961" custLinFactNeighborX="-35481" custLinFactNeighborY="30837">
        <dgm:presLayoutVars>
          <dgm:chPref val="3"/>
        </dgm:presLayoutVars>
      </dgm:prSet>
      <dgm:spPr>
        <a:prstGeom prst="roundRect">
          <a:avLst>
            <a:gd name="adj" fmla="val 10000"/>
          </a:avLst>
        </a:prstGeom>
      </dgm:spPr>
      <dgm:t>
        <a:bodyPr/>
        <a:lstStyle/>
        <a:p>
          <a:endParaRPr lang="es-MX"/>
        </a:p>
      </dgm:t>
    </dgm:pt>
    <dgm:pt modelId="{3D61CFD7-043D-4613-AF14-EBA0EAA36333}" type="pres">
      <dgm:prSet presAssocID="{ACE46D2F-6761-4112-B081-1849A3BD9FA5}" presName="level3hierChild" presStyleCnt="0"/>
      <dgm:spPr/>
    </dgm:pt>
    <dgm:pt modelId="{14AE8A2C-B08C-4648-9229-F96EA42BCDF7}" type="pres">
      <dgm:prSet presAssocID="{8727FACD-14AB-46D4-9FDC-2538C72F1366}" presName="conn2-1" presStyleLbl="parChTrans1D4" presStyleIdx="8" presStyleCnt="12"/>
      <dgm:spPr>
        <a:custGeom>
          <a:avLst/>
          <a:gdLst/>
          <a:ahLst/>
          <a:cxnLst/>
          <a:rect l="0" t="0" r="0" b="0"/>
          <a:pathLst>
            <a:path>
              <a:moveTo>
                <a:pt x="0" y="2760"/>
              </a:moveTo>
              <a:lnTo>
                <a:pt x="172447" y="2760"/>
              </a:lnTo>
            </a:path>
          </a:pathLst>
        </a:custGeom>
      </dgm:spPr>
      <dgm:t>
        <a:bodyPr/>
        <a:lstStyle/>
        <a:p>
          <a:endParaRPr lang="es-MX"/>
        </a:p>
      </dgm:t>
    </dgm:pt>
    <dgm:pt modelId="{BE0AE7AF-1744-4BE5-87DA-53197F3D55FB}" type="pres">
      <dgm:prSet presAssocID="{8727FACD-14AB-46D4-9FDC-2538C72F1366}" presName="connTx" presStyleLbl="parChTrans1D4" presStyleIdx="8" presStyleCnt="12"/>
      <dgm:spPr/>
      <dgm:t>
        <a:bodyPr/>
        <a:lstStyle/>
        <a:p>
          <a:endParaRPr lang="es-MX"/>
        </a:p>
      </dgm:t>
    </dgm:pt>
    <dgm:pt modelId="{089C6096-389A-4AF2-93D3-55FD85A3BA6F}" type="pres">
      <dgm:prSet presAssocID="{305E5A7E-EFFC-4A1D-B84D-7CDF13CD8142}" presName="root2" presStyleCnt="0"/>
      <dgm:spPr/>
    </dgm:pt>
    <dgm:pt modelId="{57390390-B3D0-4D6F-B16C-89FBFE35BE40}" type="pres">
      <dgm:prSet presAssocID="{305E5A7E-EFFC-4A1D-B84D-7CDF13CD8142}" presName="LevelTwoTextNode" presStyleLbl="node4" presStyleIdx="8" presStyleCnt="12" custScaleX="547258" custScaleY="219305" custLinFactNeighborX="1509" custLinFactNeighborY="28354">
        <dgm:presLayoutVars>
          <dgm:chPref val="3"/>
        </dgm:presLayoutVars>
      </dgm:prSet>
      <dgm:spPr>
        <a:prstGeom prst="roundRect">
          <a:avLst>
            <a:gd name="adj" fmla="val 10000"/>
          </a:avLst>
        </a:prstGeom>
      </dgm:spPr>
      <dgm:t>
        <a:bodyPr/>
        <a:lstStyle/>
        <a:p>
          <a:endParaRPr lang="es-MX"/>
        </a:p>
      </dgm:t>
    </dgm:pt>
    <dgm:pt modelId="{9ED313BA-DA21-481F-A7F2-4280466E6F6D}" type="pres">
      <dgm:prSet presAssocID="{305E5A7E-EFFC-4A1D-B84D-7CDF13CD8142}" presName="level3hierChild" presStyleCnt="0"/>
      <dgm:spPr/>
    </dgm:pt>
    <dgm:pt modelId="{D4CC3486-3FCD-499F-8749-AFBC444420E1}" type="pres">
      <dgm:prSet presAssocID="{62B11DD3-7F8B-4001-BBF8-A1811C33C75A}" presName="conn2-1" presStyleLbl="parChTrans1D2" presStyleIdx="9" presStyleCnt="12"/>
      <dgm:spPr>
        <a:custGeom>
          <a:avLst/>
          <a:gdLst/>
          <a:ahLst/>
          <a:cxnLst/>
          <a:rect l="0" t="0" r="0" b="0"/>
          <a:pathLst>
            <a:path>
              <a:moveTo>
                <a:pt x="0" y="2760"/>
              </a:moveTo>
              <a:lnTo>
                <a:pt x="1016811" y="2760"/>
              </a:lnTo>
            </a:path>
          </a:pathLst>
        </a:custGeom>
      </dgm:spPr>
      <dgm:t>
        <a:bodyPr/>
        <a:lstStyle/>
        <a:p>
          <a:endParaRPr lang="es-MX"/>
        </a:p>
      </dgm:t>
    </dgm:pt>
    <dgm:pt modelId="{FE583EBC-EB0A-4834-BC0F-96A2903BE18C}" type="pres">
      <dgm:prSet presAssocID="{62B11DD3-7F8B-4001-BBF8-A1811C33C75A}" presName="connTx" presStyleLbl="parChTrans1D2" presStyleIdx="9" presStyleCnt="12"/>
      <dgm:spPr/>
      <dgm:t>
        <a:bodyPr/>
        <a:lstStyle/>
        <a:p>
          <a:endParaRPr lang="es-MX"/>
        </a:p>
      </dgm:t>
    </dgm:pt>
    <dgm:pt modelId="{3187066B-D5E5-45C1-B2B4-673F480E02C1}" type="pres">
      <dgm:prSet presAssocID="{EE831E8E-3EE1-48C3-9862-DB44DD1304CF}" presName="root2" presStyleCnt="0"/>
      <dgm:spPr/>
    </dgm:pt>
    <dgm:pt modelId="{ECECAAE9-CC56-4736-9F8C-F388FCFE1401}" type="pres">
      <dgm:prSet presAssocID="{EE831E8E-3EE1-48C3-9862-DB44DD1304CF}" presName="LevelTwoTextNode" presStyleLbl="node2" presStyleIdx="9" presStyleCnt="12" custScaleX="606405" custScaleY="242562" custLinFactNeighborX="-32009" custLinFactNeighborY="48108">
        <dgm:presLayoutVars>
          <dgm:chPref val="3"/>
        </dgm:presLayoutVars>
      </dgm:prSet>
      <dgm:spPr>
        <a:prstGeom prst="roundRect">
          <a:avLst>
            <a:gd name="adj" fmla="val 10000"/>
          </a:avLst>
        </a:prstGeom>
      </dgm:spPr>
      <dgm:t>
        <a:bodyPr/>
        <a:lstStyle/>
        <a:p>
          <a:endParaRPr lang="es-MX"/>
        </a:p>
      </dgm:t>
    </dgm:pt>
    <dgm:pt modelId="{0AE6E906-868F-4800-B224-623360FCC4DA}" type="pres">
      <dgm:prSet presAssocID="{EE831E8E-3EE1-48C3-9862-DB44DD1304CF}" presName="level3hierChild" presStyleCnt="0"/>
      <dgm:spPr/>
    </dgm:pt>
    <dgm:pt modelId="{1E1037FE-625A-45AC-A780-AEDF26AE4EF8}" type="pres">
      <dgm:prSet presAssocID="{26AEA2EB-BEC6-4AC0-9FBE-3604CDE38292}" presName="conn2-1" presStyleLbl="parChTrans1D3" presStyleIdx="9" presStyleCnt="12"/>
      <dgm:spPr>
        <a:custGeom>
          <a:avLst/>
          <a:gdLst/>
          <a:ahLst/>
          <a:cxnLst/>
          <a:rect l="0" t="0" r="0" b="0"/>
          <a:pathLst>
            <a:path>
              <a:moveTo>
                <a:pt x="0" y="2760"/>
              </a:moveTo>
              <a:lnTo>
                <a:pt x="128496" y="2760"/>
              </a:lnTo>
            </a:path>
          </a:pathLst>
        </a:custGeom>
      </dgm:spPr>
      <dgm:t>
        <a:bodyPr/>
        <a:lstStyle/>
        <a:p>
          <a:endParaRPr lang="es-MX"/>
        </a:p>
      </dgm:t>
    </dgm:pt>
    <dgm:pt modelId="{3DD7D82B-70FF-444A-AFA2-6628694569CF}" type="pres">
      <dgm:prSet presAssocID="{26AEA2EB-BEC6-4AC0-9FBE-3604CDE38292}" presName="connTx" presStyleLbl="parChTrans1D3" presStyleIdx="9" presStyleCnt="12"/>
      <dgm:spPr/>
      <dgm:t>
        <a:bodyPr/>
        <a:lstStyle/>
        <a:p>
          <a:endParaRPr lang="es-MX"/>
        </a:p>
      </dgm:t>
    </dgm:pt>
    <dgm:pt modelId="{6EF7C6AC-20B4-4961-A7A7-D1DDC7E5EA34}" type="pres">
      <dgm:prSet presAssocID="{6ACA2666-6E8B-45AF-B7BD-D4DE3B2D670C}" presName="root2" presStyleCnt="0"/>
      <dgm:spPr/>
    </dgm:pt>
    <dgm:pt modelId="{F93D00F6-74A6-4FC1-88DB-645E44BC0708}" type="pres">
      <dgm:prSet presAssocID="{6ACA2666-6E8B-45AF-B7BD-D4DE3B2D670C}" presName="LevelTwoTextNode" presStyleLbl="node3" presStyleIdx="9" presStyleCnt="12" custScaleX="871035" custScaleY="242961" custLinFactNeighborX="-35481" custLinFactNeighborY="54462">
        <dgm:presLayoutVars>
          <dgm:chPref val="3"/>
        </dgm:presLayoutVars>
      </dgm:prSet>
      <dgm:spPr>
        <a:prstGeom prst="roundRect">
          <a:avLst>
            <a:gd name="adj" fmla="val 10000"/>
          </a:avLst>
        </a:prstGeom>
      </dgm:spPr>
      <dgm:t>
        <a:bodyPr/>
        <a:lstStyle/>
        <a:p>
          <a:endParaRPr lang="es-MX"/>
        </a:p>
      </dgm:t>
    </dgm:pt>
    <dgm:pt modelId="{A3320D68-9AFB-4D26-824B-4CC4EFDC34A0}" type="pres">
      <dgm:prSet presAssocID="{6ACA2666-6E8B-45AF-B7BD-D4DE3B2D670C}" presName="level3hierChild" presStyleCnt="0"/>
      <dgm:spPr/>
    </dgm:pt>
    <dgm:pt modelId="{A3E4B571-7C63-4EE2-9B5B-B0D5ED5D1E7B}" type="pres">
      <dgm:prSet presAssocID="{15DA5D38-4B4D-4D9A-9DA6-66EFE9F42A93}" presName="conn2-1" presStyleLbl="parChTrans1D4" presStyleIdx="9" presStyleCnt="12"/>
      <dgm:spPr>
        <a:custGeom>
          <a:avLst/>
          <a:gdLst/>
          <a:ahLst/>
          <a:cxnLst/>
          <a:rect l="0" t="0" r="0" b="0"/>
          <a:pathLst>
            <a:path>
              <a:moveTo>
                <a:pt x="0" y="2760"/>
              </a:moveTo>
              <a:lnTo>
                <a:pt x="172447" y="2760"/>
              </a:lnTo>
            </a:path>
          </a:pathLst>
        </a:custGeom>
      </dgm:spPr>
      <dgm:t>
        <a:bodyPr/>
        <a:lstStyle/>
        <a:p>
          <a:endParaRPr lang="es-MX"/>
        </a:p>
      </dgm:t>
    </dgm:pt>
    <dgm:pt modelId="{5EEAA580-8E5B-4C08-BC14-833A15FFF24C}" type="pres">
      <dgm:prSet presAssocID="{15DA5D38-4B4D-4D9A-9DA6-66EFE9F42A93}" presName="connTx" presStyleLbl="parChTrans1D4" presStyleIdx="9" presStyleCnt="12"/>
      <dgm:spPr/>
      <dgm:t>
        <a:bodyPr/>
        <a:lstStyle/>
        <a:p>
          <a:endParaRPr lang="es-MX"/>
        </a:p>
      </dgm:t>
    </dgm:pt>
    <dgm:pt modelId="{F2969B53-DC28-437B-9B80-56BC376AF518}" type="pres">
      <dgm:prSet presAssocID="{BB5362A4-2D4E-4654-B91C-354F41CE2B8F}" presName="root2" presStyleCnt="0"/>
      <dgm:spPr/>
    </dgm:pt>
    <dgm:pt modelId="{9F7C3FED-6038-4750-99EC-4173BBE823D6}" type="pres">
      <dgm:prSet presAssocID="{BB5362A4-2D4E-4654-B91C-354F41CE2B8F}" presName="LevelTwoTextNode" presStyleLbl="node4" presStyleIdx="9" presStyleCnt="12" custScaleX="547258" custScaleY="219305" custLinFactNeighborX="1509" custLinFactNeighborY="37267">
        <dgm:presLayoutVars>
          <dgm:chPref val="3"/>
        </dgm:presLayoutVars>
      </dgm:prSet>
      <dgm:spPr>
        <a:prstGeom prst="roundRect">
          <a:avLst>
            <a:gd name="adj" fmla="val 10000"/>
          </a:avLst>
        </a:prstGeom>
      </dgm:spPr>
      <dgm:t>
        <a:bodyPr/>
        <a:lstStyle/>
        <a:p>
          <a:endParaRPr lang="es-MX"/>
        </a:p>
      </dgm:t>
    </dgm:pt>
    <dgm:pt modelId="{0A19B458-7C7F-4F39-B3D7-5CD9007B2C50}" type="pres">
      <dgm:prSet presAssocID="{BB5362A4-2D4E-4654-B91C-354F41CE2B8F}" presName="level3hierChild" presStyleCnt="0"/>
      <dgm:spPr/>
    </dgm:pt>
    <dgm:pt modelId="{61379183-602C-400D-9CDC-638111851D3C}" type="pres">
      <dgm:prSet presAssocID="{84EFFCDD-436A-431C-816B-2C653E315B97}" presName="conn2-1" presStyleLbl="parChTrans1D2" presStyleIdx="10" presStyleCnt="12"/>
      <dgm:spPr>
        <a:custGeom>
          <a:avLst/>
          <a:gdLst/>
          <a:ahLst/>
          <a:cxnLst/>
          <a:rect l="0" t="0" r="0" b="0"/>
          <a:pathLst>
            <a:path>
              <a:moveTo>
                <a:pt x="0" y="2760"/>
              </a:moveTo>
              <a:lnTo>
                <a:pt x="1492172" y="2760"/>
              </a:lnTo>
            </a:path>
          </a:pathLst>
        </a:custGeom>
      </dgm:spPr>
      <dgm:t>
        <a:bodyPr/>
        <a:lstStyle/>
        <a:p>
          <a:endParaRPr lang="es-MX"/>
        </a:p>
      </dgm:t>
    </dgm:pt>
    <dgm:pt modelId="{8A78373D-8C63-4D24-A933-5BD22A79AC55}" type="pres">
      <dgm:prSet presAssocID="{84EFFCDD-436A-431C-816B-2C653E315B97}" presName="connTx" presStyleLbl="parChTrans1D2" presStyleIdx="10" presStyleCnt="12"/>
      <dgm:spPr/>
      <dgm:t>
        <a:bodyPr/>
        <a:lstStyle/>
        <a:p>
          <a:endParaRPr lang="es-MX"/>
        </a:p>
      </dgm:t>
    </dgm:pt>
    <dgm:pt modelId="{807D66D0-BA12-4558-AD51-EA40E7E81D36}" type="pres">
      <dgm:prSet presAssocID="{E2448FA5-71E3-4B0A-9099-CD5F5974F7F2}" presName="root2" presStyleCnt="0"/>
      <dgm:spPr/>
    </dgm:pt>
    <dgm:pt modelId="{C70C0F65-7411-4561-A652-8D0886508EB1}" type="pres">
      <dgm:prSet presAssocID="{E2448FA5-71E3-4B0A-9099-CD5F5974F7F2}" presName="LevelTwoTextNode" presStyleLbl="node2" presStyleIdx="10" presStyleCnt="12" custScaleX="606405" custScaleY="242562" custLinFactNeighborX="-32009" custLinFactNeighborY="42148">
        <dgm:presLayoutVars>
          <dgm:chPref val="3"/>
        </dgm:presLayoutVars>
      </dgm:prSet>
      <dgm:spPr>
        <a:prstGeom prst="roundRect">
          <a:avLst>
            <a:gd name="adj" fmla="val 10000"/>
          </a:avLst>
        </a:prstGeom>
      </dgm:spPr>
      <dgm:t>
        <a:bodyPr/>
        <a:lstStyle/>
        <a:p>
          <a:endParaRPr lang="es-MX"/>
        </a:p>
      </dgm:t>
    </dgm:pt>
    <dgm:pt modelId="{C1EF8BA9-1CE1-46B5-9459-C2EF78E5CC03}" type="pres">
      <dgm:prSet presAssocID="{E2448FA5-71E3-4B0A-9099-CD5F5974F7F2}" presName="level3hierChild" presStyleCnt="0"/>
      <dgm:spPr/>
    </dgm:pt>
    <dgm:pt modelId="{1F325940-31C5-4D17-903A-8E4BCCEA2E55}" type="pres">
      <dgm:prSet presAssocID="{BE10D8DD-3CAA-4F2A-880E-5741E82E93D1}" presName="conn2-1" presStyleLbl="parChTrans1D3" presStyleIdx="10" presStyleCnt="12"/>
      <dgm:spPr>
        <a:custGeom>
          <a:avLst/>
          <a:gdLst/>
          <a:ahLst/>
          <a:cxnLst/>
          <a:rect l="0" t="0" r="0" b="0"/>
          <a:pathLst>
            <a:path>
              <a:moveTo>
                <a:pt x="0" y="2760"/>
              </a:moveTo>
              <a:lnTo>
                <a:pt x="128496" y="2760"/>
              </a:lnTo>
            </a:path>
          </a:pathLst>
        </a:custGeom>
      </dgm:spPr>
      <dgm:t>
        <a:bodyPr/>
        <a:lstStyle/>
        <a:p>
          <a:endParaRPr lang="es-MX"/>
        </a:p>
      </dgm:t>
    </dgm:pt>
    <dgm:pt modelId="{9D5BF480-5DF7-4BC7-9A97-B093D56800FB}" type="pres">
      <dgm:prSet presAssocID="{BE10D8DD-3CAA-4F2A-880E-5741E82E93D1}" presName="connTx" presStyleLbl="parChTrans1D3" presStyleIdx="10" presStyleCnt="12"/>
      <dgm:spPr/>
      <dgm:t>
        <a:bodyPr/>
        <a:lstStyle/>
        <a:p>
          <a:endParaRPr lang="es-MX"/>
        </a:p>
      </dgm:t>
    </dgm:pt>
    <dgm:pt modelId="{967DB59F-F645-4081-8D24-34C1419C2AD1}" type="pres">
      <dgm:prSet presAssocID="{852C198C-4C88-40EC-B42E-B277E4C8462C}" presName="root2" presStyleCnt="0"/>
      <dgm:spPr/>
    </dgm:pt>
    <dgm:pt modelId="{3A944E11-F364-45DD-9660-53DA6A6AF1D6}" type="pres">
      <dgm:prSet presAssocID="{852C198C-4C88-40EC-B42E-B277E4C8462C}" presName="LevelTwoTextNode" presStyleLbl="node3" presStyleIdx="10" presStyleCnt="12" custScaleX="871035" custScaleY="242961" custLinFactNeighborX="-35481" custLinFactNeighborY="53925">
        <dgm:presLayoutVars>
          <dgm:chPref val="3"/>
        </dgm:presLayoutVars>
      </dgm:prSet>
      <dgm:spPr>
        <a:prstGeom prst="roundRect">
          <a:avLst>
            <a:gd name="adj" fmla="val 10000"/>
          </a:avLst>
        </a:prstGeom>
      </dgm:spPr>
      <dgm:t>
        <a:bodyPr/>
        <a:lstStyle/>
        <a:p>
          <a:endParaRPr lang="es-MX"/>
        </a:p>
      </dgm:t>
    </dgm:pt>
    <dgm:pt modelId="{3B1082B2-32CC-4CB7-A510-B80AF5F5F940}" type="pres">
      <dgm:prSet presAssocID="{852C198C-4C88-40EC-B42E-B277E4C8462C}" presName="level3hierChild" presStyleCnt="0"/>
      <dgm:spPr/>
    </dgm:pt>
    <dgm:pt modelId="{6918A70F-1192-440D-BD79-138E3739326D}" type="pres">
      <dgm:prSet presAssocID="{954127B8-859D-4FB5-91D4-984BD711F82E}" presName="conn2-1" presStyleLbl="parChTrans1D4" presStyleIdx="10" presStyleCnt="12"/>
      <dgm:spPr>
        <a:custGeom>
          <a:avLst/>
          <a:gdLst/>
          <a:ahLst/>
          <a:cxnLst/>
          <a:rect l="0" t="0" r="0" b="0"/>
          <a:pathLst>
            <a:path>
              <a:moveTo>
                <a:pt x="0" y="2760"/>
              </a:moveTo>
              <a:lnTo>
                <a:pt x="172447" y="2760"/>
              </a:lnTo>
            </a:path>
          </a:pathLst>
        </a:custGeom>
      </dgm:spPr>
      <dgm:t>
        <a:bodyPr/>
        <a:lstStyle/>
        <a:p>
          <a:endParaRPr lang="es-MX"/>
        </a:p>
      </dgm:t>
    </dgm:pt>
    <dgm:pt modelId="{A7B2F5F5-CE46-4A70-B3AB-C8378AC9658A}" type="pres">
      <dgm:prSet presAssocID="{954127B8-859D-4FB5-91D4-984BD711F82E}" presName="connTx" presStyleLbl="parChTrans1D4" presStyleIdx="10" presStyleCnt="12"/>
      <dgm:spPr/>
      <dgm:t>
        <a:bodyPr/>
        <a:lstStyle/>
        <a:p>
          <a:endParaRPr lang="es-MX"/>
        </a:p>
      </dgm:t>
    </dgm:pt>
    <dgm:pt modelId="{5091F731-40CE-4185-A00C-72B6451211FA}" type="pres">
      <dgm:prSet presAssocID="{7788C981-9A92-4241-A31E-B6067B997784}" presName="root2" presStyleCnt="0"/>
      <dgm:spPr/>
    </dgm:pt>
    <dgm:pt modelId="{607A77F6-CE4E-41F9-ABBE-FF4529BEA7FA}" type="pres">
      <dgm:prSet presAssocID="{7788C981-9A92-4241-A31E-B6067B997784}" presName="LevelTwoTextNode" presStyleLbl="node4" presStyleIdx="10" presStyleCnt="12" custScaleX="547258" custScaleY="219305" custLinFactNeighborX="1509" custLinFactNeighborY="41634">
        <dgm:presLayoutVars>
          <dgm:chPref val="3"/>
        </dgm:presLayoutVars>
      </dgm:prSet>
      <dgm:spPr>
        <a:prstGeom prst="roundRect">
          <a:avLst>
            <a:gd name="adj" fmla="val 10000"/>
          </a:avLst>
        </a:prstGeom>
      </dgm:spPr>
      <dgm:t>
        <a:bodyPr/>
        <a:lstStyle/>
        <a:p>
          <a:endParaRPr lang="es-MX"/>
        </a:p>
      </dgm:t>
    </dgm:pt>
    <dgm:pt modelId="{6F6D1BD8-8B02-4415-AB4C-9A14D8002E21}" type="pres">
      <dgm:prSet presAssocID="{7788C981-9A92-4241-A31E-B6067B997784}" presName="level3hierChild" presStyleCnt="0"/>
      <dgm:spPr/>
    </dgm:pt>
    <dgm:pt modelId="{1F6ED543-CF25-478B-A9E6-17C1B080EEF1}" type="pres">
      <dgm:prSet presAssocID="{55696905-86EC-4DA6-B2FA-ECE1C0EF0853}" presName="root1" presStyleCnt="0"/>
      <dgm:spPr/>
    </dgm:pt>
    <dgm:pt modelId="{BB0948CE-57E3-4F2D-A808-D2C5B214F761}" type="pres">
      <dgm:prSet presAssocID="{55696905-86EC-4DA6-B2FA-ECE1C0EF0853}" presName="LevelOneTextNode" presStyleLbl="node0" presStyleIdx="2" presStyleCnt="3" custScaleX="353270" custScaleY="256168" custLinFactX="-86856" custLinFactNeighborX="-100000" custLinFactNeighborY="3803">
        <dgm:presLayoutVars>
          <dgm:chPref val="3"/>
        </dgm:presLayoutVars>
      </dgm:prSet>
      <dgm:spPr>
        <a:prstGeom prst="roundRect">
          <a:avLst>
            <a:gd name="adj" fmla="val 10000"/>
          </a:avLst>
        </a:prstGeom>
      </dgm:spPr>
      <dgm:t>
        <a:bodyPr/>
        <a:lstStyle/>
        <a:p>
          <a:endParaRPr lang="es-MX"/>
        </a:p>
      </dgm:t>
    </dgm:pt>
    <dgm:pt modelId="{634E6B38-E897-4850-9EE0-6B970924F443}" type="pres">
      <dgm:prSet presAssocID="{55696905-86EC-4DA6-B2FA-ECE1C0EF0853}" presName="level2hierChild" presStyleCnt="0"/>
      <dgm:spPr/>
    </dgm:pt>
    <dgm:pt modelId="{28F5AC91-5156-46B0-933D-85139F4C4CC0}" type="pres">
      <dgm:prSet presAssocID="{51628118-97B1-4BA4-AC4B-F9A0812970A7}" presName="conn2-1" presStyleLbl="parChTrans1D2" presStyleIdx="11" presStyleCnt="12"/>
      <dgm:spPr>
        <a:custGeom>
          <a:avLst/>
          <a:gdLst/>
          <a:ahLst/>
          <a:cxnLst/>
          <a:rect l="0" t="0" r="0" b="0"/>
          <a:pathLst>
            <a:path>
              <a:moveTo>
                <a:pt x="0" y="2760"/>
              </a:moveTo>
              <a:lnTo>
                <a:pt x="131675" y="2760"/>
              </a:lnTo>
            </a:path>
          </a:pathLst>
        </a:custGeom>
      </dgm:spPr>
      <dgm:t>
        <a:bodyPr/>
        <a:lstStyle/>
        <a:p>
          <a:endParaRPr lang="es-MX"/>
        </a:p>
      </dgm:t>
    </dgm:pt>
    <dgm:pt modelId="{E925B920-3C90-4421-BAE9-450C585D42CC}" type="pres">
      <dgm:prSet presAssocID="{51628118-97B1-4BA4-AC4B-F9A0812970A7}" presName="connTx" presStyleLbl="parChTrans1D2" presStyleIdx="11" presStyleCnt="12"/>
      <dgm:spPr/>
      <dgm:t>
        <a:bodyPr/>
        <a:lstStyle/>
        <a:p>
          <a:endParaRPr lang="es-MX"/>
        </a:p>
      </dgm:t>
    </dgm:pt>
    <dgm:pt modelId="{7DFBF28B-CFB6-408B-BDA0-D362EA1A90BD}" type="pres">
      <dgm:prSet presAssocID="{04CA60C4-9AC5-4541-B6B7-628D32C52FD5}" presName="root2" presStyleCnt="0"/>
      <dgm:spPr/>
    </dgm:pt>
    <dgm:pt modelId="{F04B6F37-2BEF-42B0-B65C-3D85FC9BB30D}" type="pres">
      <dgm:prSet presAssocID="{04CA60C4-9AC5-4541-B6B7-628D32C52FD5}" presName="LevelTwoTextNode" presStyleLbl="node2" presStyleIdx="11" presStyleCnt="12" custScaleX="606405" custScaleY="242562" custLinFactNeighborX="-17297" custLinFactNeighborY="10606">
        <dgm:presLayoutVars>
          <dgm:chPref val="3"/>
        </dgm:presLayoutVars>
      </dgm:prSet>
      <dgm:spPr>
        <a:prstGeom prst="roundRect">
          <a:avLst>
            <a:gd name="adj" fmla="val 10000"/>
          </a:avLst>
        </a:prstGeom>
      </dgm:spPr>
      <dgm:t>
        <a:bodyPr/>
        <a:lstStyle/>
        <a:p>
          <a:endParaRPr lang="es-MX"/>
        </a:p>
      </dgm:t>
    </dgm:pt>
    <dgm:pt modelId="{C401AB51-174A-4DA2-98CC-9BBFE7ACADE4}" type="pres">
      <dgm:prSet presAssocID="{04CA60C4-9AC5-4541-B6B7-628D32C52FD5}" presName="level3hierChild" presStyleCnt="0"/>
      <dgm:spPr/>
    </dgm:pt>
    <dgm:pt modelId="{58A00E5D-8F7A-4352-A2FE-6EB95C1F5BEA}" type="pres">
      <dgm:prSet presAssocID="{A01B9ADE-D691-4900-A3DA-A72F51C6F638}" presName="conn2-1" presStyleLbl="parChTrans1D3" presStyleIdx="11" presStyleCnt="12"/>
      <dgm:spPr>
        <a:custGeom>
          <a:avLst/>
          <a:gdLst/>
          <a:ahLst/>
          <a:cxnLst/>
          <a:rect l="0" t="0" r="0" b="0"/>
          <a:pathLst>
            <a:path>
              <a:moveTo>
                <a:pt x="0" y="2760"/>
              </a:moveTo>
              <a:lnTo>
                <a:pt x="154647" y="2760"/>
              </a:lnTo>
            </a:path>
          </a:pathLst>
        </a:custGeom>
      </dgm:spPr>
      <dgm:t>
        <a:bodyPr/>
        <a:lstStyle/>
        <a:p>
          <a:endParaRPr lang="es-MX"/>
        </a:p>
      </dgm:t>
    </dgm:pt>
    <dgm:pt modelId="{54453497-B585-4B93-AC95-CD1BC03D8CEB}" type="pres">
      <dgm:prSet presAssocID="{A01B9ADE-D691-4900-A3DA-A72F51C6F638}" presName="connTx" presStyleLbl="parChTrans1D3" presStyleIdx="11" presStyleCnt="12"/>
      <dgm:spPr/>
      <dgm:t>
        <a:bodyPr/>
        <a:lstStyle/>
        <a:p>
          <a:endParaRPr lang="es-MX"/>
        </a:p>
      </dgm:t>
    </dgm:pt>
    <dgm:pt modelId="{89BA928D-38E8-4E83-820A-87BBAC99C619}" type="pres">
      <dgm:prSet presAssocID="{8188186D-0B0D-4B2C-8A2A-91A12F9EEF0D}" presName="root2" presStyleCnt="0"/>
      <dgm:spPr/>
    </dgm:pt>
    <dgm:pt modelId="{8AB92580-D089-43E8-993F-27D9C72B344D}" type="pres">
      <dgm:prSet presAssocID="{8188186D-0B0D-4B2C-8A2A-91A12F9EEF0D}" presName="LevelTwoTextNode" presStyleLbl="node3" presStyleIdx="11" presStyleCnt="12" custScaleX="858716" custScaleY="237100" custLinFactNeighborX="-23098" custLinFactNeighborY="13337">
        <dgm:presLayoutVars>
          <dgm:chPref val="3"/>
        </dgm:presLayoutVars>
      </dgm:prSet>
      <dgm:spPr>
        <a:prstGeom prst="roundRect">
          <a:avLst>
            <a:gd name="adj" fmla="val 10000"/>
          </a:avLst>
        </a:prstGeom>
      </dgm:spPr>
      <dgm:t>
        <a:bodyPr/>
        <a:lstStyle/>
        <a:p>
          <a:endParaRPr lang="es-MX"/>
        </a:p>
      </dgm:t>
    </dgm:pt>
    <dgm:pt modelId="{B0FEF355-501C-4707-9BF3-C85262EE3599}" type="pres">
      <dgm:prSet presAssocID="{8188186D-0B0D-4B2C-8A2A-91A12F9EEF0D}" presName="level3hierChild" presStyleCnt="0"/>
      <dgm:spPr/>
    </dgm:pt>
    <dgm:pt modelId="{AE8CA034-17A0-4DBB-BBE2-877564D11EDE}" type="pres">
      <dgm:prSet presAssocID="{C3474DC9-7203-4D0C-BFE0-CD63CA98A1D2}" presName="conn2-1" presStyleLbl="parChTrans1D4" presStyleIdx="11" presStyleCnt="12"/>
      <dgm:spPr>
        <a:custGeom>
          <a:avLst/>
          <a:gdLst/>
          <a:ahLst/>
          <a:cxnLst/>
          <a:rect l="0" t="0" r="0" b="0"/>
          <a:pathLst>
            <a:path>
              <a:moveTo>
                <a:pt x="0" y="2760"/>
              </a:moveTo>
              <a:lnTo>
                <a:pt x="223842" y="2760"/>
              </a:lnTo>
            </a:path>
          </a:pathLst>
        </a:custGeom>
      </dgm:spPr>
      <dgm:t>
        <a:bodyPr/>
        <a:lstStyle/>
        <a:p>
          <a:endParaRPr lang="es-MX"/>
        </a:p>
      </dgm:t>
    </dgm:pt>
    <dgm:pt modelId="{E8BD5177-0FCC-483B-8EC7-3B90B82571A6}" type="pres">
      <dgm:prSet presAssocID="{C3474DC9-7203-4D0C-BFE0-CD63CA98A1D2}" presName="connTx" presStyleLbl="parChTrans1D4" presStyleIdx="11" presStyleCnt="12"/>
      <dgm:spPr/>
      <dgm:t>
        <a:bodyPr/>
        <a:lstStyle/>
        <a:p>
          <a:endParaRPr lang="es-MX"/>
        </a:p>
      </dgm:t>
    </dgm:pt>
    <dgm:pt modelId="{AD8EA47C-30F9-4085-BF85-609578FD5F43}" type="pres">
      <dgm:prSet presAssocID="{8C26FF9E-6DEE-44C6-AAB8-66D69BC6B9FD}" presName="root2" presStyleCnt="0"/>
      <dgm:spPr/>
    </dgm:pt>
    <dgm:pt modelId="{1B26E1B2-ED71-495D-843E-8EFA578EC374}" type="pres">
      <dgm:prSet presAssocID="{8C26FF9E-6DEE-44C6-AAB8-66D69BC6B9FD}" presName="LevelTwoTextNode" presStyleLbl="node4" presStyleIdx="11" presStyleCnt="12" custScaleX="536378" custScaleY="214946" custLinFactNeighborX="30986" custLinFactNeighborY="24414">
        <dgm:presLayoutVars>
          <dgm:chPref val="3"/>
        </dgm:presLayoutVars>
      </dgm:prSet>
      <dgm:spPr>
        <a:prstGeom prst="roundRect">
          <a:avLst>
            <a:gd name="adj" fmla="val 10000"/>
          </a:avLst>
        </a:prstGeom>
      </dgm:spPr>
      <dgm:t>
        <a:bodyPr/>
        <a:lstStyle/>
        <a:p>
          <a:endParaRPr lang="es-MX"/>
        </a:p>
      </dgm:t>
    </dgm:pt>
    <dgm:pt modelId="{9FE969FC-7BA1-4253-8DAB-C68403CF1CDF}" type="pres">
      <dgm:prSet presAssocID="{8C26FF9E-6DEE-44C6-AAB8-66D69BC6B9FD}" presName="level3hierChild" presStyleCnt="0"/>
      <dgm:spPr/>
    </dgm:pt>
  </dgm:ptLst>
  <dgm:cxnLst>
    <dgm:cxn modelId="{AE7D51A3-F3C1-4FE7-B2BC-BD3D6B1DEAF8}" type="presOf" srcId="{759CAB93-EDB4-49A8-8FF0-7B759223795E}" destId="{201B1C4F-BED7-4F10-93B4-EBA3901DC206}" srcOrd="1" destOrd="0" presId="urn:microsoft.com/office/officeart/2005/8/layout/hierarchy2"/>
    <dgm:cxn modelId="{B012BA53-96F1-417C-A324-735094DB56E5}" type="presOf" srcId="{005BE9E1-3FF6-40D8-BE22-DCA8FF9B88B7}" destId="{79606D89-F774-4277-A161-AE810A0B0F5A}" srcOrd="1" destOrd="0" presId="urn:microsoft.com/office/officeart/2005/8/layout/hierarchy2"/>
    <dgm:cxn modelId="{AF09543A-5DA6-4585-9F09-5DBE4CCF0116}" type="presOf" srcId="{954127B8-859D-4FB5-91D4-984BD711F82E}" destId="{A7B2F5F5-CE46-4A70-B3AB-C8378AC9658A}" srcOrd="1" destOrd="0" presId="urn:microsoft.com/office/officeart/2005/8/layout/hierarchy2"/>
    <dgm:cxn modelId="{E0E18260-04E6-4D88-A147-A828CD5CE9E9}" type="presOf" srcId="{84EFFCDD-436A-431C-816B-2C653E315B97}" destId="{8A78373D-8C63-4D24-A933-5BD22A79AC55}" srcOrd="1" destOrd="0" presId="urn:microsoft.com/office/officeart/2005/8/layout/hierarchy2"/>
    <dgm:cxn modelId="{46F06C97-38C1-4902-9B53-AE477804FD45}" type="presOf" srcId="{4C99DFBD-E7CB-4BD2-A3CD-846099FFC51D}" destId="{416EFE35-3768-4F0C-AA2B-7F10E7BB9238}" srcOrd="1" destOrd="0" presId="urn:microsoft.com/office/officeart/2005/8/layout/hierarchy2"/>
    <dgm:cxn modelId="{FA8C0579-0CDD-4FA6-878C-C73B09767432}" srcId="{57CAB6E1-D853-4E67-8B14-57A2FDF3B486}" destId="{780F61D3-F36A-49A4-BD0A-51AB09BB6B4C}" srcOrd="4" destOrd="0" parTransId="{3DA2B066-A469-4FB1-ADE0-D70D70525FC9}" sibTransId="{974FC91A-743E-4029-B41C-126709607A0E}"/>
    <dgm:cxn modelId="{7605D751-3169-4766-ABAF-91D307BF20ED}" srcId="{57CAB6E1-D853-4E67-8B14-57A2FDF3B486}" destId="{B89CB687-4056-4D80-A07D-FA24C15652D7}" srcOrd="1" destOrd="0" parTransId="{759CAB93-EDB4-49A8-8FF0-7B759223795E}" sibTransId="{E7D8CF90-1DC7-4862-B3AE-EED12BCBE5DA}"/>
    <dgm:cxn modelId="{74D544E4-1A00-445E-B49C-32805A60B1C5}" type="presOf" srcId="{51628118-97B1-4BA4-AC4B-F9A0812970A7}" destId="{28F5AC91-5156-46B0-933D-85139F4C4CC0}" srcOrd="0" destOrd="0" presId="urn:microsoft.com/office/officeart/2005/8/layout/hierarchy2"/>
    <dgm:cxn modelId="{9CCAA13D-F38C-413C-8A6D-73882EABEE97}" type="presOf" srcId="{2B1939E8-AA66-4B1B-A251-9EF534572860}" destId="{40AD2F48-A395-49B1-A805-218DA470420C}" srcOrd="0" destOrd="0" presId="urn:microsoft.com/office/officeart/2005/8/layout/hierarchy2"/>
    <dgm:cxn modelId="{755CF700-3D42-4529-93CF-B7ABF17771AB}" type="presOf" srcId="{C3474DC9-7203-4D0C-BFE0-CD63CA98A1D2}" destId="{E8BD5177-0FCC-483B-8EC7-3B90B82571A6}" srcOrd="1" destOrd="0" presId="urn:microsoft.com/office/officeart/2005/8/layout/hierarchy2"/>
    <dgm:cxn modelId="{3F89F195-5ED4-4FCA-8D7B-E8D02F11EE82}" type="presOf" srcId="{B0937C57-0695-423F-AEA1-375F4B7F4035}" destId="{C80B313F-346A-48CE-A5C6-16E244371165}" srcOrd="1" destOrd="0" presId="urn:microsoft.com/office/officeart/2005/8/layout/hierarchy2"/>
    <dgm:cxn modelId="{68B547F1-84E2-4DFF-A163-5474157638C9}" type="presOf" srcId="{A854D104-FF5E-4CB9-8B61-6B7E2BC0F127}" destId="{6270345F-FDB6-485D-8257-D1D2260F1367}" srcOrd="1" destOrd="0" presId="urn:microsoft.com/office/officeart/2005/8/layout/hierarchy2"/>
    <dgm:cxn modelId="{5C8B5E80-13A8-4BB6-8F87-538C9FEC6C43}" type="presOf" srcId="{6ACA2666-6E8B-45AF-B7BD-D4DE3B2D670C}" destId="{F93D00F6-74A6-4FC1-88DB-645E44BC0708}" srcOrd="0" destOrd="0" presId="urn:microsoft.com/office/officeart/2005/8/layout/hierarchy2"/>
    <dgm:cxn modelId="{670C8A3A-6C72-4AF1-BEC0-B0E328425B09}" type="presOf" srcId="{D6A9E940-FDCD-4D01-9F1C-BAA089F074BD}" destId="{1D941B60-75D9-4CEA-A3CE-896BDBFD3DDE}" srcOrd="0" destOrd="0" presId="urn:microsoft.com/office/officeart/2005/8/layout/hierarchy2"/>
    <dgm:cxn modelId="{79DAEDFC-6909-4008-9624-6F56E59B6674}" srcId="{77AAE00D-0E8B-4817-B47C-2A34E4C4E439}" destId="{C1D2C85D-EBDB-49FC-AB0F-6EC1A77CDBBA}" srcOrd="1" destOrd="0" parTransId="{B0937C57-0695-423F-AEA1-375F4B7F4035}" sibTransId="{F5606144-09E2-4216-91C1-4812171FA6D9}"/>
    <dgm:cxn modelId="{4BE8F84C-B5C6-4762-A279-E7510746B475}" srcId="{E107CB7B-FF8C-4C5F-92D0-FE913CA21E68}" destId="{F9CE6E37-B1F3-4EF4-A704-01FCA77B341D}" srcOrd="0" destOrd="0" parTransId="{A854D104-FF5E-4CB9-8B61-6B7E2BC0F127}" sibTransId="{7FE3DFBF-22AF-4F24-BB5B-CE18CC492FA2}"/>
    <dgm:cxn modelId="{19615BFC-8A92-47C1-AEBF-51FB39E5867C}" type="presOf" srcId="{A01B9ADE-D691-4900-A3DA-A72F51C6F638}" destId="{54453497-B585-4B93-AC95-CD1BC03D8CEB}" srcOrd="1" destOrd="0" presId="urn:microsoft.com/office/officeart/2005/8/layout/hierarchy2"/>
    <dgm:cxn modelId="{D48A1F1B-F0E7-48C1-8682-1C56ED3D08D4}" type="presOf" srcId="{F7E649C0-A992-4715-8859-7ACD0F28F657}" destId="{CB7BFEC9-8542-4E91-A89D-AD33614A3F2D}" srcOrd="0" destOrd="0" presId="urn:microsoft.com/office/officeart/2005/8/layout/hierarchy2"/>
    <dgm:cxn modelId="{109677B6-839A-42C8-8FBF-836C5F1FDB69}" type="presOf" srcId="{005BE9E1-3FF6-40D8-BE22-DCA8FF9B88B7}" destId="{14441068-40B4-49EE-8F6A-AC7B912B173C}" srcOrd="0" destOrd="0" presId="urn:microsoft.com/office/officeart/2005/8/layout/hierarchy2"/>
    <dgm:cxn modelId="{E3A1D0BB-9BA6-445E-BC5B-3FE3545A7B15}" srcId="{1B126E07-1381-4A65-8920-617E0900890A}" destId="{57CAB6E1-D853-4E67-8B14-57A2FDF3B486}" srcOrd="1" destOrd="0" parTransId="{4BEC8550-EE7B-4F1A-BBE7-D078135EE83D}" sibTransId="{00D28337-01B7-42DC-AF8E-BDD37A1A6067}"/>
    <dgm:cxn modelId="{13B7418C-79B4-4EFD-90E7-9FE930C6CE44}" type="presOf" srcId="{26AEA2EB-BEC6-4AC0-9FBE-3604CDE38292}" destId="{1E1037FE-625A-45AC-A780-AEDF26AE4EF8}" srcOrd="0" destOrd="0" presId="urn:microsoft.com/office/officeart/2005/8/layout/hierarchy2"/>
    <dgm:cxn modelId="{E07AC1C8-CD2E-47DD-94E1-18ADFDD6077A}" type="presOf" srcId="{899232C9-908E-44C7-9372-445821C2CD57}" destId="{8711911E-5C18-45D2-BED2-73867557416A}" srcOrd="0" destOrd="0" presId="urn:microsoft.com/office/officeart/2005/8/layout/hierarchy2"/>
    <dgm:cxn modelId="{5BE61ED4-F44D-436A-857D-57A0D5511320}" srcId="{57CAB6E1-D853-4E67-8B14-57A2FDF3B486}" destId="{E2448FA5-71E3-4B0A-9099-CD5F5974F7F2}" srcOrd="6" destOrd="0" parTransId="{84EFFCDD-436A-431C-816B-2C653E315B97}" sibTransId="{F1D9CC5D-8676-4EFA-914C-CB9915EF373D}"/>
    <dgm:cxn modelId="{D600694C-90E9-4852-B95A-0F691701BB52}" type="presOf" srcId="{C1D2C85D-EBDB-49FC-AB0F-6EC1A77CDBBA}" destId="{C4FE9CCC-0D87-48C0-A223-686CA27B4419}" srcOrd="0" destOrd="0" presId="urn:microsoft.com/office/officeart/2005/8/layout/hierarchy2"/>
    <dgm:cxn modelId="{AD6CA8E4-5E75-478F-B0F8-E2A1E3FC1549}" type="presOf" srcId="{EB332565-E4D8-41DF-B190-0155C124E509}" destId="{63248258-BB52-423E-B29E-31DE59FF9B58}" srcOrd="0" destOrd="0" presId="urn:microsoft.com/office/officeart/2005/8/layout/hierarchy2"/>
    <dgm:cxn modelId="{9C36C055-3CD3-424F-A9CF-CBD64892D06D}" type="presOf" srcId="{CAD92D29-FB90-4E42-A4C1-0489C2828DCE}" destId="{7065CC03-D1E2-44D6-BDA9-738D52E5B4E3}" srcOrd="1" destOrd="0" presId="urn:microsoft.com/office/officeart/2005/8/layout/hierarchy2"/>
    <dgm:cxn modelId="{F278EE9E-EEEC-4705-83C6-DE651E67A24E}" type="presOf" srcId="{4C99DFBD-E7CB-4BD2-A3CD-846099FFC51D}" destId="{96929FC0-E165-411D-A186-BF2CE4C948DF}" srcOrd="0" destOrd="0" presId="urn:microsoft.com/office/officeart/2005/8/layout/hierarchy2"/>
    <dgm:cxn modelId="{1B0B5B2D-EFAA-494D-B436-244DDE635164}" type="presOf" srcId="{954127B8-859D-4FB5-91D4-984BD711F82E}" destId="{6918A70F-1192-440D-BD79-138E3739326D}" srcOrd="0" destOrd="0" presId="urn:microsoft.com/office/officeart/2005/8/layout/hierarchy2"/>
    <dgm:cxn modelId="{E5CD289D-5743-4552-8AC7-4C19BD99444E}" srcId="{01615145-521E-4968-84DC-920B79435800}" destId="{84A778DC-9380-4DE1-9343-25A89CFDDEAB}" srcOrd="0" destOrd="0" parTransId="{5961E8E1-1B29-413C-A109-2541B285886C}" sibTransId="{D053D0C6-7D3F-4C88-81AD-721A6F159A2E}"/>
    <dgm:cxn modelId="{1E99BC68-9B0C-4926-A1C9-3EA030C9B17C}" type="presOf" srcId="{4B64C2BD-3272-4A63-A6D3-B01192AED99C}" destId="{9B1965FF-5C8C-4D24-A297-443B86FED555}" srcOrd="0" destOrd="0" presId="urn:microsoft.com/office/officeart/2005/8/layout/hierarchy2"/>
    <dgm:cxn modelId="{46673FE5-6A49-4FA6-86D0-D5E524296D60}" type="presOf" srcId="{8665ADC2-54F1-4E08-B68B-8B1D70E10025}" destId="{179EB998-5807-46CB-98C2-9D0E625C6CF7}" srcOrd="1" destOrd="0" presId="urn:microsoft.com/office/officeart/2005/8/layout/hierarchy2"/>
    <dgm:cxn modelId="{2324C6AB-BEB1-4FF5-B5C8-82B1BA82CD57}" type="presOf" srcId="{8C26FF9E-6DEE-44C6-AAB8-66D69BC6B9FD}" destId="{1B26E1B2-ED71-495D-843E-8EFA578EC374}" srcOrd="0" destOrd="0" presId="urn:microsoft.com/office/officeart/2005/8/layout/hierarchy2"/>
    <dgm:cxn modelId="{D4F85750-7AF9-479F-8594-EF5CAB50F7A7}" type="presOf" srcId="{759CAB93-EDB4-49A8-8FF0-7B759223795E}" destId="{C0A8F363-3066-4943-9257-C5B0AD4D2F60}" srcOrd="0" destOrd="0" presId="urn:microsoft.com/office/officeart/2005/8/layout/hierarchy2"/>
    <dgm:cxn modelId="{E094706E-5713-421D-A041-3D66CD36F030}" type="presOf" srcId="{BE10D8DD-3CAA-4F2A-880E-5741E82E93D1}" destId="{1F325940-31C5-4D17-903A-8E4BCCEA2E55}" srcOrd="0" destOrd="0" presId="urn:microsoft.com/office/officeart/2005/8/layout/hierarchy2"/>
    <dgm:cxn modelId="{D564CA14-3315-4F22-8BB0-759F80B0B787}" type="presOf" srcId="{57CAB6E1-D853-4E67-8B14-57A2FDF3B486}" destId="{A006DFC9-9F6B-45C0-87C4-E280D5AD7A4E}" srcOrd="0" destOrd="0" presId="urn:microsoft.com/office/officeart/2005/8/layout/hierarchy2"/>
    <dgm:cxn modelId="{0BADA788-CBB3-4C5F-A5B4-A7E62011417D}" type="presOf" srcId="{84EFFCDD-436A-431C-816B-2C653E315B97}" destId="{61379183-602C-400D-9CDC-638111851D3C}" srcOrd="0" destOrd="0" presId="urn:microsoft.com/office/officeart/2005/8/layout/hierarchy2"/>
    <dgm:cxn modelId="{9C335966-0F8C-44D7-B2B1-48E48D7CCD85}" type="presOf" srcId="{5A87A1B0-0249-4E69-8DC0-78306454CADA}" destId="{B75980D7-7CB7-4DBA-A0C1-283F6AD5A41C}" srcOrd="0" destOrd="0" presId="urn:microsoft.com/office/officeart/2005/8/layout/hierarchy2"/>
    <dgm:cxn modelId="{1C056185-83D3-45F5-A83D-5ECB5C4E1945}" type="presOf" srcId="{852C198C-4C88-40EC-B42E-B277E4C8462C}" destId="{3A944E11-F364-45DD-9660-53DA6A6AF1D6}" srcOrd="0" destOrd="0" presId="urn:microsoft.com/office/officeart/2005/8/layout/hierarchy2"/>
    <dgm:cxn modelId="{E6F58D3D-6269-4813-A642-389A801000B1}" type="presOf" srcId="{C3474DC9-7203-4D0C-BFE0-CD63CA98A1D2}" destId="{AE8CA034-17A0-4DBB-BBE2-877564D11EDE}" srcOrd="0" destOrd="0" presId="urn:microsoft.com/office/officeart/2005/8/layout/hierarchy2"/>
    <dgm:cxn modelId="{C6B224E4-CF25-4A1D-9493-18B75D0953C6}" type="presOf" srcId="{50FED1BA-D645-455D-9F39-3D53154709EC}" destId="{5D90C844-CE88-4706-B1A2-1738D20B9E42}" srcOrd="0" destOrd="0" presId="urn:microsoft.com/office/officeart/2005/8/layout/hierarchy2"/>
    <dgm:cxn modelId="{1F62E1B6-6723-4AFE-AAAE-CB4DD1F4E748}" type="presOf" srcId="{82266674-640E-482E-9967-9961299CF65E}" destId="{D8811F31-409B-4224-BECB-7DB8E37606E8}" srcOrd="0" destOrd="0" presId="urn:microsoft.com/office/officeart/2005/8/layout/hierarchy2"/>
    <dgm:cxn modelId="{5724014B-4250-4425-877D-C9E6E96702F8}" type="presOf" srcId="{65E5310A-3001-46D7-90A4-924EDB739D48}" destId="{387E15F5-7DA7-44D2-896C-66EA7CAED719}" srcOrd="1" destOrd="0" presId="urn:microsoft.com/office/officeart/2005/8/layout/hierarchy2"/>
    <dgm:cxn modelId="{A3CF8343-7836-484F-84B5-7B9DBF4CAB85}" type="presOf" srcId="{497648EE-3860-43AC-8AD7-6D58E9A0791C}" destId="{ADE45142-E0E1-4B58-A2F0-377ECFC2B0BD}" srcOrd="0" destOrd="0" presId="urn:microsoft.com/office/officeart/2005/8/layout/hierarchy2"/>
    <dgm:cxn modelId="{E5F5621B-2637-4816-B83D-571267780402}" type="presOf" srcId="{3473BAFC-E756-448C-A1CD-B81CC3EE0F57}" destId="{8E8BDB46-9612-4F5D-9FE6-7961145EF71E}" srcOrd="1" destOrd="0" presId="urn:microsoft.com/office/officeart/2005/8/layout/hierarchy2"/>
    <dgm:cxn modelId="{AC28E01F-A35F-4819-BC2D-57EA2E49A06E}" type="presOf" srcId="{A70DF535-2124-4E40-A7CA-7872884519FA}" destId="{A061066E-971C-4411-A0B3-C124348DDD45}" srcOrd="0" destOrd="0" presId="urn:microsoft.com/office/officeart/2005/8/layout/hierarchy2"/>
    <dgm:cxn modelId="{1F0ACBF6-121B-496E-A70E-944935624DE2}" type="presOf" srcId="{1B126E07-1381-4A65-8920-617E0900890A}" destId="{25E47B25-FC9B-4439-807D-DE8A88CE2D3C}" srcOrd="0" destOrd="0" presId="urn:microsoft.com/office/officeart/2005/8/layout/hierarchy2"/>
    <dgm:cxn modelId="{0B0B8D0B-4F4B-43C5-BCB7-FB7185271341}" type="presOf" srcId="{1BCAC64F-A718-4B22-90B8-B06355E4C93F}" destId="{EE36C4B1-F461-4958-A7C3-4C42BF95F6E2}" srcOrd="1" destOrd="0" presId="urn:microsoft.com/office/officeart/2005/8/layout/hierarchy2"/>
    <dgm:cxn modelId="{996822D8-1F24-4E99-80AA-897E371613A8}" type="presOf" srcId="{8665ADC2-54F1-4E08-B68B-8B1D70E10025}" destId="{A2983A4F-7829-4DCA-9150-C2CD62F86D4F}" srcOrd="0" destOrd="0" presId="urn:microsoft.com/office/officeart/2005/8/layout/hierarchy2"/>
    <dgm:cxn modelId="{AC379A4F-F4B7-4D2B-BDE8-2A9204D59F9A}" type="presOf" srcId="{CAD92D29-FB90-4E42-A4C1-0489C2828DCE}" destId="{E887FD68-86D8-440C-99E0-81458267CF8B}" srcOrd="0" destOrd="0" presId="urn:microsoft.com/office/officeart/2005/8/layout/hierarchy2"/>
    <dgm:cxn modelId="{EA28BF72-274C-4097-995F-668B30CA2659}" srcId="{852C198C-4C88-40EC-B42E-B277E4C8462C}" destId="{7788C981-9A92-4241-A31E-B6067B997784}" srcOrd="0" destOrd="0" parTransId="{954127B8-859D-4FB5-91D4-984BD711F82E}" sibTransId="{D3C13745-641C-405E-B013-349D81F60E59}"/>
    <dgm:cxn modelId="{58621BD6-7848-4983-9298-8269291B5B1F}" type="presOf" srcId="{62B11DD3-7F8B-4001-BBF8-A1811C33C75A}" destId="{D4CC3486-3FCD-499F-8749-AFBC444420E1}" srcOrd="0" destOrd="0" presId="urn:microsoft.com/office/officeart/2005/8/layout/hierarchy2"/>
    <dgm:cxn modelId="{85E687B7-EDC3-44FE-BC0D-C63BAD26FDAA}" srcId="{55323EC7-F2A2-4C2E-A20B-120EBD500407}" destId="{FDDA03F8-0705-4DE2-BFFF-665D9D77FF3B}" srcOrd="0" destOrd="0" parTransId="{D6A9E940-FDCD-4D01-9F1C-BAA089F074BD}" sibTransId="{4ACE36CA-79C6-43BF-8EF8-F9134AD57962}"/>
    <dgm:cxn modelId="{5B875D12-8A9E-47C4-A906-EDF968F32D76}" srcId="{F42741FE-D757-442F-B7AD-729E015CABAD}" destId="{5A87A1B0-0249-4E69-8DC0-78306454CADA}" srcOrd="0" destOrd="0" parTransId="{1AF170A3-3DAC-4F44-B6AE-B93C4153ECAA}" sibTransId="{320B2E48-5DA9-422A-BCB2-88EFA538737A}"/>
    <dgm:cxn modelId="{6F9FD782-6AA2-4F19-A182-776C6BB4B384}" type="presOf" srcId="{E5040234-4781-47BD-9829-16C52E19A2E8}" destId="{8E6BC27C-3A22-4701-AD84-2EB30FDCD0D4}" srcOrd="1" destOrd="0" presId="urn:microsoft.com/office/officeart/2005/8/layout/hierarchy2"/>
    <dgm:cxn modelId="{E5594ABF-AF14-45D2-85D7-E74B02CF3119}" type="presOf" srcId="{3DA2B066-A469-4FB1-ADE0-D70D70525FC9}" destId="{90A80313-1128-45AC-BF78-FE42EB582CAA}" srcOrd="0" destOrd="0" presId="urn:microsoft.com/office/officeart/2005/8/layout/hierarchy2"/>
    <dgm:cxn modelId="{8995F3B1-520C-4095-A848-6372C64BF8E1}" type="presOf" srcId="{E2448FA5-71E3-4B0A-9099-CD5F5974F7F2}" destId="{C70C0F65-7411-4561-A652-8D0886508EB1}" srcOrd="0" destOrd="0" presId="urn:microsoft.com/office/officeart/2005/8/layout/hierarchy2"/>
    <dgm:cxn modelId="{6724D611-9D27-4938-B7B2-9CD0DFE418C6}" type="presOf" srcId="{D550BE19-1255-4902-BE83-E0DEECF7D931}" destId="{AD514411-FB79-489D-88F9-4C0A6D437FA1}" srcOrd="0" destOrd="0" presId="urn:microsoft.com/office/officeart/2005/8/layout/hierarchy2"/>
    <dgm:cxn modelId="{C918C0CF-E4A2-465E-9751-045DD8851DE8}" type="presOf" srcId="{A01B9ADE-D691-4900-A3DA-A72F51C6F638}" destId="{58A00E5D-8F7A-4352-A2FE-6EB95C1F5BEA}" srcOrd="0" destOrd="0" presId="urn:microsoft.com/office/officeart/2005/8/layout/hierarchy2"/>
    <dgm:cxn modelId="{DBE90D68-EF8D-4509-BCB7-6A8AEDD2D9B1}" type="presOf" srcId="{BE10D8DD-3CAA-4F2A-880E-5741E82E93D1}" destId="{9D5BF480-5DF7-4BC7-9A97-B093D56800FB}" srcOrd="1" destOrd="0" presId="urn:microsoft.com/office/officeart/2005/8/layout/hierarchy2"/>
    <dgm:cxn modelId="{1AD0A0B6-3E72-43E6-BAAA-168317DABDE8}" srcId="{57CAB6E1-D853-4E67-8B14-57A2FDF3B486}" destId="{F42741FE-D757-442F-B7AD-729E015CABAD}" srcOrd="0" destOrd="0" parTransId="{005BE9E1-3FF6-40D8-BE22-DCA8FF9B88B7}" sibTransId="{808DFF93-53BF-4389-AABA-5640B4F5A0CD}"/>
    <dgm:cxn modelId="{976D0D44-E158-41C3-B2BA-70EEE193E147}" type="presOf" srcId="{65E5310A-3001-46D7-90A4-924EDB739D48}" destId="{FD2BA89F-B798-4645-8328-27416CE04E6D}" srcOrd="0" destOrd="0" presId="urn:microsoft.com/office/officeart/2005/8/layout/hierarchy2"/>
    <dgm:cxn modelId="{ECC900CC-CE33-4C00-92AB-83FF2722CE95}" srcId="{57CAB6E1-D853-4E67-8B14-57A2FDF3B486}" destId="{EE831E8E-3EE1-48C3-9862-DB44DD1304CF}" srcOrd="5" destOrd="0" parTransId="{62B11DD3-7F8B-4001-BBF8-A1811C33C75A}" sibTransId="{C0FBEAEA-D965-4459-978F-F8538839D9B6}"/>
    <dgm:cxn modelId="{CE088D0A-C88C-4EC9-AB95-605E77FD234A}" type="presOf" srcId="{26AEA2EB-BEC6-4AC0-9FBE-3604CDE38292}" destId="{3DD7D82B-70FF-444A-AFA2-6628694569CF}" srcOrd="1" destOrd="0" presId="urn:microsoft.com/office/officeart/2005/8/layout/hierarchy2"/>
    <dgm:cxn modelId="{B09BED15-C666-4129-A596-7F8DA4984F8D}" type="presOf" srcId="{BD6905FB-B969-41B6-8F2D-BCB9B2B168E5}" destId="{C7051505-E724-468E-A216-045242CC51D3}" srcOrd="1" destOrd="0" presId="urn:microsoft.com/office/officeart/2005/8/layout/hierarchy2"/>
    <dgm:cxn modelId="{6B6C9A7B-6D2C-43DE-8D8F-801F97C950BB}" type="presOf" srcId="{F42741FE-D757-442F-B7AD-729E015CABAD}" destId="{1DEA331B-7AA0-4919-86E9-4079A2E04922}" srcOrd="0" destOrd="0" presId="urn:microsoft.com/office/officeart/2005/8/layout/hierarchy2"/>
    <dgm:cxn modelId="{6DCB0689-A207-4DF7-A883-87A805877726}" type="presOf" srcId="{B0937C57-0695-423F-AEA1-375F4B7F4035}" destId="{26AE66C6-2C18-4969-B943-F9FB890E1AF1}" srcOrd="0" destOrd="0" presId="urn:microsoft.com/office/officeart/2005/8/layout/hierarchy2"/>
    <dgm:cxn modelId="{CA1C9375-CD9E-4FB1-9281-2FAA4FC72408}" type="presOf" srcId="{50FED1BA-D645-455D-9F39-3D53154709EC}" destId="{C2B55D27-DA53-4123-9D0D-DB18638486C7}" srcOrd="1" destOrd="0" presId="urn:microsoft.com/office/officeart/2005/8/layout/hierarchy2"/>
    <dgm:cxn modelId="{B4006E2B-792E-4C15-B5DD-CBE9E7320090}" type="presOf" srcId="{51628118-97B1-4BA4-AC4B-F9A0812970A7}" destId="{E925B920-3C90-4421-BAE9-450C585D42CC}" srcOrd="1" destOrd="0" presId="urn:microsoft.com/office/officeart/2005/8/layout/hierarchy2"/>
    <dgm:cxn modelId="{DDC00CC2-495D-4E2B-B906-C950D94A1D3B}" type="presOf" srcId="{B89CB687-4056-4D80-A07D-FA24C15652D7}" destId="{CB8483B0-5E5E-4BDC-97DA-F607C1FB8295}" srcOrd="0" destOrd="0" presId="urn:microsoft.com/office/officeart/2005/8/layout/hierarchy2"/>
    <dgm:cxn modelId="{CBEEFE98-A4AB-4502-BAE1-31E90A756024}" srcId="{05B0AE71-EA14-4EA8-BD79-8465620EA84F}" destId="{6EEDC9A0-2297-4BD5-BC97-F69A5EEC41FD}" srcOrd="0" destOrd="0" parTransId="{3473BAFC-E756-448C-A1CD-B81CC3EE0F57}" sibTransId="{46365818-AD58-4860-8EA2-CC469842B3AE}"/>
    <dgm:cxn modelId="{C824A638-B903-4F2C-94C5-B9D6D5E60254}" type="presOf" srcId="{BD6905FB-B969-41B6-8F2D-BCB9B2B168E5}" destId="{1E2BED7C-03BD-451E-8DF4-596068965C75}" srcOrd="0" destOrd="0" presId="urn:microsoft.com/office/officeart/2005/8/layout/hierarchy2"/>
    <dgm:cxn modelId="{51890BD8-85AC-41D5-AEBF-3E628FDB3543}" type="presOf" srcId="{8188186D-0B0D-4B2C-8A2A-91A12F9EEF0D}" destId="{8AB92580-D089-43E8-993F-27D9C72B344D}" srcOrd="0" destOrd="0" presId="urn:microsoft.com/office/officeart/2005/8/layout/hierarchy2"/>
    <dgm:cxn modelId="{0EEEC26F-299D-48EC-9516-B3880E85EC1E}" srcId="{09C7260B-76E9-4666-8494-351C99B2569E}" destId="{899232C9-908E-44C7-9372-445821C2CD57}" srcOrd="0" destOrd="0" parTransId="{EB332565-E4D8-41DF-B190-0155C124E509}" sibTransId="{B56B0DBB-51D9-43E5-B813-670030E71887}"/>
    <dgm:cxn modelId="{BECB15B8-E65C-4261-9A5D-70A3F81DA5E9}" srcId="{E2448FA5-71E3-4B0A-9099-CD5F5974F7F2}" destId="{852C198C-4C88-40EC-B42E-B277E4C8462C}" srcOrd="0" destOrd="0" parTransId="{BE10D8DD-3CAA-4F2A-880E-5741E82E93D1}" sibTransId="{E2FE9B20-6A6B-4BC6-BE53-1B37EAB246D5}"/>
    <dgm:cxn modelId="{0D18D01B-75D4-49A2-8CAB-8BB4B9AB12E6}" type="presOf" srcId="{01615145-521E-4968-84DC-920B79435800}" destId="{8D959ADA-EC29-4858-B0BC-FCFF6C81AD4E}" srcOrd="0" destOrd="0" presId="urn:microsoft.com/office/officeart/2005/8/layout/hierarchy2"/>
    <dgm:cxn modelId="{1ACC38AA-575C-4D69-87D6-182A449B6B01}" srcId="{5A87A1B0-0249-4E69-8DC0-78306454CADA}" destId="{82266674-640E-482E-9967-9961299CF65E}" srcOrd="0" destOrd="0" parTransId="{6AA1D4D1-F804-4EB2-BE33-5B7865AFA6AD}" sibTransId="{0DAD7C45-D8FE-44B9-BA4D-D62FD6AF4A40}"/>
    <dgm:cxn modelId="{74B13CB9-029C-4E2C-A7BC-B3C5974A2677}" type="presOf" srcId="{62B11DD3-7F8B-4001-BBF8-A1811C33C75A}" destId="{FE583EBC-EB0A-4834-BC0F-96A2903BE18C}" srcOrd="1" destOrd="0" presId="urn:microsoft.com/office/officeart/2005/8/layout/hierarchy2"/>
    <dgm:cxn modelId="{A613D333-82B2-410E-A51E-C54177230165}" srcId="{899232C9-908E-44C7-9372-445821C2CD57}" destId="{6CE46706-ADFB-4164-95B1-C030A4DC5917}" srcOrd="0" destOrd="0" parTransId="{50FED1BA-D645-455D-9F39-3D53154709EC}" sibTransId="{A9ADDA47-1084-4377-8A86-C1C267EC29BF}"/>
    <dgm:cxn modelId="{3752A301-6055-42A5-A89F-97BCF7DBD022}" type="presOf" srcId="{1AF170A3-3DAC-4F44-B6AE-B93C4153ECAA}" destId="{C4942D09-A87A-4DA1-993C-F4B97E8C7BFD}" srcOrd="1" destOrd="0" presId="urn:microsoft.com/office/officeart/2005/8/layout/hierarchy2"/>
    <dgm:cxn modelId="{0B3DE5E4-3C74-452C-8AD8-68E2D0901C3C}" srcId="{77AAE00D-0E8B-4817-B47C-2A34E4C4E439}" destId="{E107CB7B-FF8C-4C5F-92D0-FE913CA21E68}" srcOrd="0" destOrd="0" parTransId="{CAD92D29-FB90-4E42-A4C1-0489C2828DCE}" sibTransId="{61B46F2B-39B1-485E-9198-BA6EDC82049E}"/>
    <dgm:cxn modelId="{AE387A0A-426B-4359-8CB7-FCEDB57B824F}" srcId="{B89CB687-4056-4D80-A07D-FA24C15652D7}" destId="{05B0AE71-EA14-4EA8-BD79-8465620EA84F}" srcOrd="0" destOrd="0" parTransId="{8665ADC2-54F1-4E08-B68B-8B1D70E10025}" sibTransId="{CCC127B9-F0BC-41E5-A127-635064C511F1}"/>
    <dgm:cxn modelId="{FBBFE826-D804-4BDA-BEB4-AEB4D8138D28}" type="presOf" srcId="{780F61D3-F36A-49A4-BD0A-51AB09BB6B4C}" destId="{97F67627-48D0-47B9-94AB-8069E4E8F151}" srcOrd="0" destOrd="0" presId="urn:microsoft.com/office/officeart/2005/8/layout/hierarchy2"/>
    <dgm:cxn modelId="{BACFD097-7240-4273-A8C7-B04DCBD7248E}" type="presOf" srcId="{A70DF535-2124-4E40-A7CA-7872884519FA}" destId="{2DB4089F-B0EE-4257-A9D7-919B7260F5B5}" srcOrd="1" destOrd="0" presId="urn:microsoft.com/office/officeart/2005/8/layout/hierarchy2"/>
    <dgm:cxn modelId="{8021BA9F-024E-4BC6-B9D9-0B845DDAA3D4}" srcId="{8188186D-0B0D-4B2C-8A2A-91A12F9EEF0D}" destId="{8C26FF9E-6DEE-44C6-AAB8-66D69BC6B9FD}" srcOrd="0" destOrd="0" parTransId="{C3474DC9-7203-4D0C-BFE0-CD63CA98A1D2}" sibTransId="{518AB396-25C9-41A3-980D-F5AB316E4300}"/>
    <dgm:cxn modelId="{88B1579C-5043-41D4-B065-684BCC41A235}" type="presOf" srcId="{9B4D4D54-A8F9-44AD-8D2E-29DFAAE93D61}" destId="{51D9B47F-F1C7-4D6D-B61E-8EA23C61CD2D}" srcOrd="0" destOrd="0" presId="urn:microsoft.com/office/officeart/2005/8/layout/hierarchy2"/>
    <dgm:cxn modelId="{F02A6DDB-08FC-4D47-80FB-5C8022A2376E}" type="presOf" srcId="{5961E8E1-1B29-413C-A109-2541B285886C}" destId="{B226BE6C-7A66-48DD-8F15-11D4E4438519}" srcOrd="1" destOrd="0" presId="urn:microsoft.com/office/officeart/2005/8/layout/hierarchy2"/>
    <dgm:cxn modelId="{D41A4CD0-01E1-48A6-8FCC-15CA7AF99E32}" srcId="{EE831E8E-3EE1-48C3-9862-DB44DD1304CF}" destId="{6ACA2666-6E8B-45AF-B7BD-D4DE3B2D670C}" srcOrd="0" destOrd="0" parTransId="{26AEA2EB-BEC6-4AC0-9FBE-3604CDE38292}" sibTransId="{0B766F5F-80E3-4041-9963-BCF7C926602A}"/>
    <dgm:cxn modelId="{91A07438-69D0-4E23-B00B-80DACE64EDBF}" type="presOf" srcId="{6AA1D4D1-F804-4EB2-BE33-5B7865AFA6AD}" destId="{DF9F56B4-A28D-4E53-AE28-25550915B58F}" srcOrd="1" destOrd="0" presId="urn:microsoft.com/office/officeart/2005/8/layout/hierarchy2"/>
    <dgm:cxn modelId="{764CA03F-0AA1-4B94-823F-273FB0447B56}" type="presOf" srcId="{8727FACD-14AB-46D4-9FDC-2538C72F1366}" destId="{14AE8A2C-B08C-4648-9229-F96EA42BCDF7}" srcOrd="0" destOrd="0" presId="urn:microsoft.com/office/officeart/2005/8/layout/hierarchy2"/>
    <dgm:cxn modelId="{091C02A3-6E72-4BC2-8603-6DD6D4A71642}" srcId="{497648EE-3860-43AC-8AD7-6D58E9A0791C}" destId="{9B4D4D54-A8F9-44AD-8D2E-29DFAAE93D61}" srcOrd="0" destOrd="0" parTransId="{BD6905FB-B969-41B6-8F2D-BCB9B2B168E5}" sibTransId="{3180D120-C22E-4B8E-A92B-F9B4BAAEEE76}"/>
    <dgm:cxn modelId="{098C6216-C270-41C1-BA0F-26ACA8E7C3D0}" type="presOf" srcId="{F764626C-265A-4DE1-A44A-E635527FD1E8}" destId="{A2DB1FCA-A1BA-4D1D-A0C4-EC07D5778DCB}" srcOrd="1" destOrd="0" presId="urn:microsoft.com/office/officeart/2005/8/layout/hierarchy2"/>
    <dgm:cxn modelId="{6CAEC718-3CAD-482B-B83B-299B2E6B7E1B}" type="presOf" srcId="{F764626C-265A-4DE1-A44A-E635527FD1E8}" destId="{F7F274B4-2E17-4617-890B-50C88F615038}" srcOrd="0" destOrd="0" presId="urn:microsoft.com/office/officeart/2005/8/layout/hierarchy2"/>
    <dgm:cxn modelId="{12FBDB50-081C-4CEA-BFC7-C86EC25EA3FF}" srcId="{ACE46D2F-6761-4112-B081-1849A3BD9FA5}" destId="{305E5A7E-EFFC-4A1D-B84D-7CDF13CD8142}" srcOrd="0" destOrd="0" parTransId="{8727FACD-14AB-46D4-9FDC-2538C72F1366}" sibTransId="{BF554BC0-2FCB-4A96-9DBC-10460C612269}"/>
    <dgm:cxn modelId="{90248E1E-409D-4AA5-871A-FFAD04992D54}" type="presOf" srcId="{1AF170A3-3DAC-4F44-B6AE-B93C4153ECAA}" destId="{96B5CF1E-04DB-44AF-815D-0C2C2285E1E5}" srcOrd="0" destOrd="0" presId="urn:microsoft.com/office/officeart/2005/8/layout/hierarchy2"/>
    <dgm:cxn modelId="{BFB33472-3AE9-4C81-BB51-E5A31A25F081}" srcId="{04CA60C4-9AC5-4541-B6B7-628D32C52FD5}" destId="{8188186D-0B0D-4B2C-8A2A-91A12F9EEF0D}" srcOrd="0" destOrd="0" parTransId="{A01B9ADE-D691-4900-A3DA-A72F51C6F638}" sibTransId="{8210760C-BD04-411B-B1D3-7262896BC6EC}"/>
    <dgm:cxn modelId="{5B173794-2444-43A8-A887-B9806F53EFAF}" type="presOf" srcId="{7788C981-9A92-4241-A31E-B6067B997784}" destId="{607A77F6-CE4E-41F9-ABBE-FF4529BEA7FA}" srcOrd="0" destOrd="0" presId="urn:microsoft.com/office/officeart/2005/8/layout/hierarchy2"/>
    <dgm:cxn modelId="{2C4AD764-FFC4-450F-9F0D-B81DD2BA709D}" type="presOf" srcId="{77AAE00D-0E8B-4817-B47C-2A34E4C4E439}" destId="{415C841B-A6F7-4CAB-A963-5C552FA9BEA4}" srcOrd="0" destOrd="0" presId="urn:microsoft.com/office/officeart/2005/8/layout/hierarchy2"/>
    <dgm:cxn modelId="{896BF585-C396-424C-8D43-31D06A01CF81}" srcId="{71D4DB64-1CCA-4CA2-A9B0-062BB3CE756F}" destId="{55323EC7-F2A2-4C2E-A20B-120EBD500407}" srcOrd="0" destOrd="0" parTransId="{33B74CF0-C438-442F-9CD7-39746ABC9535}" sibTransId="{13E5F8ED-F09F-4BA4-84CD-D69D578F1DF6}"/>
    <dgm:cxn modelId="{DC1A1251-A1EB-428A-94BB-33A612C45DAC}" srcId="{3C39C800-3F15-473D-9A34-D9DFDBDAFEAE}" destId="{7C41B0DB-93CF-4FF6-AE74-50192F8019D0}" srcOrd="0" destOrd="0" parTransId="{50D722A7-621E-4E03-B115-6AB533E6642D}" sibTransId="{D84B13FD-EE07-42BD-9090-67F81F9DC0E0}"/>
    <dgm:cxn modelId="{B4E89719-0399-465B-8790-4DF2ADA04601}" srcId="{77AAE00D-0E8B-4817-B47C-2A34E4C4E439}" destId="{497648EE-3860-43AC-8AD7-6D58E9A0791C}" srcOrd="2" destOrd="0" parTransId="{0D0403CE-7D28-480D-A6E0-2E0420135057}" sibTransId="{ABE4D39F-7216-4DD0-9B5A-642EBC2B980F}"/>
    <dgm:cxn modelId="{4545EA98-97A6-4667-A8EF-F9A2061CC6D9}" type="presOf" srcId="{15DA5D38-4B4D-4D9A-9DA6-66EFE9F42A93}" destId="{5EEAA580-8E5B-4C08-BC14-833A15FFF24C}" srcOrd="1" destOrd="0" presId="urn:microsoft.com/office/officeart/2005/8/layout/hierarchy2"/>
    <dgm:cxn modelId="{C4E8875D-4EAF-4062-AFDE-016DA219CA06}" srcId="{C1D2C85D-EBDB-49FC-AB0F-6EC1A77CDBBA}" destId="{3C39C800-3F15-473D-9A34-D9DFDBDAFEAE}" srcOrd="0" destOrd="0" parTransId="{2B1939E8-AA66-4B1B-A251-9EF534572860}" sibTransId="{053CD1FA-961B-4AA9-AF6D-1EE87D07BC79}"/>
    <dgm:cxn modelId="{E048E092-D1E0-4219-BC87-0F70E5BBAB30}" type="presOf" srcId="{6AA1D4D1-F804-4EB2-BE33-5B7865AFA6AD}" destId="{FC403026-37AD-4E4E-A785-74E8336D07A9}" srcOrd="0" destOrd="0" presId="urn:microsoft.com/office/officeart/2005/8/layout/hierarchy2"/>
    <dgm:cxn modelId="{43D9A651-657C-44BC-8984-C73916E8F1A2}" type="presOf" srcId="{D6A9E940-FDCD-4D01-9F1C-BAA089F074BD}" destId="{90AED63D-4763-434C-96D2-AB61ED5B11CA}" srcOrd="1" destOrd="0" presId="urn:microsoft.com/office/officeart/2005/8/layout/hierarchy2"/>
    <dgm:cxn modelId="{26713352-1AE6-4176-A3B7-FB11CAE1DEBC}" type="presOf" srcId="{ACE46D2F-6761-4112-B081-1849A3BD9FA5}" destId="{F0AA0A3E-25EF-4824-88BB-DECD466EF551}" srcOrd="0" destOrd="0" presId="urn:microsoft.com/office/officeart/2005/8/layout/hierarchy2"/>
    <dgm:cxn modelId="{C774F4B5-EB55-4702-A80F-C02E7C9E494E}" type="presOf" srcId="{0D0403CE-7D28-480D-A6E0-2E0420135057}" destId="{5782DAA1-FAC5-434E-9AE1-74B78AC898E3}" srcOrd="1" destOrd="0" presId="urn:microsoft.com/office/officeart/2005/8/layout/hierarchy2"/>
    <dgm:cxn modelId="{307D708F-8115-4063-BFAC-F758ECE4700B}" type="presOf" srcId="{55696905-86EC-4DA6-B2FA-ECE1C0EF0853}" destId="{BB0948CE-57E3-4F2D-A808-D2C5B214F761}" srcOrd="0" destOrd="0" presId="urn:microsoft.com/office/officeart/2005/8/layout/hierarchy2"/>
    <dgm:cxn modelId="{7A60822B-38CB-40FB-BE78-04E48AA6F16F}" type="presOf" srcId="{09C7260B-76E9-4666-8494-351C99B2569E}" destId="{2610C5B7-1967-41AC-96EA-DD834EE3846D}" srcOrd="0" destOrd="0" presId="urn:microsoft.com/office/officeart/2005/8/layout/hierarchy2"/>
    <dgm:cxn modelId="{9CDA6E79-99B0-4F93-AD40-BBCDB95C0D47}" srcId="{1B126E07-1381-4A65-8920-617E0900890A}" destId="{55696905-86EC-4DA6-B2FA-ECE1C0EF0853}" srcOrd="2" destOrd="0" parTransId="{2665DEC4-A654-4D1C-A0C3-F12ABCE0EF7C}" sibTransId="{A0351E5C-9F53-482C-B351-B8B720D40915}"/>
    <dgm:cxn modelId="{BEBEDEB3-479A-4E23-8757-7E1E68266D6A}" type="presOf" srcId="{7C41B0DB-93CF-4FF6-AE74-50192F8019D0}" destId="{16B31926-1633-4F2D-93DB-592680134148}" srcOrd="0" destOrd="0" presId="urn:microsoft.com/office/officeart/2005/8/layout/hierarchy2"/>
    <dgm:cxn modelId="{5E47FB5E-91BB-40DB-A03F-A242D0E37891}" type="presOf" srcId="{2B1939E8-AA66-4B1B-A251-9EF534572860}" destId="{9DE790E0-697C-4F61-A50C-A08399ADE976}" srcOrd="1" destOrd="0" presId="urn:microsoft.com/office/officeart/2005/8/layout/hierarchy2"/>
    <dgm:cxn modelId="{E0A6B965-C486-4E2E-917E-27F6DA1F994E}" type="presOf" srcId="{E5040234-4781-47BD-9829-16C52E19A2E8}" destId="{FB2E329D-2643-41D8-9624-A1DE551AFEE2}" srcOrd="0" destOrd="0" presId="urn:microsoft.com/office/officeart/2005/8/layout/hierarchy2"/>
    <dgm:cxn modelId="{87353325-71C5-4953-8129-6BC31382AC91}" type="presOf" srcId="{0D0403CE-7D28-480D-A6E0-2E0420135057}" destId="{34A7801C-8A9B-4166-A5EF-206249ACF351}" srcOrd="0" destOrd="0" presId="urn:microsoft.com/office/officeart/2005/8/layout/hierarchy2"/>
    <dgm:cxn modelId="{4A83BB08-9D69-4F91-8BAB-5B5B58EDDBF6}" srcId="{77AAE00D-0E8B-4817-B47C-2A34E4C4E439}" destId="{09C7260B-76E9-4666-8494-351C99B2569E}" srcOrd="3" destOrd="0" parTransId="{A70DF535-2124-4E40-A7CA-7872884519FA}" sibTransId="{D6B9FF54-9FC5-4C08-B775-5D6EFB96F2A0}"/>
    <dgm:cxn modelId="{4BDFA6CC-E8DB-40AB-AAA8-8D7EC04BD2B1}" type="presOf" srcId="{1BCAC64F-A718-4B22-90B8-B06355E4C93F}" destId="{9FD9432B-ADC4-4E8B-8DC1-3B63BAE187B1}" srcOrd="0" destOrd="0" presId="urn:microsoft.com/office/officeart/2005/8/layout/hierarchy2"/>
    <dgm:cxn modelId="{95A60F1D-CC05-4C99-A0B8-4102A139FC72}" type="presOf" srcId="{05B0AE71-EA14-4EA8-BD79-8465620EA84F}" destId="{CEDF66C8-CB96-4ECC-A282-A2F70ABDA3DC}" srcOrd="0" destOrd="0" presId="urn:microsoft.com/office/officeart/2005/8/layout/hierarchy2"/>
    <dgm:cxn modelId="{359962D4-CD43-41E8-B286-EFF590499610}" type="presOf" srcId="{50D722A7-621E-4E03-B115-6AB533E6642D}" destId="{26D87286-5AF3-4D3B-B33E-81A4F497EF0B}" srcOrd="1" destOrd="0" presId="urn:microsoft.com/office/officeart/2005/8/layout/hierarchy2"/>
    <dgm:cxn modelId="{331644BD-FA25-46B5-B6F9-F9D053309896}" type="presOf" srcId="{3C39C800-3F15-473D-9A34-D9DFDBDAFEAE}" destId="{2DACCC9B-BB3B-4821-8BBC-01767FC96391}" srcOrd="0" destOrd="0" presId="urn:microsoft.com/office/officeart/2005/8/layout/hierarchy2"/>
    <dgm:cxn modelId="{46F11F69-7AE0-480B-BFBB-B554925BF31E}" type="presOf" srcId="{04CA60C4-9AC5-4541-B6B7-628D32C52FD5}" destId="{F04B6F37-2BEF-42B0-B65C-3D85FC9BB30D}" srcOrd="0" destOrd="0" presId="urn:microsoft.com/office/officeart/2005/8/layout/hierarchy2"/>
    <dgm:cxn modelId="{B6374FA2-75B4-431C-8433-7878C538A4B1}" type="presOf" srcId="{33B74CF0-C438-442F-9CD7-39746ABC9535}" destId="{9D9F0361-680C-4D06-8DA2-40E2654CCBB3}" srcOrd="1" destOrd="0" presId="urn:microsoft.com/office/officeart/2005/8/layout/hierarchy2"/>
    <dgm:cxn modelId="{0F6A0E41-2C82-4D30-BBDA-2C18DD4FFEB1}" type="presOf" srcId="{305E5A7E-EFFC-4A1D-B84D-7CDF13CD8142}" destId="{57390390-B3D0-4D6F-B16C-89FBFE35BE40}" srcOrd="0" destOrd="0" presId="urn:microsoft.com/office/officeart/2005/8/layout/hierarchy2"/>
    <dgm:cxn modelId="{A3A74E24-4264-42B6-AF18-250067DA1A59}" type="presOf" srcId="{5961E8E1-1B29-413C-A109-2541B285886C}" destId="{5E8A2A11-8714-4825-89F8-666C2400C05B}" srcOrd="0" destOrd="0" presId="urn:microsoft.com/office/officeart/2005/8/layout/hierarchy2"/>
    <dgm:cxn modelId="{FEB351C8-0544-4F99-98B0-422424CD5798}" type="presOf" srcId="{FDDA03F8-0705-4DE2-BFFF-665D9D77FF3B}" destId="{70F416C3-64CF-44AF-980D-B412CB072ADA}" srcOrd="0" destOrd="0" presId="urn:microsoft.com/office/officeart/2005/8/layout/hierarchy2"/>
    <dgm:cxn modelId="{2F561E3D-12DF-4F46-A401-892DC030F685}" srcId="{780F61D3-F36A-49A4-BD0A-51AB09BB6B4C}" destId="{ACE46D2F-6761-4112-B081-1849A3BD9FA5}" srcOrd="0" destOrd="0" parTransId="{F764626C-265A-4DE1-A44A-E635527FD1E8}" sibTransId="{B6E37D39-A4CE-456C-AD6E-C477CA1598F1}"/>
    <dgm:cxn modelId="{30D7EFED-8A11-4A1B-87CB-4AA769615D0E}" type="presOf" srcId="{6CE46706-ADFB-4164-95B1-C030A4DC5917}" destId="{280BC3F5-51FB-4072-9D8E-60502DD5C059}" srcOrd="0" destOrd="0" presId="urn:microsoft.com/office/officeart/2005/8/layout/hierarchy2"/>
    <dgm:cxn modelId="{54CC7023-397C-442A-8E98-A250C7D793B8}" srcId="{9B4D4D54-A8F9-44AD-8D2E-29DFAAE93D61}" destId="{4B64C2BD-3272-4A63-A6D3-B01192AED99C}" srcOrd="0" destOrd="0" parTransId="{65E5310A-3001-46D7-90A4-924EDB739D48}" sibTransId="{DDCCAF8D-7487-4A29-94EC-E73E32609AC0}"/>
    <dgm:cxn modelId="{2B6FE5E1-95FB-4ED7-B70E-76882578EA26}" type="presOf" srcId="{A854D104-FF5E-4CB9-8B61-6B7E2BC0F127}" destId="{E04066D3-B5AC-458A-9DCB-7405EC603921}" srcOrd="0" destOrd="0" presId="urn:microsoft.com/office/officeart/2005/8/layout/hierarchy2"/>
    <dgm:cxn modelId="{8E615FB6-BBB1-468E-9C40-E0D78B3A54E0}" srcId="{F9CE6E37-B1F3-4EF4-A704-01FCA77B341D}" destId="{D550BE19-1255-4902-BE83-E0DEECF7D931}" srcOrd="0" destOrd="0" parTransId="{0AE702E9-533B-4DB2-9B6B-5FB7F497DF6C}" sibTransId="{387EFE0C-8596-42FB-B454-563CCFD4A8DA}"/>
    <dgm:cxn modelId="{F50CA6A4-EB79-4E15-9AC4-F32000AD89A5}" type="presOf" srcId="{71D4DB64-1CCA-4CA2-A9B0-062BB3CE756F}" destId="{4428C674-0622-4DFB-983A-D9289A66A299}" srcOrd="0" destOrd="0" presId="urn:microsoft.com/office/officeart/2005/8/layout/hierarchy2"/>
    <dgm:cxn modelId="{2140CE82-C49C-44F4-B0DB-71919786FE3C}" type="presOf" srcId="{EB332565-E4D8-41DF-B190-0155C124E509}" destId="{86AC0AA2-3CB8-4AE4-AE88-3FEA57E46E3C}" srcOrd="1" destOrd="0" presId="urn:microsoft.com/office/officeart/2005/8/layout/hierarchy2"/>
    <dgm:cxn modelId="{21327169-14AF-4FC9-92E7-EC89B612FA5E}" srcId="{1B126E07-1381-4A65-8920-617E0900890A}" destId="{77AAE00D-0E8B-4817-B47C-2A34E4C4E439}" srcOrd="0" destOrd="0" parTransId="{F81BFC77-0979-481C-B792-28524E2914A4}" sibTransId="{AA977A6E-C485-4B9E-9075-25BB4834BF6B}"/>
    <dgm:cxn modelId="{046D8B7C-0185-4A75-B472-0A3C7FFD8CDC}" type="presOf" srcId="{BB5362A4-2D4E-4654-B91C-354F41CE2B8F}" destId="{9F7C3FED-6038-4750-99EC-4173BBE823D6}" srcOrd="0" destOrd="0" presId="urn:microsoft.com/office/officeart/2005/8/layout/hierarchy2"/>
    <dgm:cxn modelId="{AFC880C3-5CA1-4D93-9B2B-3B33D78253D6}" type="presOf" srcId="{3DA2B066-A469-4FB1-ADE0-D70D70525FC9}" destId="{10E6C3AD-8165-491C-BF2D-80221A2DCE36}" srcOrd="1" destOrd="0" presId="urn:microsoft.com/office/officeart/2005/8/layout/hierarchy2"/>
    <dgm:cxn modelId="{EA537AA2-C580-458D-9620-BD791EA70F27}" type="presOf" srcId="{E107CB7B-FF8C-4C5F-92D0-FE913CA21E68}" destId="{8C663BE6-7BBB-4C35-8503-3C91364F9378}" srcOrd="0" destOrd="0" presId="urn:microsoft.com/office/officeart/2005/8/layout/hierarchy2"/>
    <dgm:cxn modelId="{578B10D2-A2D1-4273-8C72-B99608F0497B}" type="presOf" srcId="{EE831E8E-3EE1-48C3-9862-DB44DD1304CF}" destId="{ECECAAE9-CC56-4736-9F8C-F388FCFE1401}" srcOrd="0" destOrd="0" presId="urn:microsoft.com/office/officeart/2005/8/layout/hierarchy2"/>
    <dgm:cxn modelId="{F40F9D41-742E-4290-AE81-D369F2F1124C}" type="presOf" srcId="{8727FACD-14AB-46D4-9FDC-2538C72F1366}" destId="{BE0AE7AF-1744-4BE5-87DA-53197F3D55FB}" srcOrd="1" destOrd="0" presId="urn:microsoft.com/office/officeart/2005/8/layout/hierarchy2"/>
    <dgm:cxn modelId="{AAC04E49-5774-482F-987F-243729324CF7}" srcId="{57CAB6E1-D853-4E67-8B14-57A2FDF3B486}" destId="{71D4DB64-1CCA-4CA2-A9B0-062BB3CE756F}" srcOrd="3" destOrd="0" parTransId="{E5040234-4781-47BD-9829-16C52E19A2E8}" sibTransId="{C44D92F7-4FBA-467C-957D-571E444C610F}"/>
    <dgm:cxn modelId="{57B1C88C-A78A-4D35-AFA7-2687E38AC8DC}" srcId="{55696905-86EC-4DA6-B2FA-ECE1C0EF0853}" destId="{04CA60C4-9AC5-4541-B6B7-628D32C52FD5}" srcOrd="0" destOrd="0" parTransId="{51628118-97B1-4BA4-AC4B-F9A0812970A7}" sibTransId="{320D03B1-0BBF-4130-B3DD-44A13159A8AA}"/>
    <dgm:cxn modelId="{1663689F-701B-4C0D-9DC3-F1EADFA920ED}" type="presOf" srcId="{84A778DC-9380-4DE1-9343-25A89CFDDEAB}" destId="{EF97BA59-4420-44AB-8301-2B5961CD7A57}" srcOrd="0" destOrd="0" presId="urn:microsoft.com/office/officeart/2005/8/layout/hierarchy2"/>
    <dgm:cxn modelId="{2DC0881F-D2D4-43BE-ADE9-00A511E64710}" type="presOf" srcId="{0AE702E9-533B-4DB2-9B6B-5FB7F497DF6C}" destId="{1753E634-897E-45B2-85DE-4BE5907C4DC8}" srcOrd="1" destOrd="0" presId="urn:microsoft.com/office/officeart/2005/8/layout/hierarchy2"/>
    <dgm:cxn modelId="{41B2BF9C-32A2-429E-9244-73D487CEC86E}" type="presOf" srcId="{6EEDC9A0-2297-4BD5-BC97-F69A5EEC41FD}" destId="{45693165-0DCB-43CC-8EA9-796C0004B6EF}" srcOrd="0" destOrd="0" presId="urn:microsoft.com/office/officeart/2005/8/layout/hierarchy2"/>
    <dgm:cxn modelId="{F9B7BFC5-BF52-4C71-AEF1-3FBB76B1B55D}" type="presOf" srcId="{15DA5D38-4B4D-4D9A-9DA6-66EFE9F42A93}" destId="{A3E4B571-7C63-4EE2-9B5B-B0D5ED5D1E7B}" srcOrd="0" destOrd="0" presId="urn:microsoft.com/office/officeart/2005/8/layout/hierarchy2"/>
    <dgm:cxn modelId="{3DD65DB6-69F5-40BE-BCA2-49A9868CA85C}" srcId="{84A778DC-9380-4DE1-9343-25A89CFDDEAB}" destId="{F7E649C0-A992-4715-8859-7ACD0F28F657}" srcOrd="0" destOrd="0" parTransId="{4C99DFBD-E7CB-4BD2-A3CD-846099FFC51D}" sibTransId="{077182CE-9ACB-409F-B264-133F6C74BE16}"/>
    <dgm:cxn modelId="{15E1963F-24BE-468F-9CBA-D15920528B42}" type="presOf" srcId="{33B74CF0-C438-442F-9CD7-39746ABC9535}" destId="{A756659E-4D9F-41C1-ABDD-7DB30DD8B5EA}" srcOrd="0" destOrd="0" presId="urn:microsoft.com/office/officeart/2005/8/layout/hierarchy2"/>
    <dgm:cxn modelId="{36382E71-C725-4916-92DB-07372A64DF96}" srcId="{6ACA2666-6E8B-45AF-B7BD-D4DE3B2D670C}" destId="{BB5362A4-2D4E-4654-B91C-354F41CE2B8F}" srcOrd="0" destOrd="0" parTransId="{15DA5D38-4B4D-4D9A-9DA6-66EFE9F42A93}" sibTransId="{23A59EC1-C2AF-457E-90E9-9F91C7C2D651}"/>
    <dgm:cxn modelId="{2E9F9CDC-A3C7-4AB2-835F-B7A53148272D}" type="presOf" srcId="{0AE702E9-533B-4DB2-9B6B-5FB7F497DF6C}" destId="{15E4593B-274B-4BEE-BF62-87F7583886F3}" srcOrd="0" destOrd="0" presId="urn:microsoft.com/office/officeart/2005/8/layout/hierarchy2"/>
    <dgm:cxn modelId="{343B117C-531D-4B99-B90F-0B82CFE0F2F2}" type="presOf" srcId="{50D722A7-621E-4E03-B115-6AB533E6642D}" destId="{B4FC86D7-39A3-4739-8EA5-8FC214468B0B}" srcOrd="0" destOrd="0" presId="urn:microsoft.com/office/officeart/2005/8/layout/hierarchy2"/>
    <dgm:cxn modelId="{CB5D752C-A0F1-41EE-B70F-11FF0CEBCE4F}" type="presOf" srcId="{3473BAFC-E756-448C-A1CD-B81CC3EE0F57}" destId="{032F770B-43BE-4F31-905F-5663009CB516}" srcOrd="0" destOrd="0" presId="urn:microsoft.com/office/officeart/2005/8/layout/hierarchy2"/>
    <dgm:cxn modelId="{94B8E9E4-9D7A-4638-8161-1EF45DBA4DCE}" type="presOf" srcId="{55323EC7-F2A2-4C2E-A20B-120EBD500407}" destId="{AD891534-8F64-44EF-ABCF-492CF044721B}" srcOrd="0" destOrd="0" presId="urn:microsoft.com/office/officeart/2005/8/layout/hierarchy2"/>
    <dgm:cxn modelId="{B7349D2C-586E-4F10-9B84-5C6B140C322B}" srcId="{57CAB6E1-D853-4E67-8B14-57A2FDF3B486}" destId="{01615145-521E-4968-84DC-920B79435800}" srcOrd="2" destOrd="0" parTransId="{1BCAC64F-A718-4B22-90B8-B06355E4C93F}" sibTransId="{378E6AC1-E262-4C7C-860C-DD153187BE46}"/>
    <dgm:cxn modelId="{CF179381-B1C0-4D00-87F9-EFB87E911029}" type="presOf" srcId="{F9CE6E37-B1F3-4EF4-A704-01FCA77B341D}" destId="{B94F5DFC-8780-4382-ADC6-A1A26EA0F50D}" srcOrd="0" destOrd="0" presId="urn:microsoft.com/office/officeart/2005/8/layout/hierarchy2"/>
    <dgm:cxn modelId="{42A99025-DD52-4570-A690-78CDA814A985}" type="presParOf" srcId="{25E47B25-FC9B-4439-807D-DE8A88CE2D3C}" destId="{B8EEDBBA-EDE6-4CE8-9575-B38957DF084C}" srcOrd="0" destOrd="0" presId="urn:microsoft.com/office/officeart/2005/8/layout/hierarchy2"/>
    <dgm:cxn modelId="{A22E6166-80B5-470C-8738-F21AB6B5B4E5}" type="presParOf" srcId="{B8EEDBBA-EDE6-4CE8-9575-B38957DF084C}" destId="{415C841B-A6F7-4CAB-A963-5C552FA9BEA4}" srcOrd="0" destOrd="0" presId="urn:microsoft.com/office/officeart/2005/8/layout/hierarchy2"/>
    <dgm:cxn modelId="{C15F2A25-05A8-4D4D-A896-2EE484946536}" type="presParOf" srcId="{B8EEDBBA-EDE6-4CE8-9575-B38957DF084C}" destId="{12442231-1208-4B4D-9520-1F921FF99954}" srcOrd="1" destOrd="0" presId="urn:microsoft.com/office/officeart/2005/8/layout/hierarchy2"/>
    <dgm:cxn modelId="{B9BE7989-08F2-4BF2-ABE8-54FAA2B5BF9C}" type="presParOf" srcId="{12442231-1208-4B4D-9520-1F921FF99954}" destId="{E887FD68-86D8-440C-99E0-81458267CF8B}" srcOrd="0" destOrd="0" presId="urn:microsoft.com/office/officeart/2005/8/layout/hierarchy2"/>
    <dgm:cxn modelId="{0E6611A9-B0F2-4D9B-B26C-085B2B788364}" type="presParOf" srcId="{E887FD68-86D8-440C-99E0-81458267CF8B}" destId="{7065CC03-D1E2-44D6-BDA9-738D52E5B4E3}" srcOrd="0" destOrd="0" presId="urn:microsoft.com/office/officeart/2005/8/layout/hierarchy2"/>
    <dgm:cxn modelId="{3DB125A4-F3D8-47F3-8387-EB097025554D}" type="presParOf" srcId="{12442231-1208-4B4D-9520-1F921FF99954}" destId="{748CDB37-C8AB-429A-BBE0-65EAA3D07E24}" srcOrd="1" destOrd="0" presId="urn:microsoft.com/office/officeart/2005/8/layout/hierarchy2"/>
    <dgm:cxn modelId="{F266CB84-DC4E-4A0D-9064-3158DF54AEDA}" type="presParOf" srcId="{748CDB37-C8AB-429A-BBE0-65EAA3D07E24}" destId="{8C663BE6-7BBB-4C35-8503-3C91364F9378}" srcOrd="0" destOrd="0" presId="urn:microsoft.com/office/officeart/2005/8/layout/hierarchy2"/>
    <dgm:cxn modelId="{6C9A4E96-C527-4F39-8EDF-7415A95145C9}" type="presParOf" srcId="{748CDB37-C8AB-429A-BBE0-65EAA3D07E24}" destId="{B36EA984-2F22-4783-B115-7592FB04E033}" srcOrd="1" destOrd="0" presId="urn:microsoft.com/office/officeart/2005/8/layout/hierarchy2"/>
    <dgm:cxn modelId="{4CCAE297-B641-479B-B7C7-9FCD0E71BF15}" type="presParOf" srcId="{B36EA984-2F22-4783-B115-7592FB04E033}" destId="{E04066D3-B5AC-458A-9DCB-7405EC603921}" srcOrd="0" destOrd="0" presId="urn:microsoft.com/office/officeart/2005/8/layout/hierarchy2"/>
    <dgm:cxn modelId="{BF6F53EC-3098-4B59-9C22-1E4CEE41D250}" type="presParOf" srcId="{E04066D3-B5AC-458A-9DCB-7405EC603921}" destId="{6270345F-FDB6-485D-8257-D1D2260F1367}" srcOrd="0" destOrd="0" presId="urn:microsoft.com/office/officeart/2005/8/layout/hierarchy2"/>
    <dgm:cxn modelId="{8150AC7E-21EE-4FCF-8732-3A55819DB2C7}" type="presParOf" srcId="{B36EA984-2F22-4783-B115-7592FB04E033}" destId="{84E35C74-6696-4CF5-A127-9D84C2DAFD09}" srcOrd="1" destOrd="0" presId="urn:microsoft.com/office/officeart/2005/8/layout/hierarchy2"/>
    <dgm:cxn modelId="{EFF8B13C-8C83-43EA-ACBA-905515C8E214}" type="presParOf" srcId="{84E35C74-6696-4CF5-A127-9D84C2DAFD09}" destId="{B94F5DFC-8780-4382-ADC6-A1A26EA0F50D}" srcOrd="0" destOrd="0" presId="urn:microsoft.com/office/officeart/2005/8/layout/hierarchy2"/>
    <dgm:cxn modelId="{47A4E3CD-800A-4CB7-9595-C1C120881E92}" type="presParOf" srcId="{84E35C74-6696-4CF5-A127-9D84C2DAFD09}" destId="{E9BED95B-888C-49E6-BF57-103DC9655F34}" srcOrd="1" destOrd="0" presId="urn:microsoft.com/office/officeart/2005/8/layout/hierarchy2"/>
    <dgm:cxn modelId="{67D9467B-B963-47EF-A662-086B9823824D}" type="presParOf" srcId="{E9BED95B-888C-49E6-BF57-103DC9655F34}" destId="{15E4593B-274B-4BEE-BF62-87F7583886F3}" srcOrd="0" destOrd="0" presId="urn:microsoft.com/office/officeart/2005/8/layout/hierarchy2"/>
    <dgm:cxn modelId="{D23ABC03-03A6-446C-A742-6DE7CFDCC278}" type="presParOf" srcId="{15E4593B-274B-4BEE-BF62-87F7583886F3}" destId="{1753E634-897E-45B2-85DE-4BE5907C4DC8}" srcOrd="0" destOrd="0" presId="urn:microsoft.com/office/officeart/2005/8/layout/hierarchy2"/>
    <dgm:cxn modelId="{FDB726C9-4FD4-4458-8696-1F0AD7793ED6}" type="presParOf" srcId="{E9BED95B-888C-49E6-BF57-103DC9655F34}" destId="{CD4F4A0B-8820-453C-8495-E660BB39D9D8}" srcOrd="1" destOrd="0" presId="urn:microsoft.com/office/officeart/2005/8/layout/hierarchy2"/>
    <dgm:cxn modelId="{7671D0B7-472B-4719-9131-DD2FEB1D31FE}" type="presParOf" srcId="{CD4F4A0B-8820-453C-8495-E660BB39D9D8}" destId="{AD514411-FB79-489D-88F9-4C0A6D437FA1}" srcOrd="0" destOrd="0" presId="urn:microsoft.com/office/officeart/2005/8/layout/hierarchy2"/>
    <dgm:cxn modelId="{CAD2B351-6E86-46D4-8487-CAB7024C77A3}" type="presParOf" srcId="{CD4F4A0B-8820-453C-8495-E660BB39D9D8}" destId="{82D5F38F-1B0C-4C8D-8F29-B312FCE1EEB6}" srcOrd="1" destOrd="0" presId="urn:microsoft.com/office/officeart/2005/8/layout/hierarchy2"/>
    <dgm:cxn modelId="{0DEB08EC-1A22-4AF5-A02C-1AA788DB765F}" type="presParOf" srcId="{12442231-1208-4B4D-9520-1F921FF99954}" destId="{26AE66C6-2C18-4969-B943-F9FB890E1AF1}" srcOrd="2" destOrd="0" presId="urn:microsoft.com/office/officeart/2005/8/layout/hierarchy2"/>
    <dgm:cxn modelId="{BA7378F8-F27A-4812-ABD5-3919178EA0FD}" type="presParOf" srcId="{26AE66C6-2C18-4969-B943-F9FB890E1AF1}" destId="{C80B313F-346A-48CE-A5C6-16E244371165}" srcOrd="0" destOrd="0" presId="urn:microsoft.com/office/officeart/2005/8/layout/hierarchy2"/>
    <dgm:cxn modelId="{318279DE-F822-43C3-A133-A684CE10DC73}" type="presParOf" srcId="{12442231-1208-4B4D-9520-1F921FF99954}" destId="{BA5D4FCC-7393-44D5-AAA2-409C9A2F97CA}" srcOrd="3" destOrd="0" presId="urn:microsoft.com/office/officeart/2005/8/layout/hierarchy2"/>
    <dgm:cxn modelId="{E715F496-0679-49E1-8913-1466392357F6}" type="presParOf" srcId="{BA5D4FCC-7393-44D5-AAA2-409C9A2F97CA}" destId="{C4FE9CCC-0D87-48C0-A223-686CA27B4419}" srcOrd="0" destOrd="0" presId="urn:microsoft.com/office/officeart/2005/8/layout/hierarchy2"/>
    <dgm:cxn modelId="{9A4D446D-402C-42E0-AA73-2119FED1905A}" type="presParOf" srcId="{BA5D4FCC-7393-44D5-AAA2-409C9A2F97CA}" destId="{6E499992-2675-4600-BAA6-2C1D5D018A4C}" srcOrd="1" destOrd="0" presId="urn:microsoft.com/office/officeart/2005/8/layout/hierarchy2"/>
    <dgm:cxn modelId="{F9C35A8F-273A-4DE0-A7AA-ED3EF4FC0FC3}" type="presParOf" srcId="{6E499992-2675-4600-BAA6-2C1D5D018A4C}" destId="{40AD2F48-A395-49B1-A805-218DA470420C}" srcOrd="0" destOrd="0" presId="urn:microsoft.com/office/officeart/2005/8/layout/hierarchy2"/>
    <dgm:cxn modelId="{863FDE25-BF22-4C20-85A0-A10764A4BD9D}" type="presParOf" srcId="{40AD2F48-A395-49B1-A805-218DA470420C}" destId="{9DE790E0-697C-4F61-A50C-A08399ADE976}" srcOrd="0" destOrd="0" presId="urn:microsoft.com/office/officeart/2005/8/layout/hierarchy2"/>
    <dgm:cxn modelId="{2C7B0EC6-E503-42D1-8CEA-3EAE896DCD90}" type="presParOf" srcId="{6E499992-2675-4600-BAA6-2C1D5D018A4C}" destId="{6C112380-FAD6-4EE2-9004-8F0616538E92}" srcOrd="1" destOrd="0" presId="urn:microsoft.com/office/officeart/2005/8/layout/hierarchy2"/>
    <dgm:cxn modelId="{81619E07-A313-49F6-8DD3-85483F6E59D7}" type="presParOf" srcId="{6C112380-FAD6-4EE2-9004-8F0616538E92}" destId="{2DACCC9B-BB3B-4821-8BBC-01767FC96391}" srcOrd="0" destOrd="0" presId="urn:microsoft.com/office/officeart/2005/8/layout/hierarchy2"/>
    <dgm:cxn modelId="{2F8CDA0E-DA48-4E7E-AE8F-36E1D975A2DF}" type="presParOf" srcId="{6C112380-FAD6-4EE2-9004-8F0616538E92}" destId="{0BB36645-C3D0-47FA-B99B-A7E15B0255D8}" srcOrd="1" destOrd="0" presId="urn:microsoft.com/office/officeart/2005/8/layout/hierarchy2"/>
    <dgm:cxn modelId="{A5F12815-9000-47D7-AB6F-13F26427056F}" type="presParOf" srcId="{0BB36645-C3D0-47FA-B99B-A7E15B0255D8}" destId="{B4FC86D7-39A3-4739-8EA5-8FC214468B0B}" srcOrd="0" destOrd="0" presId="urn:microsoft.com/office/officeart/2005/8/layout/hierarchy2"/>
    <dgm:cxn modelId="{E9917CC5-4D3D-4D6C-9C55-EF6F7D532C59}" type="presParOf" srcId="{B4FC86D7-39A3-4739-8EA5-8FC214468B0B}" destId="{26D87286-5AF3-4D3B-B33E-81A4F497EF0B}" srcOrd="0" destOrd="0" presId="urn:microsoft.com/office/officeart/2005/8/layout/hierarchy2"/>
    <dgm:cxn modelId="{B2775F40-119B-41E8-8249-92B20A4602E6}" type="presParOf" srcId="{0BB36645-C3D0-47FA-B99B-A7E15B0255D8}" destId="{D9675C68-3945-4DAD-8363-71DB7E819421}" srcOrd="1" destOrd="0" presId="urn:microsoft.com/office/officeart/2005/8/layout/hierarchy2"/>
    <dgm:cxn modelId="{14625FF6-49F3-426F-B372-1F83E03BF709}" type="presParOf" srcId="{D9675C68-3945-4DAD-8363-71DB7E819421}" destId="{16B31926-1633-4F2D-93DB-592680134148}" srcOrd="0" destOrd="0" presId="urn:microsoft.com/office/officeart/2005/8/layout/hierarchy2"/>
    <dgm:cxn modelId="{EA221426-5919-46D0-8FDB-2780FE5A3518}" type="presParOf" srcId="{D9675C68-3945-4DAD-8363-71DB7E819421}" destId="{F46437A7-FD51-4724-9380-CACDBF7A04CF}" srcOrd="1" destOrd="0" presId="urn:microsoft.com/office/officeart/2005/8/layout/hierarchy2"/>
    <dgm:cxn modelId="{3896F209-0F3A-48E8-A547-19D243B52F59}" type="presParOf" srcId="{12442231-1208-4B4D-9520-1F921FF99954}" destId="{34A7801C-8A9B-4166-A5EF-206249ACF351}" srcOrd="4" destOrd="0" presId="urn:microsoft.com/office/officeart/2005/8/layout/hierarchy2"/>
    <dgm:cxn modelId="{1D0F6208-6894-4A62-8CBF-C16E1799ABD1}" type="presParOf" srcId="{34A7801C-8A9B-4166-A5EF-206249ACF351}" destId="{5782DAA1-FAC5-434E-9AE1-74B78AC898E3}" srcOrd="0" destOrd="0" presId="urn:microsoft.com/office/officeart/2005/8/layout/hierarchy2"/>
    <dgm:cxn modelId="{DF289BEB-A484-4AAA-9CAF-4503C0D7B015}" type="presParOf" srcId="{12442231-1208-4B4D-9520-1F921FF99954}" destId="{62F6F609-247F-4442-A9A2-FC73C68ACCA0}" srcOrd="5" destOrd="0" presId="urn:microsoft.com/office/officeart/2005/8/layout/hierarchy2"/>
    <dgm:cxn modelId="{73AF33E8-EBD9-44BB-A308-99EBFB2CA78C}" type="presParOf" srcId="{62F6F609-247F-4442-A9A2-FC73C68ACCA0}" destId="{ADE45142-E0E1-4B58-A2F0-377ECFC2B0BD}" srcOrd="0" destOrd="0" presId="urn:microsoft.com/office/officeart/2005/8/layout/hierarchy2"/>
    <dgm:cxn modelId="{EA8977CA-4D5A-4D54-BCF9-CA151E1990CF}" type="presParOf" srcId="{62F6F609-247F-4442-A9A2-FC73C68ACCA0}" destId="{61BE55AB-4AE2-4915-A868-EE40429D7FF9}" srcOrd="1" destOrd="0" presId="urn:microsoft.com/office/officeart/2005/8/layout/hierarchy2"/>
    <dgm:cxn modelId="{46F69855-B2FD-4FA2-A175-D19FF2D0D4FE}" type="presParOf" srcId="{61BE55AB-4AE2-4915-A868-EE40429D7FF9}" destId="{1E2BED7C-03BD-451E-8DF4-596068965C75}" srcOrd="0" destOrd="0" presId="urn:microsoft.com/office/officeart/2005/8/layout/hierarchy2"/>
    <dgm:cxn modelId="{7910970C-4A0D-498A-B3D4-A5ED9FDD1654}" type="presParOf" srcId="{1E2BED7C-03BD-451E-8DF4-596068965C75}" destId="{C7051505-E724-468E-A216-045242CC51D3}" srcOrd="0" destOrd="0" presId="urn:microsoft.com/office/officeart/2005/8/layout/hierarchy2"/>
    <dgm:cxn modelId="{03511158-A8C9-4189-B0E4-2CE9AE977495}" type="presParOf" srcId="{61BE55AB-4AE2-4915-A868-EE40429D7FF9}" destId="{3B4FBEA0-BE04-41DA-B50A-C02746BE2F96}" srcOrd="1" destOrd="0" presId="urn:microsoft.com/office/officeart/2005/8/layout/hierarchy2"/>
    <dgm:cxn modelId="{8C342A25-DA74-44A5-A91E-1DB698345E36}" type="presParOf" srcId="{3B4FBEA0-BE04-41DA-B50A-C02746BE2F96}" destId="{51D9B47F-F1C7-4D6D-B61E-8EA23C61CD2D}" srcOrd="0" destOrd="0" presId="urn:microsoft.com/office/officeart/2005/8/layout/hierarchy2"/>
    <dgm:cxn modelId="{1AB06974-CBE8-4583-8658-BC4DD6F01FBC}" type="presParOf" srcId="{3B4FBEA0-BE04-41DA-B50A-C02746BE2F96}" destId="{3A242164-CA31-4772-B46D-5B1383AB5F52}" srcOrd="1" destOrd="0" presId="urn:microsoft.com/office/officeart/2005/8/layout/hierarchy2"/>
    <dgm:cxn modelId="{374994EE-CC22-4205-8530-67AAFC984213}" type="presParOf" srcId="{3A242164-CA31-4772-B46D-5B1383AB5F52}" destId="{FD2BA89F-B798-4645-8328-27416CE04E6D}" srcOrd="0" destOrd="0" presId="urn:microsoft.com/office/officeart/2005/8/layout/hierarchy2"/>
    <dgm:cxn modelId="{8C31D8C0-33F9-4E09-B762-F6597BD51865}" type="presParOf" srcId="{FD2BA89F-B798-4645-8328-27416CE04E6D}" destId="{387E15F5-7DA7-44D2-896C-66EA7CAED719}" srcOrd="0" destOrd="0" presId="urn:microsoft.com/office/officeart/2005/8/layout/hierarchy2"/>
    <dgm:cxn modelId="{EF57B840-E71D-44AF-B191-29475C7B7348}" type="presParOf" srcId="{3A242164-CA31-4772-B46D-5B1383AB5F52}" destId="{03A5CC1C-176A-4445-883D-0ABC5FC987D3}" srcOrd="1" destOrd="0" presId="urn:microsoft.com/office/officeart/2005/8/layout/hierarchy2"/>
    <dgm:cxn modelId="{FCC8FC74-1452-4495-964B-D8BCC5FAF0ED}" type="presParOf" srcId="{03A5CC1C-176A-4445-883D-0ABC5FC987D3}" destId="{9B1965FF-5C8C-4D24-A297-443B86FED555}" srcOrd="0" destOrd="0" presId="urn:microsoft.com/office/officeart/2005/8/layout/hierarchy2"/>
    <dgm:cxn modelId="{B6DDA1F0-DCB4-484B-9508-F2355B8EC8BA}" type="presParOf" srcId="{03A5CC1C-176A-4445-883D-0ABC5FC987D3}" destId="{C6616F7C-AA83-437A-AE5A-57C4070E81F1}" srcOrd="1" destOrd="0" presId="urn:microsoft.com/office/officeart/2005/8/layout/hierarchy2"/>
    <dgm:cxn modelId="{EEBA187A-93D8-46C1-AA71-5A332F4C7819}" type="presParOf" srcId="{12442231-1208-4B4D-9520-1F921FF99954}" destId="{A061066E-971C-4411-A0B3-C124348DDD45}" srcOrd="6" destOrd="0" presId="urn:microsoft.com/office/officeart/2005/8/layout/hierarchy2"/>
    <dgm:cxn modelId="{37A9BB82-AA95-4D31-B734-779117FCB75B}" type="presParOf" srcId="{A061066E-971C-4411-A0B3-C124348DDD45}" destId="{2DB4089F-B0EE-4257-A9D7-919B7260F5B5}" srcOrd="0" destOrd="0" presId="urn:microsoft.com/office/officeart/2005/8/layout/hierarchy2"/>
    <dgm:cxn modelId="{545395BC-E304-4508-B45E-6C89510F75A7}" type="presParOf" srcId="{12442231-1208-4B4D-9520-1F921FF99954}" destId="{4E71355C-F6A6-4932-9614-CF5A894AFB7C}" srcOrd="7" destOrd="0" presId="urn:microsoft.com/office/officeart/2005/8/layout/hierarchy2"/>
    <dgm:cxn modelId="{DD560219-15F0-4B20-AC1A-21761D2E8682}" type="presParOf" srcId="{4E71355C-F6A6-4932-9614-CF5A894AFB7C}" destId="{2610C5B7-1967-41AC-96EA-DD834EE3846D}" srcOrd="0" destOrd="0" presId="urn:microsoft.com/office/officeart/2005/8/layout/hierarchy2"/>
    <dgm:cxn modelId="{2EAE0802-0A9E-4193-888A-B6578ACF471A}" type="presParOf" srcId="{4E71355C-F6A6-4932-9614-CF5A894AFB7C}" destId="{327DAB96-ED58-4859-BCD7-FE7856CE5BCB}" srcOrd="1" destOrd="0" presId="urn:microsoft.com/office/officeart/2005/8/layout/hierarchy2"/>
    <dgm:cxn modelId="{469BA9BF-CEF3-4DD6-A5C8-325C7AF1439E}" type="presParOf" srcId="{327DAB96-ED58-4859-BCD7-FE7856CE5BCB}" destId="{63248258-BB52-423E-B29E-31DE59FF9B58}" srcOrd="0" destOrd="0" presId="urn:microsoft.com/office/officeart/2005/8/layout/hierarchy2"/>
    <dgm:cxn modelId="{44314E8B-9631-4F4D-89D5-E8E3FAA30E83}" type="presParOf" srcId="{63248258-BB52-423E-B29E-31DE59FF9B58}" destId="{86AC0AA2-3CB8-4AE4-AE88-3FEA57E46E3C}" srcOrd="0" destOrd="0" presId="urn:microsoft.com/office/officeart/2005/8/layout/hierarchy2"/>
    <dgm:cxn modelId="{C5B3E8B1-F481-4250-BD76-2BCD13A43DE1}" type="presParOf" srcId="{327DAB96-ED58-4859-BCD7-FE7856CE5BCB}" destId="{A0234C35-46FB-4F09-A241-0B3C62A21E8A}" srcOrd="1" destOrd="0" presId="urn:microsoft.com/office/officeart/2005/8/layout/hierarchy2"/>
    <dgm:cxn modelId="{7567AD6F-36C1-4AEA-A9D5-42BBD36D1BE5}" type="presParOf" srcId="{A0234C35-46FB-4F09-A241-0B3C62A21E8A}" destId="{8711911E-5C18-45D2-BED2-73867557416A}" srcOrd="0" destOrd="0" presId="urn:microsoft.com/office/officeart/2005/8/layout/hierarchy2"/>
    <dgm:cxn modelId="{353AA4F2-9A5F-4821-8E28-09B13C0E5641}" type="presParOf" srcId="{A0234C35-46FB-4F09-A241-0B3C62A21E8A}" destId="{4AF78CBC-2AD1-4217-8138-EBE88FC332A2}" srcOrd="1" destOrd="0" presId="urn:microsoft.com/office/officeart/2005/8/layout/hierarchy2"/>
    <dgm:cxn modelId="{0DE47527-3DCD-412B-87C8-A6F581464FD1}" type="presParOf" srcId="{4AF78CBC-2AD1-4217-8138-EBE88FC332A2}" destId="{5D90C844-CE88-4706-B1A2-1738D20B9E42}" srcOrd="0" destOrd="0" presId="urn:microsoft.com/office/officeart/2005/8/layout/hierarchy2"/>
    <dgm:cxn modelId="{50EA1FF6-CDFF-4B8B-91A7-9C1056486C3B}" type="presParOf" srcId="{5D90C844-CE88-4706-B1A2-1738D20B9E42}" destId="{C2B55D27-DA53-4123-9D0D-DB18638486C7}" srcOrd="0" destOrd="0" presId="urn:microsoft.com/office/officeart/2005/8/layout/hierarchy2"/>
    <dgm:cxn modelId="{8C347D03-2E2B-4A6F-B267-D5E152334205}" type="presParOf" srcId="{4AF78CBC-2AD1-4217-8138-EBE88FC332A2}" destId="{699C32D3-54F2-42F1-B54D-2847446C758D}" srcOrd="1" destOrd="0" presId="urn:microsoft.com/office/officeart/2005/8/layout/hierarchy2"/>
    <dgm:cxn modelId="{C4FCD944-F8D6-4974-811B-71B01863BF8B}" type="presParOf" srcId="{699C32D3-54F2-42F1-B54D-2847446C758D}" destId="{280BC3F5-51FB-4072-9D8E-60502DD5C059}" srcOrd="0" destOrd="0" presId="urn:microsoft.com/office/officeart/2005/8/layout/hierarchy2"/>
    <dgm:cxn modelId="{9649DE2A-8713-4EFC-B978-DB9DFE5C6989}" type="presParOf" srcId="{699C32D3-54F2-42F1-B54D-2847446C758D}" destId="{01720BE3-63E5-4BCC-94F3-24207085C859}" srcOrd="1" destOrd="0" presId="urn:microsoft.com/office/officeart/2005/8/layout/hierarchy2"/>
    <dgm:cxn modelId="{C49CFBDE-F454-4110-A083-0807EE8BDFD7}" type="presParOf" srcId="{25E47B25-FC9B-4439-807D-DE8A88CE2D3C}" destId="{EE7AC8FE-87BC-47C6-8D6B-E8102D1F2135}" srcOrd="1" destOrd="0" presId="urn:microsoft.com/office/officeart/2005/8/layout/hierarchy2"/>
    <dgm:cxn modelId="{0D50281E-A850-40AA-8514-1824C224B4C3}" type="presParOf" srcId="{EE7AC8FE-87BC-47C6-8D6B-E8102D1F2135}" destId="{A006DFC9-9F6B-45C0-87C4-E280D5AD7A4E}" srcOrd="0" destOrd="0" presId="urn:microsoft.com/office/officeart/2005/8/layout/hierarchy2"/>
    <dgm:cxn modelId="{B146D262-6208-4E33-86E6-6655F33FC2B0}" type="presParOf" srcId="{EE7AC8FE-87BC-47C6-8D6B-E8102D1F2135}" destId="{B5C1052D-866B-46E4-A0DE-540B521D2F20}" srcOrd="1" destOrd="0" presId="urn:microsoft.com/office/officeart/2005/8/layout/hierarchy2"/>
    <dgm:cxn modelId="{CFE38167-4D72-4BE3-BB6D-48FA2397A0DA}" type="presParOf" srcId="{B5C1052D-866B-46E4-A0DE-540B521D2F20}" destId="{14441068-40B4-49EE-8F6A-AC7B912B173C}" srcOrd="0" destOrd="0" presId="urn:microsoft.com/office/officeart/2005/8/layout/hierarchy2"/>
    <dgm:cxn modelId="{8942E362-C61D-494F-8C23-06FC14DDC2E0}" type="presParOf" srcId="{14441068-40B4-49EE-8F6A-AC7B912B173C}" destId="{79606D89-F774-4277-A161-AE810A0B0F5A}" srcOrd="0" destOrd="0" presId="urn:microsoft.com/office/officeart/2005/8/layout/hierarchy2"/>
    <dgm:cxn modelId="{AD4B0015-70AB-46F4-887A-7ED7C435B435}" type="presParOf" srcId="{B5C1052D-866B-46E4-A0DE-540B521D2F20}" destId="{0676E8B2-FE40-4B3A-BFE8-5948D6EDC67E}" srcOrd="1" destOrd="0" presId="urn:microsoft.com/office/officeart/2005/8/layout/hierarchy2"/>
    <dgm:cxn modelId="{AE00D046-8F32-4593-BB49-DA4541BED362}" type="presParOf" srcId="{0676E8B2-FE40-4B3A-BFE8-5948D6EDC67E}" destId="{1DEA331B-7AA0-4919-86E9-4079A2E04922}" srcOrd="0" destOrd="0" presId="urn:microsoft.com/office/officeart/2005/8/layout/hierarchy2"/>
    <dgm:cxn modelId="{6A33A844-1A5A-4959-B3D5-6653219912C9}" type="presParOf" srcId="{0676E8B2-FE40-4B3A-BFE8-5948D6EDC67E}" destId="{E162E4DD-485C-46A4-97B3-9979C8084A36}" srcOrd="1" destOrd="0" presId="urn:microsoft.com/office/officeart/2005/8/layout/hierarchy2"/>
    <dgm:cxn modelId="{919D342D-D582-4E73-A79D-716755B18D67}" type="presParOf" srcId="{E162E4DD-485C-46A4-97B3-9979C8084A36}" destId="{96B5CF1E-04DB-44AF-815D-0C2C2285E1E5}" srcOrd="0" destOrd="0" presId="urn:microsoft.com/office/officeart/2005/8/layout/hierarchy2"/>
    <dgm:cxn modelId="{AD0D853F-51E1-4826-8A58-C1EFD7946AC8}" type="presParOf" srcId="{96B5CF1E-04DB-44AF-815D-0C2C2285E1E5}" destId="{C4942D09-A87A-4DA1-993C-F4B97E8C7BFD}" srcOrd="0" destOrd="0" presId="urn:microsoft.com/office/officeart/2005/8/layout/hierarchy2"/>
    <dgm:cxn modelId="{75314DCB-6ABA-4AE2-BF1C-1F43EFA3A61D}" type="presParOf" srcId="{E162E4DD-485C-46A4-97B3-9979C8084A36}" destId="{A427654B-D52E-4F60-8B9C-17AB922C7F39}" srcOrd="1" destOrd="0" presId="urn:microsoft.com/office/officeart/2005/8/layout/hierarchy2"/>
    <dgm:cxn modelId="{B445E1FA-3ECA-4E8A-8E19-9C340F72E25F}" type="presParOf" srcId="{A427654B-D52E-4F60-8B9C-17AB922C7F39}" destId="{B75980D7-7CB7-4DBA-A0C1-283F6AD5A41C}" srcOrd="0" destOrd="0" presId="urn:microsoft.com/office/officeart/2005/8/layout/hierarchy2"/>
    <dgm:cxn modelId="{0F59C6FE-C04E-4BA4-9CB9-894F16132FE0}" type="presParOf" srcId="{A427654B-D52E-4F60-8B9C-17AB922C7F39}" destId="{FDE1A8FB-1069-4532-9B0D-F7AD8014CB46}" srcOrd="1" destOrd="0" presId="urn:microsoft.com/office/officeart/2005/8/layout/hierarchy2"/>
    <dgm:cxn modelId="{9AABBC5F-0986-459F-B01F-E570CB6DD83D}" type="presParOf" srcId="{FDE1A8FB-1069-4532-9B0D-F7AD8014CB46}" destId="{FC403026-37AD-4E4E-A785-74E8336D07A9}" srcOrd="0" destOrd="0" presId="urn:microsoft.com/office/officeart/2005/8/layout/hierarchy2"/>
    <dgm:cxn modelId="{7C804609-920A-4B9A-BCCC-55C9FBC0E9CA}" type="presParOf" srcId="{FC403026-37AD-4E4E-A785-74E8336D07A9}" destId="{DF9F56B4-A28D-4E53-AE28-25550915B58F}" srcOrd="0" destOrd="0" presId="urn:microsoft.com/office/officeart/2005/8/layout/hierarchy2"/>
    <dgm:cxn modelId="{155C8148-A308-4E97-A841-C66A2CCDE998}" type="presParOf" srcId="{FDE1A8FB-1069-4532-9B0D-F7AD8014CB46}" destId="{CDD81889-B58C-4934-AF9E-03762AF82C7B}" srcOrd="1" destOrd="0" presId="urn:microsoft.com/office/officeart/2005/8/layout/hierarchy2"/>
    <dgm:cxn modelId="{CEC990E7-136F-4B60-AC77-B8F27E1C5DE6}" type="presParOf" srcId="{CDD81889-B58C-4934-AF9E-03762AF82C7B}" destId="{D8811F31-409B-4224-BECB-7DB8E37606E8}" srcOrd="0" destOrd="0" presId="urn:microsoft.com/office/officeart/2005/8/layout/hierarchy2"/>
    <dgm:cxn modelId="{E1FBB837-568D-4191-B8B4-3A23F7A7269E}" type="presParOf" srcId="{CDD81889-B58C-4934-AF9E-03762AF82C7B}" destId="{9DD16BF9-D4EE-4CE6-97AA-EFDBC2A6F427}" srcOrd="1" destOrd="0" presId="urn:microsoft.com/office/officeart/2005/8/layout/hierarchy2"/>
    <dgm:cxn modelId="{34B274D9-722B-4FEA-B59D-2E4EF2AB5E74}" type="presParOf" srcId="{B5C1052D-866B-46E4-A0DE-540B521D2F20}" destId="{C0A8F363-3066-4943-9257-C5B0AD4D2F60}" srcOrd="2" destOrd="0" presId="urn:microsoft.com/office/officeart/2005/8/layout/hierarchy2"/>
    <dgm:cxn modelId="{EF41C617-CD8E-49DA-8085-824B1ECA8514}" type="presParOf" srcId="{C0A8F363-3066-4943-9257-C5B0AD4D2F60}" destId="{201B1C4F-BED7-4F10-93B4-EBA3901DC206}" srcOrd="0" destOrd="0" presId="urn:microsoft.com/office/officeart/2005/8/layout/hierarchy2"/>
    <dgm:cxn modelId="{25E966DA-A858-427B-9A1D-E6779C168A10}" type="presParOf" srcId="{B5C1052D-866B-46E4-A0DE-540B521D2F20}" destId="{0A7B0187-4A9A-438A-A6E4-706E12DB1FEE}" srcOrd="3" destOrd="0" presId="urn:microsoft.com/office/officeart/2005/8/layout/hierarchy2"/>
    <dgm:cxn modelId="{08617B2F-3C18-4F25-B6FB-B2DFBCDA501C}" type="presParOf" srcId="{0A7B0187-4A9A-438A-A6E4-706E12DB1FEE}" destId="{CB8483B0-5E5E-4BDC-97DA-F607C1FB8295}" srcOrd="0" destOrd="0" presId="urn:microsoft.com/office/officeart/2005/8/layout/hierarchy2"/>
    <dgm:cxn modelId="{63EC0E34-1288-46B8-9F0B-F530D32D2B1D}" type="presParOf" srcId="{0A7B0187-4A9A-438A-A6E4-706E12DB1FEE}" destId="{D096F132-A565-4C6B-BEB6-4F7E83ED619C}" srcOrd="1" destOrd="0" presId="urn:microsoft.com/office/officeart/2005/8/layout/hierarchy2"/>
    <dgm:cxn modelId="{6E24F753-121D-49CF-B0BE-11F5EE507A6A}" type="presParOf" srcId="{D096F132-A565-4C6B-BEB6-4F7E83ED619C}" destId="{A2983A4F-7829-4DCA-9150-C2CD62F86D4F}" srcOrd="0" destOrd="0" presId="urn:microsoft.com/office/officeart/2005/8/layout/hierarchy2"/>
    <dgm:cxn modelId="{D4C92774-8595-4D86-94E0-80B6991FAD55}" type="presParOf" srcId="{A2983A4F-7829-4DCA-9150-C2CD62F86D4F}" destId="{179EB998-5807-46CB-98C2-9D0E625C6CF7}" srcOrd="0" destOrd="0" presId="urn:microsoft.com/office/officeart/2005/8/layout/hierarchy2"/>
    <dgm:cxn modelId="{804DC494-1A58-4A8B-9067-F68ED17654F5}" type="presParOf" srcId="{D096F132-A565-4C6B-BEB6-4F7E83ED619C}" destId="{9E4C4F6F-5036-4AAE-AABA-D5DBAABA8B50}" srcOrd="1" destOrd="0" presId="urn:microsoft.com/office/officeart/2005/8/layout/hierarchy2"/>
    <dgm:cxn modelId="{6BC6CE8F-2A64-42A3-8588-ED8921CA913E}" type="presParOf" srcId="{9E4C4F6F-5036-4AAE-AABA-D5DBAABA8B50}" destId="{CEDF66C8-CB96-4ECC-A282-A2F70ABDA3DC}" srcOrd="0" destOrd="0" presId="urn:microsoft.com/office/officeart/2005/8/layout/hierarchy2"/>
    <dgm:cxn modelId="{0F3932BF-329F-4DC1-8C40-41B7CD2FA6FD}" type="presParOf" srcId="{9E4C4F6F-5036-4AAE-AABA-D5DBAABA8B50}" destId="{1B6FB62C-DDE0-4998-B9FA-B1F19FF6A883}" srcOrd="1" destOrd="0" presId="urn:microsoft.com/office/officeart/2005/8/layout/hierarchy2"/>
    <dgm:cxn modelId="{850748B7-7F72-42A7-B47E-C0E12CE5AD20}" type="presParOf" srcId="{1B6FB62C-DDE0-4998-B9FA-B1F19FF6A883}" destId="{032F770B-43BE-4F31-905F-5663009CB516}" srcOrd="0" destOrd="0" presId="urn:microsoft.com/office/officeart/2005/8/layout/hierarchy2"/>
    <dgm:cxn modelId="{F0B63E06-D665-4CCF-ADAD-805EBB055083}" type="presParOf" srcId="{032F770B-43BE-4F31-905F-5663009CB516}" destId="{8E8BDB46-9612-4F5D-9FE6-7961145EF71E}" srcOrd="0" destOrd="0" presId="urn:microsoft.com/office/officeart/2005/8/layout/hierarchy2"/>
    <dgm:cxn modelId="{65CE3374-2283-486A-B2A0-DAFA3B941A4A}" type="presParOf" srcId="{1B6FB62C-DDE0-4998-B9FA-B1F19FF6A883}" destId="{3A5A6BFA-2199-40E5-AE5A-5613807D207D}" srcOrd="1" destOrd="0" presId="urn:microsoft.com/office/officeart/2005/8/layout/hierarchy2"/>
    <dgm:cxn modelId="{52246603-1944-483D-8C72-00CEA46B247E}" type="presParOf" srcId="{3A5A6BFA-2199-40E5-AE5A-5613807D207D}" destId="{45693165-0DCB-43CC-8EA9-796C0004B6EF}" srcOrd="0" destOrd="0" presId="urn:microsoft.com/office/officeart/2005/8/layout/hierarchy2"/>
    <dgm:cxn modelId="{203CCCE5-8A36-41CF-A61D-8653D9D269A7}" type="presParOf" srcId="{3A5A6BFA-2199-40E5-AE5A-5613807D207D}" destId="{2A7EDB94-8BBC-4359-B694-F90EBF5D7462}" srcOrd="1" destOrd="0" presId="urn:microsoft.com/office/officeart/2005/8/layout/hierarchy2"/>
    <dgm:cxn modelId="{035E9254-F381-4D79-9694-76878560A0D2}" type="presParOf" srcId="{B5C1052D-866B-46E4-A0DE-540B521D2F20}" destId="{9FD9432B-ADC4-4E8B-8DC1-3B63BAE187B1}" srcOrd="4" destOrd="0" presId="urn:microsoft.com/office/officeart/2005/8/layout/hierarchy2"/>
    <dgm:cxn modelId="{AEC03CC7-1E59-48BB-8C51-36FD5423F49A}" type="presParOf" srcId="{9FD9432B-ADC4-4E8B-8DC1-3B63BAE187B1}" destId="{EE36C4B1-F461-4958-A7C3-4C42BF95F6E2}" srcOrd="0" destOrd="0" presId="urn:microsoft.com/office/officeart/2005/8/layout/hierarchy2"/>
    <dgm:cxn modelId="{16B6AB85-B766-47F0-B755-94F2476D743C}" type="presParOf" srcId="{B5C1052D-866B-46E4-A0DE-540B521D2F20}" destId="{13807095-25A9-4EF9-AE09-49DFD6E4537E}" srcOrd="5" destOrd="0" presId="urn:microsoft.com/office/officeart/2005/8/layout/hierarchy2"/>
    <dgm:cxn modelId="{36C99F7E-4F8B-4ADD-9B66-CCC4E17096B3}" type="presParOf" srcId="{13807095-25A9-4EF9-AE09-49DFD6E4537E}" destId="{8D959ADA-EC29-4858-B0BC-FCFF6C81AD4E}" srcOrd="0" destOrd="0" presId="urn:microsoft.com/office/officeart/2005/8/layout/hierarchy2"/>
    <dgm:cxn modelId="{FFDB1706-28E5-41F2-8C60-9FB3784EA179}" type="presParOf" srcId="{13807095-25A9-4EF9-AE09-49DFD6E4537E}" destId="{0504F73B-981A-47B9-B0ED-6390226248F6}" srcOrd="1" destOrd="0" presId="urn:microsoft.com/office/officeart/2005/8/layout/hierarchy2"/>
    <dgm:cxn modelId="{AE4C9234-FE61-4A29-878D-B7978E2399C5}" type="presParOf" srcId="{0504F73B-981A-47B9-B0ED-6390226248F6}" destId="{5E8A2A11-8714-4825-89F8-666C2400C05B}" srcOrd="0" destOrd="0" presId="urn:microsoft.com/office/officeart/2005/8/layout/hierarchy2"/>
    <dgm:cxn modelId="{9507266A-A859-4E32-98C2-20365C4FE588}" type="presParOf" srcId="{5E8A2A11-8714-4825-89F8-666C2400C05B}" destId="{B226BE6C-7A66-48DD-8F15-11D4E4438519}" srcOrd="0" destOrd="0" presId="urn:microsoft.com/office/officeart/2005/8/layout/hierarchy2"/>
    <dgm:cxn modelId="{61FE5B1B-C29C-432E-939C-040A0BFC233F}" type="presParOf" srcId="{0504F73B-981A-47B9-B0ED-6390226248F6}" destId="{2FE32D41-2AD0-4386-9CC8-C1CA40488FD5}" srcOrd="1" destOrd="0" presId="urn:microsoft.com/office/officeart/2005/8/layout/hierarchy2"/>
    <dgm:cxn modelId="{82577DA0-6001-4405-8A91-D38158904F59}" type="presParOf" srcId="{2FE32D41-2AD0-4386-9CC8-C1CA40488FD5}" destId="{EF97BA59-4420-44AB-8301-2B5961CD7A57}" srcOrd="0" destOrd="0" presId="urn:microsoft.com/office/officeart/2005/8/layout/hierarchy2"/>
    <dgm:cxn modelId="{2B3EFC54-31A7-42D1-9EE7-67570C63CB92}" type="presParOf" srcId="{2FE32D41-2AD0-4386-9CC8-C1CA40488FD5}" destId="{05FA8EF3-FF3F-4C4B-9919-0E235690C3E6}" srcOrd="1" destOrd="0" presId="urn:microsoft.com/office/officeart/2005/8/layout/hierarchy2"/>
    <dgm:cxn modelId="{C8A16944-AFCA-450B-B133-7FBCFC3D1C12}" type="presParOf" srcId="{05FA8EF3-FF3F-4C4B-9919-0E235690C3E6}" destId="{96929FC0-E165-411D-A186-BF2CE4C948DF}" srcOrd="0" destOrd="0" presId="urn:microsoft.com/office/officeart/2005/8/layout/hierarchy2"/>
    <dgm:cxn modelId="{4E951733-1331-4F68-AD1F-CBBCB41CDC53}" type="presParOf" srcId="{96929FC0-E165-411D-A186-BF2CE4C948DF}" destId="{416EFE35-3768-4F0C-AA2B-7F10E7BB9238}" srcOrd="0" destOrd="0" presId="urn:microsoft.com/office/officeart/2005/8/layout/hierarchy2"/>
    <dgm:cxn modelId="{FFB516DD-75A2-41BF-B7FA-43E7947C2243}" type="presParOf" srcId="{05FA8EF3-FF3F-4C4B-9919-0E235690C3E6}" destId="{76491022-B3FB-477B-8765-6A55D6E26DF6}" srcOrd="1" destOrd="0" presId="urn:microsoft.com/office/officeart/2005/8/layout/hierarchy2"/>
    <dgm:cxn modelId="{D4E36CAA-1092-4C97-B427-5587FB26B336}" type="presParOf" srcId="{76491022-B3FB-477B-8765-6A55D6E26DF6}" destId="{CB7BFEC9-8542-4E91-A89D-AD33614A3F2D}" srcOrd="0" destOrd="0" presId="urn:microsoft.com/office/officeart/2005/8/layout/hierarchy2"/>
    <dgm:cxn modelId="{C693FCD0-734F-4DBE-8D16-06D758770506}" type="presParOf" srcId="{76491022-B3FB-477B-8765-6A55D6E26DF6}" destId="{D9ED4FB4-76CA-4DD8-9B9A-CC5DFE72A2DF}" srcOrd="1" destOrd="0" presId="urn:microsoft.com/office/officeart/2005/8/layout/hierarchy2"/>
    <dgm:cxn modelId="{C000EF13-424F-43BD-8BB2-1DF382A76656}" type="presParOf" srcId="{B5C1052D-866B-46E4-A0DE-540B521D2F20}" destId="{FB2E329D-2643-41D8-9624-A1DE551AFEE2}" srcOrd="6" destOrd="0" presId="urn:microsoft.com/office/officeart/2005/8/layout/hierarchy2"/>
    <dgm:cxn modelId="{2AC4FCAD-4CCA-42BE-AA9F-38788824E9D5}" type="presParOf" srcId="{FB2E329D-2643-41D8-9624-A1DE551AFEE2}" destId="{8E6BC27C-3A22-4701-AD84-2EB30FDCD0D4}" srcOrd="0" destOrd="0" presId="urn:microsoft.com/office/officeart/2005/8/layout/hierarchy2"/>
    <dgm:cxn modelId="{0BD3AFAD-2DD5-4A74-B03C-C6764086E258}" type="presParOf" srcId="{B5C1052D-866B-46E4-A0DE-540B521D2F20}" destId="{76C10EBA-D46B-4E9B-92EE-A65D3E305515}" srcOrd="7" destOrd="0" presId="urn:microsoft.com/office/officeart/2005/8/layout/hierarchy2"/>
    <dgm:cxn modelId="{AD28C83A-A0E1-4FAF-AC7B-995F7E446286}" type="presParOf" srcId="{76C10EBA-D46B-4E9B-92EE-A65D3E305515}" destId="{4428C674-0622-4DFB-983A-D9289A66A299}" srcOrd="0" destOrd="0" presId="urn:microsoft.com/office/officeart/2005/8/layout/hierarchy2"/>
    <dgm:cxn modelId="{76643005-13D5-4E45-AEF8-EF38EA2970F7}" type="presParOf" srcId="{76C10EBA-D46B-4E9B-92EE-A65D3E305515}" destId="{DA19F429-63E7-4CD9-9D93-637CBAFCE5CB}" srcOrd="1" destOrd="0" presId="urn:microsoft.com/office/officeart/2005/8/layout/hierarchy2"/>
    <dgm:cxn modelId="{F88A8859-448F-4047-97E6-11645F098736}" type="presParOf" srcId="{DA19F429-63E7-4CD9-9D93-637CBAFCE5CB}" destId="{A756659E-4D9F-41C1-ABDD-7DB30DD8B5EA}" srcOrd="0" destOrd="0" presId="urn:microsoft.com/office/officeart/2005/8/layout/hierarchy2"/>
    <dgm:cxn modelId="{2924CB14-B4E4-4431-979C-3221D19E49A5}" type="presParOf" srcId="{A756659E-4D9F-41C1-ABDD-7DB30DD8B5EA}" destId="{9D9F0361-680C-4D06-8DA2-40E2654CCBB3}" srcOrd="0" destOrd="0" presId="urn:microsoft.com/office/officeart/2005/8/layout/hierarchy2"/>
    <dgm:cxn modelId="{A71345A2-F258-4EA2-ACB3-943DA2287EC3}" type="presParOf" srcId="{DA19F429-63E7-4CD9-9D93-637CBAFCE5CB}" destId="{69C08E54-983A-4B27-9DD4-C27FB85BF062}" srcOrd="1" destOrd="0" presId="urn:microsoft.com/office/officeart/2005/8/layout/hierarchy2"/>
    <dgm:cxn modelId="{47DD305B-ED43-4A4B-BFC5-98EEA027A797}" type="presParOf" srcId="{69C08E54-983A-4B27-9DD4-C27FB85BF062}" destId="{AD891534-8F64-44EF-ABCF-492CF044721B}" srcOrd="0" destOrd="0" presId="urn:microsoft.com/office/officeart/2005/8/layout/hierarchy2"/>
    <dgm:cxn modelId="{D668D8EE-3552-4BE8-BD16-0456A58F9854}" type="presParOf" srcId="{69C08E54-983A-4B27-9DD4-C27FB85BF062}" destId="{5C638C71-5A44-47F9-9297-E1AE824E431B}" srcOrd="1" destOrd="0" presId="urn:microsoft.com/office/officeart/2005/8/layout/hierarchy2"/>
    <dgm:cxn modelId="{AA54CE85-FB78-4AB2-936C-EC29F8CE3864}" type="presParOf" srcId="{5C638C71-5A44-47F9-9297-E1AE824E431B}" destId="{1D941B60-75D9-4CEA-A3CE-896BDBFD3DDE}" srcOrd="0" destOrd="0" presId="urn:microsoft.com/office/officeart/2005/8/layout/hierarchy2"/>
    <dgm:cxn modelId="{F8AD90BC-9A1B-4EC1-A2F4-61653AD4D3B6}" type="presParOf" srcId="{1D941B60-75D9-4CEA-A3CE-896BDBFD3DDE}" destId="{90AED63D-4763-434C-96D2-AB61ED5B11CA}" srcOrd="0" destOrd="0" presId="urn:microsoft.com/office/officeart/2005/8/layout/hierarchy2"/>
    <dgm:cxn modelId="{F772F94E-6EDD-458E-B53E-E7F65942C4B0}" type="presParOf" srcId="{5C638C71-5A44-47F9-9297-E1AE824E431B}" destId="{5AF701CA-99F0-41BE-9C7A-E671DFFAAA1B}" srcOrd="1" destOrd="0" presId="urn:microsoft.com/office/officeart/2005/8/layout/hierarchy2"/>
    <dgm:cxn modelId="{2FFCF484-9016-4A2D-9423-D5695D30FA08}" type="presParOf" srcId="{5AF701CA-99F0-41BE-9C7A-E671DFFAAA1B}" destId="{70F416C3-64CF-44AF-980D-B412CB072ADA}" srcOrd="0" destOrd="0" presId="urn:microsoft.com/office/officeart/2005/8/layout/hierarchy2"/>
    <dgm:cxn modelId="{C674D8B3-2972-4DED-A240-6A4A52A726D1}" type="presParOf" srcId="{5AF701CA-99F0-41BE-9C7A-E671DFFAAA1B}" destId="{3315092B-C512-4234-868E-E8D6657F6D6E}" srcOrd="1" destOrd="0" presId="urn:microsoft.com/office/officeart/2005/8/layout/hierarchy2"/>
    <dgm:cxn modelId="{E61DA69A-3144-498D-B235-C3037F4DA075}" type="presParOf" srcId="{B5C1052D-866B-46E4-A0DE-540B521D2F20}" destId="{90A80313-1128-45AC-BF78-FE42EB582CAA}" srcOrd="8" destOrd="0" presId="urn:microsoft.com/office/officeart/2005/8/layout/hierarchy2"/>
    <dgm:cxn modelId="{524759F3-B14E-4952-863D-27B7FF3B9C9B}" type="presParOf" srcId="{90A80313-1128-45AC-BF78-FE42EB582CAA}" destId="{10E6C3AD-8165-491C-BF2D-80221A2DCE36}" srcOrd="0" destOrd="0" presId="urn:microsoft.com/office/officeart/2005/8/layout/hierarchy2"/>
    <dgm:cxn modelId="{F61364CC-EA72-40CE-AC89-A0873CDE7612}" type="presParOf" srcId="{B5C1052D-866B-46E4-A0DE-540B521D2F20}" destId="{57DBBE03-510D-432A-ADF6-B0882EC835E6}" srcOrd="9" destOrd="0" presId="urn:microsoft.com/office/officeart/2005/8/layout/hierarchy2"/>
    <dgm:cxn modelId="{8B743807-0665-419B-89BB-244AD72D82DD}" type="presParOf" srcId="{57DBBE03-510D-432A-ADF6-B0882EC835E6}" destId="{97F67627-48D0-47B9-94AB-8069E4E8F151}" srcOrd="0" destOrd="0" presId="urn:microsoft.com/office/officeart/2005/8/layout/hierarchy2"/>
    <dgm:cxn modelId="{A8099685-15F3-4121-96DC-1AD2BBA651A9}" type="presParOf" srcId="{57DBBE03-510D-432A-ADF6-B0882EC835E6}" destId="{176B5B1F-201F-421B-A59E-1BA38483301A}" srcOrd="1" destOrd="0" presId="urn:microsoft.com/office/officeart/2005/8/layout/hierarchy2"/>
    <dgm:cxn modelId="{E2F691B3-6B11-4B6F-AC7A-93AF80BCDEDA}" type="presParOf" srcId="{176B5B1F-201F-421B-A59E-1BA38483301A}" destId="{F7F274B4-2E17-4617-890B-50C88F615038}" srcOrd="0" destOrd="0" presId="urn:microsoft.com/office/officeart/2005/8/layout/hierarchy2"/>
    <dgm:cxn modelId="{3A4F7EEA-BCBB-46CD-9A6D-191763F88537}" type="presParOf" srcId="{F7F274B4-2E17-4617-890B-50C88F615038}" destId="{A2DB1FCA-A1BA-4D1D-A0C4-EC07D5778DCB}" srcOrd="0" destOrd="0" presId="urn:microsoft.com/office/officeart/2005/8/layout/hierarchy2"/>
    <dgm:cxn modelId="{436320E8-C3D2-4E91-ABB7-0AAE7FFAFDA9}" type="presParOf" srcId="{176B5B1F-201F-421B-A59E-1BA38483301A}" destId="{E207C9AC-6623-4651-AEC0-1AA7A2B57299}" srcOrd="1" destOrd="0" presId="urn:microsoft.com/office/officeart/2005/8/layout/hierarchy2"/>
    <dgm:cxn modelId="{30E3B33C-217A-4C71-9F46-2CE3E1E59EC5}" type="presParOf" srcId="{E207C9AC-6623-4651-AEC0-1AA7A2B57299}" destId="{F0AA0A3E-25EF-4824-88BB-DECD466EF551}" srcOrd="0" destOrd="0" presId="urn:microsoft.com/office/officeart/2005/8/layout/hierarchy2"/>
    <dgm:cxn modelId="{9C95043A-7F39-4D62-8C9C-9693726614E1}" type="presParOf" srcId="{E207C9AC-6623-4651-AEC0-1AA7A2B57299}" destId="{3D61CFD7-043D-4613-AF14-EBA0EAA36333}" srcOrd="1" destOrd="0" presId="urn:microsoft.com/office/officeart/2005/8/layout/hierarchy2"/>
    <dgm:cxn modelId="{ADA6B798-E42A-4BD5-8F0D-79C913D7A4B6}" type="presParOf" srcId="{3D61CFD7-043D-4613-AF14-EBA0EAA36333}" destId="{14AE8A2C-B08C-4648-9229-F96EA42BCDF7}" srcOrd="0" destOrd="0" presId="urn:microsoft.com/office/officeart/2005/8/layout/hierarchy2"/>
    <dgm:cxn modelId="{4E842EFB-0EB2-45AC-B04F-1D684A57A277}" type="presParOf" srcId="{14AE8A2C-B08C-4648-9229-F96EA42BCDF7}" destId="{BE0AE7AF-1744-4BE5-87DA-53197F3D55FB}" srcOrd="0" destOrd="0" presId="urn:microsoft.com/office/officeart/2005/8/layout/hierarchy2"/>
    <dgm:cxn modelId="{56ED57EB-D469-45A7-8638-DA93875DB631}" type="presParOf" srcId="{3D61CFD7-043D-4613-AF14-EBA0EAA36333}" destId="{089C6096-389A-4AF2-93D3-55FD85A3BA6F}" srcOrd="1" destOrd="0" presId="urn:microsoft.com/office/officeart/2005/8/layout/hierarchy2"/>
    <dgm:cxn modelId="{977C5995-E677-49D3-AB3D-13FD02B36BD1}" type="presParOf" srcId="{089C6096-389A-4AF2-93D3-55FD85A3BA6F}" destId="{57390390-B3D0-4D6F-B16C-89FBFE35BE40}" srcOrd="0" destOrd="0" presId="urn:microsoft.com/office/officeart/2005/8/layout/hierarchy2"/>
    <dgm:cxn modelId="{C140CBCD-2D0A-43AE-9DCF-5753DB682828}" type="presParOf" srcId="{089C6096-389A-4AF2-93D3-55FD85A3BA6F}" destId="{9ED313BA-DA21-481F-A7F2-4280466E6F6D}" srcOrd="1" destOrd="0" presId="urn:microsoft.com/office/officeart/2005/8/layout/hierarchy2"/>
    <dgm:cxn modelId="{F840CD28-3DF8-4B23-B815-0C8B1A5D4467}" type="presParOf" srcId="{B5C1052D-866B-46E4-A0DE-540B521D2F20}" destId="{D4CC3486-3FCD-499F-8749-AFBC444420E1}" srcOrd="10" destOrd="0" presId="urn:microsoft.com/office/officeart/2005/8/layout/hierarchy2"/>
    <dgm:cxn modelId="{3C9FA321-CEAC-474E-B221-9EE45020E9C3}" type="presParOf" srcId="{D4CC3486-3FCD-499F-8749-AFBC444420E1}" destId="{FE583EBC-EB0A-4834-BC0F-96A2903BE18C}" srcOrd="0" destOrd="0" presId="urn:microsoft.com/office/officeart/2005/8/layout/hierarchy2"/>
    <dgm:cxn modelId="{4EDB06F0-095D-4E12-AF9A-6257347BE14E}" type="presParOf" srcId="{B5C1052D-866B-46E4-A0DE-540B521D2F20}" destId="{3187066B-D5E5-45C1-B2B4-673F480E02C1}" srcOrd="11" destOrd="0" presId="urn:microsoft.com/office/officeart/2005/8/layout/hierarchy2"/>
    <dgm:cxn modelId="{C9D66BD8-415C-4446-BE3D-2CBBB67BBCC3}" type="presParOf" srcId="{3187066B-D5E5-45C1-B2B4-673F480E02C1}" destId="{ECECAAE9-CC56-4736-9F8C-F388FCFE1401}" srcOrd="0" destOrd="0" presId="urn:microsoft.com/office/officeart/2005/8/layout/hierarchy2"/>
    <dgm:cxn modelId="{57BCB24C-5CEA-418A-BBF1-FBDA7BF5ACBC}" type="presParOf" srcId="{3187066B-D5E5-45C1-B2B4-673F480E02C1}" destId="{0AE6E906-868F-4800-B224-623360FCC4DA}" srcOrd="1" destOrd="0" presId="urn:microsoft.com/office/officeart/2005/8/layout/hierarchy2"/>
    <dgm:cxn modelId="{3C2A8BF3-2DF1-44C7-B1D3-E7646F91DEC0}" type="presParOf" srcId="{0AE6E906-868F-4800-B224-623360FCC4DA}" destId="{1E1037FE-625A-45AC-A780-AEDF26AE4EF8}" srcOrd="0" destOrd="0" presId="urn:microsoft.com/office/officeart/2005/8/layout/hierarchy2"/>
    <dgm:cxn modelId="{91214343-9D74-4811-86C6-50A7769032BB}" type="presParOf" srcId="{1E1037FE-625A-45AC-A780-AEDF26AE4EF8}" destId="{3DD7D82B-70FF-444A-AFA2-6628694569CF}" srcOrd="0" destOrd="0" presId="urn:microsoft.com/office/officeart/2005/8/layout/hierarchy2"/>
    <dgm:cxn modelId="{AD3B24F8-8A9C-4BDE-9945-8AE1F3F5F5BA}" type="presParOf" srcId="{0AE6E906-868F-4800-B224-623360FCC4DA}" destId="{6EF7C6AC-20B4-4961-A7A7-D1DDC7E5EA34}" srcOrd="1" destOrd="0" presId="urn:microsoft.com/office/officeart/2005/8/layout/hierarchy2"/>
    <dgm:cxn modelId="{A449763F-88D6-4C95-90D2-0002DBCB6F43}" type="presParOf" srcId="{6EF7C6AC-20B4-4961-A7A7-D1DDC7E5EA34}" destId="{F93D00F6-74A6-4FC1-88DB-645E44BC0708}" srcOrd="0" destOrd="0" presId="urn:microsoft.com/office/officeart/2005/8/layout/hierarchy2"/>
    <dgm:cxn modelId="{A6B6EE9B-4704-49F4-B279-705E62087E7F}" type="presParOf" srcId="{6EF7C6AC-20B4-4961-A7A7-D1DDC7E5EA34}" destId="{A3320D68-9AFB-4D26-824B-4CC4EFDC34A0}" srcOrd="1" destOrd="0" presId="urn:microsoft.com/office/officeart/2005/8/layout/hierarchy2"/>
    <dgm:cxn modelId="{77282DF0-EDBA-4721-A46F-FF03A5C2F482}" type="presParOf" srcId="{A3320D68-9AFB-4D26-824B-4CC4EFDC34A0}" destId="{A3E4B571-7C63-4EE2-9B5B-B0D5ED5D1E7B}" srcOrd="0" destOrd="0" presId="urn:microsoft.com/office/officeart/2005/8/layout/hierarchy2"/>
    <dgm:cxn modelId="{8F50B403-9F00-4660-A01B-64242E9EB462}" type="presParOf" srcId="{A3E4B571-7C63-4EE2-9B5B-B0D5ED5D1E7B}" destId="{5EEAA580-8E5B-4C08-BC14-833A15FFF24C}" srcOrd="0" destOrd="0" presId="urn:microsoft.com/office/officeart/2005/8/layout/hierarchy2"/>
    <dgm:cxn modelId="{81D8429F-4BD8-49DD-9C8A-8E550AED488A}" type="presParOf" srcId="{A3320D68-9AFB-4D26-824B-4CC4EFDC34A0}" destId="{F2969B53-DC28-437B-9B80-56BC376AF518}" srcOrd="1" destOrd="0" presId="urn:microsoft.com/office/officeart/2005/8/layout/hierarchy2"/>
    <dgm:cxn modelId="{7DCFB057-898E-4674-9905-57247269F5A2}" type="presParOf" srcId="{F2969B53-DC28-437B-9B80-56BC376AF518}" destId="{9F7C3FED-6038-4750-99EC-4173BBE823D6}" srcOrd="0" destOrd="0" presId="urn:microsoft.com/office/officeart/2005/8/layout/hierarchy2"/>
    <dgm:cxn modelId="{9DF08767-70D7-4257-B802-3819F7A09673}" type="presParOf" srcId="{F2969B53-DC28-437B-9B80-56BC376AF518}" destId="{0A19B458-7C7F-4F39-B3D7-5CD9007B2C50}" srcOrd="1" destOrd="0" presId="urn:microsoft.com/office/officeart/2005/8/layout/hierarchy2"/>
    <dgm:cxn modelId="{978AE40D-AD64-48F9-AF36-58D4BC2291F8}" type="presParOf" srcId="{B5C1052D-866B-46E4-A0DE-540B521D2F20}" destId="{61379183-602C-400D-9CDC-638111851D3C}" srcOrd="12" destOrd="0" presId="urn:microsoft.com/office/officeart/2005/8/layout/hierarchy2"/>
    <dgm:cxn modelId="{BC512396-843A-4BE8-B578-1DFEC79428D4}" type="presParOf" srcId="{61379183-602C-400D-9CDC-638111851D3C}" destId="{8A78373D-8C63-4D24-A933-5BD22A79AC55}" srcOrd="0" destOrd="0" presId="urn:microsoft.com/office/officeart/2005/8/layout/hierarchy2"/>
    <dgm:cxn modelId="{6C1B3FD3-A668-495E-BC51-CFBCEF3BAE0B}" type="presParOf" srcId="{B5C1052D-866B-46E4-A0DE-540B521D2F20}" destId="{807D66D0-BA12-4558-AD51-EA40E7E81D36}" srcOrd="13" destOrd="0" presId="urn:microsoft.com/office/officeart/2005/8/layout/hierarchy2"/>
    <dgm:cxn modelId="{5968B640-F8A3-48B7-813E-9709AD607322}" type="presParOf" srcId="{807D66D0-BA12-4558-AD51-EA40E7E81D36}" destId="{C70C0F65-7411-4561-A652-8D0886508EB1}" srcOrd="0" destOrd="0" presId="urn:microsoft.com/office/officeart/2005/8/layout/hierarchy2"/>
    <dgm:cxn modelId="{48247C7A-092A-42DB-A674-30E48E5783C9}" type="presParOf" srcId="{807D66D0-BA12-4558-AD51-EA40E7E81D36}" destId="{C1EF8BA9-1CE1-46B5-9459-C2EF78E5CC03}" srcOrd="1" destOrd="0" presId="urn:microsoft.com/office/officeart/2005/8/layout/hierarchy2"/>
    <dgm:cxn modelId="{C062ABA7-9CA9-4843-90DE-1DD689F2F788}" type="presParOf" srcId="{C1EF8BA9-1CE1-46B5-9459-C2EF78E5CC03}" destId="{1F325940-31C5-4D17-903A-8E4BCCEA2E55}" srcOrd="0" destOrd="0" presId="urn:microsoft.com/office/officeart/2005/8/layout/hierarchy2"/>
    <dgm:cxn modelId="{0E54B01E-DD5E-4188-AA63-FCBD18E0EFD9}" type="presParOf" srcId="{1F325940-31C5-4D17-903A-8E4BCCEA2E55}" destId="{9D5BF480-5DF7-4BC7-9A97-B093D56800FB}" srcOrd="0" destOrd="0" presId="urn:microsoft.com/office/officeart/2005/8/layout/hierarchy2"/>
    <dgm:cxn modelId="{864CEE92-C003-4602-ADA6-B205C1D5DD59}" type="presParOf" srcId="{C1EF8BA9-1CE1-46B5-9459-C2EF78E5CC03}" destId="{967DB59F-F645-4081-8D24-34C1419C2AD1}" srcOrd="1" destOrd="0" presId="urn:microsoft.com/office/officeart/2005/8/layout/hierarchy2"/>
    <dgm:cxn modelId="{83A2ECA8-96A9-4163-B311-1DA787CC9B87}" type="presParOf" srcId="{967DB59F-F645-4081-8D24-34C1419C2AD1}" destId="{3A944E11-F364-45DD-9660-53DA6A6AF1D6}" srcOrd="0" destOrd="0" presId="urn:microsoft.com/office/officeart/2005/8/layout/hierarchy2"/>
    <dgm:cxn modelId="{63DD7AF2-58B3-40B8-97F0-1AFBEFF0523F}" type="presParOf" srcId="{967DB59F-F645-4081-8D24-34C1419C2AD1}" destId="{3B1082B2-32CC-4CB7-A510-B80AF5F5F940}" srcOrd="1" destOrd="0" presId="urn:microsoft.com/office/officeart/2005/8/layout/hierarchy2"/>
    <dgm:cxn modelId="{79483683-F890-4919-97AE-8EDB11AC9303}" type="presParOf" srcId="{3B1082B2-32CC-4CB7-A510-B80AF5F5F940}" destId="{6918A70F-1192-440D-BD79-138E3739326D}" srcOrd="0" destOrd="0" presId="urn:microsoft.com/office/officeart/2005/8/layout/hierarchy2"/>
    <dgm:cxn modelId="{73655559-4B8D-4DB7-8173-B76A4399C0EC}" type="presParOf" srcId="{6918A70F-1192-440D-BD79-138E3739326D}" destId="{A7B2F5F5-CE46-4A70-B3AB-C8378AC9658A}" srcOrd="0" destOrd="0" presId="urn:microsoft.com/office/officeart/2005/8/layout/hierarchy2"/>
    <dgm:cxn modelId="{921A0A90-F309-4F6B-B8B6-213FEBD91B87}" type="presParOf" srcId="{3B1082B2-32CC-4CB7-A510-B80AF5F5F940}" destId="{5091F731-40CE-4185-A00C-72B6451211FA}" srcOrd="1" destOrd="0" presId="urn:microsoft.com/office/officeart/2005/8/layout/hierarchy2"/>
    <dgm:cxn modelId="{00FF31AB-3D49-47EF-A4DB-456C7161D878}" type="presParOf" srcId="{5091F731-40CE-4185-A00C-72B6451211FA}" destId="{607A77F6-CE4E-41F9-ABBE-FF4529BEA7FA}" srcOrd="0" destOrd="0" presId="urn:microsoft.com/office/officeart/2005/8/layout/hierarchy2"/>
    <dgm:cxn modelId="{636E7F60-0C51-410B-8528-356D3F40B479}" type="presParOf" srcId="{5091F731-40CE-4185-A00C-72B6451211FA}" destId="{6F6D1BD8-8B02-4415-AB4C-9A14D8002E21}" srcOrd="1" destOrd="0" presId="urn:microsoft.com/office/officeart/2005/8/layout/hierarchy2"/>
    <dgm:cxn modelId="{7477DB95-CDD6-4109-95C5-4C1889E261CE}" type="presParOf" srcId="{25E47B25-FC9B-4439-807D-DE8A88CE2D3C}" destId="{1F6ED543-CF25-478B-A9E6-17C1B080EEF1}" srcOrd="2" destOrd="0" presId="urn:microsoft.com/office/officeart/2005/8/layout/hierarchy2"/>
    <dgm:cxn modelId="{4A2F6767-EEBD-4925-B16F-5F3DF8A01021}" type="presParOf" srcId="{1F6ED543-CF25-478B-A9E6-17C1B080EEF1}" destId="{BB0948CE-57E3-4F2D-A808-D2C5B214F761}" srcOrd="0" destOrd="0" presId="urn:microsoft.com/office/officeart/2005/8/layout/hierarchy2"/>
    <dgm:cxn modelId="{724F060D-85A0-4991-B3A1-962506DCC51F}" type="presParOf" srcId="{1F6ED543-CF25-478B-A9E6-17C1B080EEF1}" destId="{634E6B38-E897-4850-9EE0-6B970924F443}" srcOrd="1" destOrd="0" presId="urn:microsoft.com/office/officeart/2005/8/layout/hierarchy2"/>
    <dgm:cxn modelId="{A36C4DAA-9D26-4F28-BF5D-55E18F772565}" type="presParOf" srcId="{634E6B38-E897-4850-9EE0-6B970924F443}" destId="{28F5AC91-5156-46B0-933D-85139F4C4CC0}" srcOrd="0" destOrd="0" presId="urn:microsoft.com/office/officeart/2005/8/layout/hierarchy2"/>
    <dgm:cxn modelId="{4D7A1DD8-D3A1-434F-9658-CF8160272F80}" type="presParOf" srcId="{28F5AC91-5156-46B0-933D-85139F4C4CC0}" destId="{E925B920-3C90-4421-BAE9-450C585D42CC}" srcOrd="0" destOrd="0" presId="urn:microsoft.com/office/officeart/2005/8/layout/hierarchy2"/>
    <dgm:cxn modelId="{D30DE848-E8A4-45B0-923D-9B0AC6B967FD}" type="presParOf" srcId="{634E6B38-E897-4850-9EE0-6B970924F443}" destId="{7DFBF28B-CFB6-408B-BDA0-D362EA1A90BD}" srcOrd="1" destOrd="0" presId="urn:microsoft.com/office/officeart/2005/8/layout/hierarchy2"/>
    <dgm:cxn modelId="{C601C780-78FF-43D3-B078-D660A61B104B}" type="presParOf" srcId="{7DFBF28B-CFB6-408B-BDA0-D362EA1A90BD}" destId="{F04B6F37-2BEF-42B0-B65C-3D85FC9BB30D}" srcOrd="0" destOrd="0" presId="urn:microsoft.com/office/officeart/2005/8/layout/hierarchy2"/>
    <dgm:cxn modelId="{DF1C4535-37F6-459B-882E-E9B37335F56A}" type="presParOf" srcId="{7DFBF28B-CFB6-408B-BDA0-D362EA1A90BD}" destId="{C401AB51-174A-4DA2-98CC-9BBFE7ACADE4}" srcOrd="1" destOrd="0" presId="urn:microsoft.com/office/officeart/2005/8/layout/hierarchy2"/>
    <dgm:cxn modelId="{95075FC3-9059-4994-91ED-238812031F4D}" type="presParOf" srcId="{C401AB51-174A-4DA2-98CC-9BBFE7ACADE4}" destId="{58A00E5D-8F7A-4352-A2FE-6EB95C1F5BEA}" srcOrd="0" destOrd="0" presId="urn:microsoft.com/office/officeart/2005/8/layout/hierarchy2"/>
    <dgm:cxn modelId="{8EAC94D3-98F6-4234-A587-0AA93C961B5A}" type="presParOf" srcId="{58A00E5D-8F7A-4352-A2FE-6EB95C1F5BEA}" destId="{54453497-B585-4B93-AC95-CD1BC03D8CEB}" srcOrd="0" destOrd="0" presId="urn:microsoft.com/office/officeart/2005/8/layout/hierarchy2"/>
    <dgm:cxn modelId="{F7E6829F-D7BD-46C9-9C5E-E57324C3263A}" type="presParOf" srcId="{C401AB51-174A-4DA2-98CC-9BBFE7ACADE4}" destId="{89BA928D-38E8-4E83-820A-87BBAC99C619}" srcOrd="1" destOrd="0" presId="urn:microsoft.com/office/officeart/2005/8/layout/hierarchy2"/>
    <dgm:cxn modelId="{A525F474-3BFC-408D-BEE6-CA1F34D63BDA}" type="presParOf" srcId="{89BA928D-38E8-4E83-820A-87BBAC99C619}" destId="{8AB92580-D089-43E8-993F-27D9C72B344D}" srcOrd="0" destOrd="0" presId="urn:microsoft.com/office/officeart/2005/8/layout/hierarchy2"/>
    <dgm:cxn modelId="{7607E4F3-BFFD-42F7-9B28-33791D24ED15}" type="presParOf" srcId="{89BA928D-38E8-4E83-820A-87BBAC99C619}" destId="{B0FEF355-501C-4707-9BF3-C85262EE3599}" srcOrd="1" destOrd="0" presId="urn:microsoft.com/office/officeart/2005/8/layout/hierarchy2"/>
    <dgm:cxn modelId="{C03B0C74-9AAE-4A9D-8E34-A21A41AF43FC}" type="presParOf" srcId="{B0FEF355-501C-4707-9BF3-C85262EE3599}" destId="{AE8CA034-17A0-4DBB-BBE2-877564D11EDE}" srcOrd="0" destOrd="0" presId="urn:microsoft.com/office/officeart/2005/8/layout/hierarchy2"/>
    <dgm:cxn modelId="{1335D56D-1780-4246-BE73-7F0F195B8AC4}" type="presParOf" srcId="{AE8CA034-17A0-4DBB-BBE2-877564D11EDE}" destId="{E8BD5177-0FCC-483B-8EC7-3B90B82571A6}" srcOrd="0" destOrd="0" presId="urn:microsoft.com/office/officeart/2005/8/layout/hierarchy2"/>
    <dgm:cxn modelId="{3C6ABBDA-EB1E-44C3-A380-F44DCB5B9D1C}" type="presParOf" srcId="{B0FEF355-501C-4707-9BF3-C85262EE3599}" destId="{AD8EA47C-30F9-4085-BF85-609578FD5F43}" srcOrd="1" destOrd="0" presId="urn:microsoft.com/office/officeart/2005/8/layout/hierarchy2"/>
    <dgm:cxn modelId="{7D34B0F5-4395-4E8E-ADA6-17CBC1C8D7F8}" type="presParOf" srcId="{AD8EA47C-30F9-4085-BF85-609578FD5F43}" destId="{1B26E1B2-ED71-495D-843E-8EFA578EC374}" srcOrd="0" destOrd="0" presId="urn:microsoft.com/office/officeart/2005/8/layout/hierarchy2"/>
    <dgm:cxn modelId="{04553F1C-4898-4E1C-96CA-46527D01217D}" type="presParOf" srcId="{AD8EA47C-30F9-4085-BF85-609578FD5F43}" destId="{9FE969FC-7BA1-4253-8DAB-C68403CF1CDF}"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FA97FED-5575-4DA3-B512-9230BC52C261}" type="doc">
      <dgm:prSet loTypeId="urn:microsoft.com/office/officeart/2008/layout/RadialCluster" loCatId="cycle" qsTypeId="urn:microsoft.com/office/officeart/2005/8/quickstyle/simple3" qsCatId="simple" csTypeId="urn:microsoft.com/office/officeart/2005/8/colors/accent5_2" csCatId="accent5" phldr="1"/>
      <dgm:spPr/>
      <dgm:t>
        <a:bodyPr/>
        <a:lstStyle/>
        <a:p>
          <a:endParaRPr lang="es-MX"/>
        </a:p>
      </dgm:t>
    </dgm:pt>
    <dgm:pt modelId="{18FC3419-B0A0-4161-A402-262080F424B5}">
      <dgm:prSet phldrT="[Texto]" custT="1"/>
      <dgm:spPr>
        <a:solidFill>
          <a:schemeClr val="accent5">
            <a:lumMod val="75000"/>
          </a:schemeClr>
        </a:solidFill>
      </dgm:spPr>
      <dgm:t>
        <a:bodyPr/>
        <a:lstStyle/>
        <a:p>
          <a:r>
            <a:rPr lang="es-MX" sz="1600" b="1" dirty="0">
              <a:solidFill>
                <a:schemeClr val="bg1"/>
              </a:solidFill>
              <a:latin typeface="Arial" panose="020B0604020202020204" pitchFamily="34" charset="0"/>
              <a:cs typeface="Arial" panose="020B0604020202020204" pitchFamily="34" charset="0"/>
            </a:rPr>
            <a:t>Elementos para </a:t>
          </a:r>
          <a:r>
            <a:rPr lang="es-MX" sz="1600" b="1" dirty="0" err="1" smtClean="0">
              <a:solidFill>
                <a:schemeClr val="bg1"/>
              </a:solidFill>
              <a:latin typeface="Arial" panose="020B0604020202020204" pitchFamily="34" charset="0"/>
              <a:cs typeface="Arial" panose="020B0604020202020204" pitchFamily="34" charset="0"/>
            </a:rPr>
            <a:t>operacionali-zación</a:t>
          </a:r>
          <a:r>
            <a:rPr lang="es-MX" sz="1600" b="1" dirty="0" smtClean="0">
              <a:solidFill>
                <a:schemeClr val="bg1"/>
              </a:solidFill>
              <a:latin typeface="Arial" panose="020B0604020202020204" pitchFamily="34" charset="0"/>
              <a:cs typeface="Arial" panose="020B0604020202020204" pitchFamily="34" charset="0"/>
            </a:rPr>
            <a:t> </a:t>
          </a:r>
          <a:r>
            <a:rPr lang="es-MX" sz="1600" b="1" dirty="0">
              <a:solidFill>
                <a:schemeClr val="bg1"/>
              </a:solidFill>
              <a:latin typeface="Arial" panose="020B0604020202020204" pitchFamily="34" charset="0"/>
              <a:cs typeface="Arial" panose="020B0604020202020204" pitchFamily="34" charset="0"/>
            </a:rPr>
            <a:t>de recomendaciones</a:t>
          </a:r>
        </a:p>
      </dgm:t>
    </dgm:pt>
    <dgm:pt modelId="{D12837A1-B700-45CD-8227-8516970C3D7A}" type="parTrans" cxnId="{F999894B-0252-4A51-8336-34749D4252C1}">
      <dgm:prSet/>
      <dgm:spPr/>
      <dgm:t>
        <a:bodyPr/>
        <a:lstStyle/>
        <a:p>
          <a:endParaRPr lang="es-MX" sz="1050" b="0">
            <a:solidFill>
              <a:schemeClr val="tx1"/>
            </a:solidFill>
            <a:latin typeface="Arial Narrow" panose="020B0606020202030204" pitchFamily="34" charset="0"/>
          </a:endParaRPr>
        </a:p>
      </dgm:t>
    </dgm:pt>
    <dgm:pt modelId="{9C9BBCD9-FA48-473E-9A12-3FD7EB2CA4E7}" type="sibTrans" cxnId="{F999894B-0252-4A51-8336-34749D4252C1}">
      <dgm:prSet/>
      <dgm:spPr/>
      <dgm:t>
        <a:bodyPr/>
        <a:lstStyle/>
        <a:p>
          <a:endParaRPr lang="es-MX" sz="1050" b="0">
            <a:solidFill>
              <a:schemeClr val="tx1"/>
            </a:solidFill>
            <a:latin typeface="Arial Narrow" panose="020B0606020202030204" pitchFamily="34" charset="0"/>
          </a:endParaRPr>
        </a:p>
      </dgm:t>
    </dgm:pt>
    <dgm:pt modelId="{4DB50EA3-5394-4AFD-AC6D-CF26BDB34C54}">
      <dgm:prSet phldrT="[Texto]" custT="1"/>
      <dgm:spPr>
        <a:solidFill>
          <a:schemeClr val="accent5">
            <a:lumMod val="40000"/>
            <a:lumOff val="60000"/>
          </a:schemeClr>
        </a:solidFill>
      </dgm:spPr>
      <dgm:t>
        <a:bodyPr/>
        <a:lstStyle/>
        <a:p>
          <a:r>
            <a:rPr lang="es-MX" sz="1400" b="1" i="0" dirty="0">
              <a:latin typeface="Arial" panose="020B0604020202020204" pitchFamily="34" charset="0"/>
              <a:cs typeface="Arial" panose="020B0604020202020204" pitchFamily="34" charset="0"/>
            </a:rPr>
            <a:t>Combatir la pobreza, la desigualdad y el hambre</a:t>
          </a:r>
        </a:p>
      </dgm:t>
    </dgm:pt>
    <dgm:pt modelId="{EFD89B4D-6529-4B22-BD54-02B2F4B80200}" type="parTrans" cxnId="{5FC1822F-A413-43EC-93BD-43E1CE78FFC3}">
      <dgm:prSet/>
      <dgm:spPr/>
      <dgm:t>
        <a:bodyPr/>
        <a:lstStyle/>
        <a:p>
          <a:endParaRPr lang="es-MX" sz="1050" b="0">
            <a:solidFill>
              <a:schemeClr val="tx1"/>
            </a:solidFill>
            <a:latin typeface="Arial Narrow" panose="020B0606020202030204" pitchFamily="34" charset="0"/>
          </a:endParaRPr>
        </a:p>
      </dgm:t>
    </dgm:pt>
    <dgm:pt modelId="{BCEFBCEF-0D45-477F-9A3A-2A7C3840DACC}" type="sibTrans" cxnId="{5FC1822F-A413-43EC-93BD-43E1CE78FFC3}">
      <dgm:prSet/>
      <dgm:spPr/>
      <dgm:t>
        <a:bodyPr/>
        <a:lstStyle/>
        <a:p>
          <a:endParaRPr lang="es-MX" sz="1050" b="0">
            <a:solidFill>
              <a:schemeClr val="tx1"/>
            </a:solidFill>
            <a:latin typeface="Arial Narrow" panose="020B0606020202030204" pitchFamily="34" charset="0"/>
          </a:endParaRPr>
        </a:p>
      </dgm:t>
    </dgm:pt>
    <dgm:pt modelId="{14F4547F-8C15-449B-882F-BD802AB309A8}">
      <dgm:prSet phldrT="[Texto]" custT="1"/>
      <dgm:spPr>
        <a:solidFill>
          <a:schemeClr val="accent5">
            <a:lumMod val="40000"/>
            <a:lumOff val="60000"/>
          </a:schemeClr>
        </a:solidFill>
      </dgm:spPr>
      <dgm:t>
        <a:bodyPr/>
        <a:lstStyle/>
        <a:p>
          <a:r>
            <a:rPr lang="es-MX" sz="1400" b="1" i="0" dirty="0">
              <a:latin typeface="Arial" panose="020B0604020202020204" pitchFamily="34" charset="0"/>
              <a:cs typeface="Arial" panose="020B0604020202020204" pitchFamily="34" charset="0"/>
            </a:rPr>
            <a:t>Transformar los Sistemas </a:t>
          </a:r>
          <a:r>
            <a:rPr lang="es-MX" sz="1400" b="1" i="0" dirty="0" smtClean="0">
              <a:latin typeface="Arial" panose="020B0604020202020204" pitchFamily="34" charset="0"/>
              <a:cs typeface="Arial" panose="020B0604020202020204" pitchFamily="34" charset="0"/>
            </a:rPr>
            <a:t>Alimentarios </a:t>
          </a:r>
          <a:endParaRPr lang="es-MX" sz="1400" b="1" i="0" dirty="0">
            <a:latin typeface="Arial" panose="020B0604020202020204" pitchFamily="34" charset="0"/>
            <a:cs typeface="Arial" panose="020B0604020202020204" pitchFamily="34" charset="0"/>
          </a:endParaRPr>
        </a:p>
      </dgm:t>
    </dgm:pt>
    <dgm:pt modelId="{8F4B4174-762F-419C-AF9E-090F0D6C6948}" type="parTrans" cxnId="{FE6BCAE8-FDD4-465F-8379-2C28ED0E6F1A}">
      <dgm:prSet/>
      <dgm:spPr/>
      <dgm:t>
        <a:bodyPr/>
        <a:lstStyle/>
        <a:p>
          <a:endParaRPr lang="es-MX" sz="1050" b="0">
            <a:solidFill>
              <a:schemeClr val="tx1"/>
            </a:solidFill>
            <a:latin typeface="Arial Narrow" panose="020B0606020202030204" pitchFamily="34" charset="0"/>
          </a:endParaRPr>
        </a:p>
      </dgm:t>
    </dgm:pt>
    <dgm:pt modelId="{03234550-B517-4D99-9B1E-F94F1F3452E7}" type="sibTrans" cxnId="{FE6BCAE8-FDD4-465F-8379-2C28ED0E6F1A}">
      <dgm:prSet/>
      <dgm:spPr/>
      <dgm:t>
        <a:bodyPr/>
        <a:lstStyle/>
        <a:p>
          <a:endParaRPr lang="es-MX" sz="1050" b="0">
            <a:solidFill>
              <a:schemeClr val="tx1"/>
            </a:solidFill>
            <a:latin typeface="Arial Narrow" panose="020B0606020202030204" pitchFamily="34" charset="0"/>
          </a:endParaRPr>
        </a:p>
      </dgm:t>
    </dgm:pt>
    <dgm:pt modelId="{9E99A0A6-A7CB-4A1E-A2C9-2A5E84AC3815}">
      <dgm:prSet phldrT="[Texto]" custT="1"/>
      <dgm:spPr>
        <a:solidFill>
          <a:schemeClr val="accent5">
            <a:lumMod val="40000"/>
            <a:lumOff val="60000"/>
          </a:schemeClr>
        </a:solidFill>
      </dgm:spPr>
      <dgm:t>
        <a:bodyPr/>
        <a:lstStyle/>
        <a:p>
          <a:r>
            <a:rPr lang="es-MX" sz="1400" b="1" i="0" dirty="0" smtClean="0">
              <a:latin typeface="Arial" panose="020B0604020202020204" pitchFamily="34" charset="0"/>
              <a:cs typeface="Arial" panose="020B0604020202020204" pitchFamily="34" charset="0"/>
            </a:rPr>
            <a:t>Aplicar </a:t>
          </a:r>
          <a:r>
            <a:rPr lang="es-MX" sz="1400" b="1" i="0" dirty="0" err="1">
              <a:latin typeface="Arial" panose="020B0604020202020204" pitchFamily="34" charset="0"/>
              <a:cs typeface="Arial" panose="020B0604020202020204" pitchFamily="34" charset="0"/>
            </a:rPr>
            <a:t>EBDH</a:t>
          </a:r>
          <a:r>
            <a:rPr lang="es-MX" sz="1400" b="1" i="0" dirty="0">
              <a:latin typeface="Arial" panose="020B0604020202020204" pitchFamily="34" charset="0"/>
              <a:cs typeface="Arial" panose="020B0604020202020204" pitchFamily="34" charset="0"/>
            </a:rPr>
            <a:t> a </a:t>
          </a:r>
          <a:r>
            <a:rPr lang="es-MX" sz="1400" b="1" i="0" dirty="0" smtClean="0">
              <a:latin typeface="Arial" panose="020B0604020202020204" pitchFamily="34" charset="0"/>
              <a:cs typeface="Arial" panose="020B0604020202020204" pitchFamily="34" charset="0"/>
            </a:rPr>
            <a:t> </a:t>
          </a:r>
          <a:r>
            <a:rPr lang="es-MX" sz="1400" b="1" i="0" dirty="0">
              <a:latin typeface="Arial" panose="020B0604020202020204" pitchFamily="34" charset="0"/>
              <a:cs typeface="Arial" panose="020B0604020202020204" pitchFamily="34" charset="0"/>
            </a:rPr>
            <a:t>estrategias para </a:t>
          </a:r>
          <a:r>
            <a:rPr lang="es-MX" sz="1400" b="1" i="0" dirty="0" smtClean="0">
              <a:latin typeface="Arial" panose="020B0604020202020204" pitchFamily="34" charset="0"/>
              <a:cs typeface="Arial" panose="020B0604020202020204" pitchFamily="34" charset="0"/>
            </a:rPr>
            <a:t>el </a:t>
          </a:r>
          <a:r>
            <a:rPr lang="es-MX" sz="1400" b="1" i="0" dirty="0" err="1" smtClean="0">
              <a:latin typeface="Arial" panose="020B0604020202020204" pitchFamily="34" charset="0"/>
              <a:cs typeface="Arial" panose="020B0604020202020204" pitchFamily="34" charset="0"/>
            </a:rPr>
            <a:t>DAA</a:t>
          </a:r>
          <a:endParaRPr lang="es-MX" sz="1400" b="1" i="0" dirty="0">
            <a:latin typeface="Arial" panose="020B0604020202020204" pitchFamily="34" charset="0"/>
            <a:cs typeface="Arial" panose="020B0604020202020204" pitchFamily="34" charset="0"/>
          </a:endParaRPr>
        </a:p>
      </dgm:t>
    </dgm:pt>
    <dgm:pt modelId="{F82203D8-EC81-4389-9EEB-50D32390AB8D}" type="parTrans" cxnId="{75D4AA8C-BD7F-4381-829E-3B1C569E718C}">
      <dgm:prSet/>
      <dgm:spPr/>
      <dgm:t>
        <a:bodyPr/>
        <a:lstStyle/>
        <a:p>
          <a:endParaRPr lang="es-MX" sz="1050" b="0">
            <a:solidFill>
              <a:schemeClr val="tx1"/>
            </a:solidFill>
            <a:latin typeface="Arial Narrow" panose="020B0606020202030204" pitchFamily="34" charset="0"/>
          </a:endParaRPr>
        </a:p>
      </dgm:t>
    </dgm:pt>
    <dgm:pt modelId="{4C7D3DA0-5FE1-4CEC-95E5-10DE18EC3BB5}" type="sibTrans" cxnId="{75D4AA8C-BD7F-4381-829E-3B1C569E718C}">
      <dgm:prSet/>
      <dgm:spPr/>
      <dgm:t>
        <a:bodyPr/>
        <a:lstStyle/>
        <a:p>
          <a:endParaRPr lang="es-MX" sz="1050" b="0">
            <a:solidFill>
              <a:schemeClr val="tx1"/>
            </a:solidFill>
            <a:latin typeface="Arial Narrow" panose="020B0606020202030204" pitchFamily="34" charset="0"/>
          </a:endParaRPr>
        </a:p>
      </dgm:t>
    </dgm:pt>
    <dgm:pt modelId="{DE4FEFB4-A520-48F8-8A6C-6A44AF36BFA8}">
      <dgm:prSet phldrT="[Texto]" custT="1"/>
      <dgm:spPr/>
      <dgm:t>
        <a:bodyPr/>
        <a:lstStyle/>
        <a:p>
          <a:r>
            <a:rPr lang="es-MX" sz="1200" b="0" dirty="0">
              <a:latin typeface="Arial Narrow" panose="020B0606020202030204" pitchFamily="34" charset="0"/>
            </a:rPr>
            <a:t>Los principios transversales de los derechos humanos deben ser transformadores en cuanto a la </a:t>
          </a:r>
          <a:r>
            <a:rPr lang="es-MX" sz="1200" b="1" dirty="0">
              <a:latin typeface="Arial Narrow" panose="020B0606020202030204" pitchFamily="34" charset="0"/>
            </a:rPr>
            <a:t>capacidad habilitante de las instituciones </a:t>
          </a:r>
          <a:r>
            <a:rPr lang="es-MX" sz="1200" b="0" dirty="0">
              <a:latin typeface="Arial Narrow" panose="020B0606020202030204" pitchFamily="34" charset="0"/>
            </a:rPr>
            <a:t>y el </a:t>
          </a:r>
          <a:r>
            <a:rPr lang="es-MX" sz="1200" b="1" dirty="0">
              <a:latin typeface="Arial Narrow" panose="020B0606020202030204" pitchFamily="34" charset="0"/>
            </a:rPr>
            <a:t>empoderamiento de las </a:t>
          </a:r>
          <a:r>
            <a:rPr lang="es-MX" sz="1200" b="1" dirty="0" smtClean="0">
              <a:latin typeface="Arial Narrow" panose="020B0606020202030204" pitchFamily="34" charset="0"/>
            </a:rPr>
            <a:t>personas</a:t>
          </a:r>
          <a:endParaRPr lang="es-MX" sz="1200" b="1" i="0" dirty="0">
            <a:latin typeface="Arial Narrow" panose="020B0606020202030204" pitchFamily="34" charset="0"/>
          </a:endParaRPr>
        </a:p>
      </dgm:t>
    </dgm:pt>
    <dgm:pt modelId="{E8D7E8B1-E799-46FE-BD74-D20B81036DB0}" type="parTrans" cxnId="{71119B9C-F34B-4243-9617-185D661A7E3D}">
      <dgm:prSet/>
      <dgm:spPr/>
      <dgm:t>
        <a:bodyPr/>
        <a:lstStyle/>
        <a:p>
          <a:endParaRPr lang="es-MX" sz="1050" b="0">
            <a:solidFill>
              <a:schemeClr val="tx1"/>
            </a:solidFill>
            <a:latin typeface="Arial Narrow" panose="020B0606020202030204" pitchFamily="34" charset="0"/>
          </a:endParaRPr>
        </a:p>
      </dgm:t>
    </dgm:pt>
    <dgm:pt modelId="{55A5FD86-EB11-4848-96E6-698CB42C3265}" type="sibTrans" cxnId="{71119B9C-F34B-4243-9617-185D661A7E3D}">
      <dgm:prSet/>
      <dgm:spPr/>
      <dgm:t>
        <a:bodyPr/>
        <a:lstStyle/>
        <a:p>
          <a:endParaRPr lang="es-MX" sz="1050" b="0">
            <a:solidFill>
              <a:schemeClr val="tx1"/>
            </a:solidFill>
            <a:latin typeface="Arial Narrow" panose="020B0606020202030204" pitchFamily="34" charset="0"/>
          </a:endParaRPr>
        </a:p>
      </dgm:t>
    </dgm:pt>
    <dgm:pt modelId="{496D4A03-387A-4889-92DC-AE237CE9C646}">
      <dgm:prSet phldrT="[Texto]" custT="1"/>
      <dgm:spPr/>
      <dgm:t>
        <a:bodyPr/>
        <a:lstStyle/>
        <a:p>
          <a:r>
            <a:rPr lang="es-MX" sz="1200" b="0" dirty="0" smtClean="0">
              <a:latin typeface="Arial Narrow" panose="020B0606020202030204" pitchFamily="34" charset="0"/>
            </a:rPr>
            <a:t>Pobreza y </a:t>
          </a:r>
          <a:r>
            <a:rPr lang="es-MX" sz="1200" b="0" dirty="0">
              <a:latin typeface="Arial Narrow" panose="020B0606020202030204" pitchFamily="34" charset="0"/>
            </a:rPr>
            <a:t>desigualdad </a:t>
          </a:r>
          <a:r>
            <a:rPr lang="es-MX" sz="1200" b="0" dirty="0" smtClean="0">
              <a:latin typeface="Arial Narrow" panose="020B0606020202030204" pitchFamily="34" charset="0"/>
            </a:rPr>
            <a:t>de amplios </a:t>
          </a:r>
          <a:r>
            <a:rPr lang="es-MX" sz="1200" b="0" dirty="0">
              <a:latin typeface="Arial Narrow" panose="020B0606020202030204" pitchFamily="34" charset="0"/>
            </a:rPr>
            <a:t>grupos de población </a:t>
          </a:r>
          <a:r>
            <a:rPr lang="es-MX" sz="1200" b="0" dirty="0" smtClean="0">
              <a:latin typeface="Arial Narrow" panose="020B0606020202030204" pitchFamily="34" charset="0"/>
            </a:rPr>
            <a:t>es </a:t>
          </a:r>
          <a:r>
            <a:rPr lang="es-MX" sz="1200" b="1" dirty="0" smtClean="0">
              <a:latin typeface="Arial Narrow" panose="020B0606020202030204" pitchFamily="34" charset="0"/>
            </a:rPr>
            <a:t>obstáculo </a:t>
          </a:r>
          <a:r>
            <a:rPr lang="es-MX" sz="1200" b="1" dirty="0">
              <a:latin typeface="Arial Narrow" panose="020B0606020202030204" pitchFamily="34" charset="0"/>
            </a:rPr>
            <a:t>estructural </a:t>
          </a:r>
          <a:r>
            <a:rPr lang="es-MX" sz="1200" b="0" dirty="0">
              <a:latin typeface="Arial Narrow" panose="020B0606020202030204" pitchFamily="34" charset="0"/>
            </a:rPr>
            <a:t>para la garantía del </a:t>
          </a:r>
          <a:r>
            <a:rPr lang="es-MX" sz="1200" b="0" dirty="0" smtClean="0">
              <a:latin typeface="Arial Narrow" panose="020B0606020202030204" pitchFamily="34" charset="0"/>
            </a:rPr>
            <a:t> </a:t>
          </a:r>
          <a:r>
            <a:rPr lang="es-MX" sz="1200" b="0" dirty="0" err="1" smtClean="0">
              <a:latin typeface="Arial Narrow" panose="020B0606020202030204" pitchFamily="34" charset="0"/>
            </a:rPr>
            <a:t>DAA</a:t>
          </a:r>
          <a:r>
            <a:rPr lang="es-MX" sz="1200" b="0" dirty="0" smtClean="0">
              <a:latin typeface="Arial Narrow" panose="020B0606020202030204" pitchFamily="34" charset="0"/>
            </a:rPr>
            <a:t>, amenaza </a:t>
          </a:r>
          <a:r>
            <a:rPr lang="es-MX" sz="1200" b="0" dirty="0">
              <a:latin typeface="Arial Narrow" panose="020B0606020202030204" pitchFamily="34" charset="0"/>
            </a:rPr>
            <a:t>el logro del </a:t>
          </a:r>
          <a:r>
            <a:rPr lang="es-MX" sz="1200" b="0" dirty="0" err="1">
              <a:latin typeface="Arial Narrow" panose="020B0606020202030204" pitchFamily="34" charset="0"/>
            </a:rPr>
            <a:t>ODS</a:t>
          </a:r>
          <a:r>
            <a:rPr lang="es-MX" sz="1200" b="0" dirty="0">
              <a:latin typeface="Arial Narrow" panose="020B0606020202030204" pitchFamily="34" charset="0"/>
            </a:rPr>
            <a:t> 2 para 2030</a:t>
          </a:r>
          <a:endParaRPr lang="es-MX" sz="1200" b="0" i="0" dirty="0">
            <a:latin typeface="Arial Narrow" panose="020B0606020202030204" pitchFamily="34" charset="0"/>
          </a:endParaRPr>
        </a:p>
      </dgm:t>
    </dgm:pt>
    <dgm:pt modelId="{B511A28A-B5E3-4EDD-BFE8-518D09914227}" type="parTrans" cxnId="{9FC041E8-F8C7-4020-8F38-EC118415ACC3}">
      <dgm:prSet/>
      <dgm:spPr/>
      <dgm:t>
        <a:bodyPr/>
        <a:lstStyle/>
        <a:p>
          <a:endParaRPr lang="es-MX" sz="1050" b="0">
            <a:solidFill>
              <a:schemeClr val="tx1"/>
            </a:solidFill>
            <a:latin typeface="Arial Narrow" panose="020B0606020202030204" pitchFamily="34" charset="0"/>
          </a:endParaRPr>
        </a:p>
      </dgm:t>
    </dgm:pt>
    <dgm:pt modelId="{CFB29622-9639-4E27-A00D-42BF44789C70}" type="sibTrans" cxnId="{9FC041E8-F8C7-4020-8F38-EC118415ACC3}">
      <dgm:prSet/>
      <dgm:spPr/>
      <dgm:t>
        <a:bodyPr/>
        <a:lstStyle/>
        <a:p>
          <a:endParaRPr lang="es-MX" sz="1050" b="0">
            <a:solidFill>
              <a:schemeClr val="tx1"/>
            </a:solidFill>
            <a:latin typeface="Arial Narrow" panose="020B0606020202030204" pitchFamily="34" charset="0"/>
          </a:endParaRPr>
        </a:p>
      </dgm:t>
    </dgm:pt>
    <dgm:pt modelId="{9BE2E3EC-75CB-4B65-B136-E33B95A5EBD7}">
      <dgm:prSet phldrT="[Texto]" custT="1"/>
      <dgm:spPr/>
      <dgm:t>
        <a:bodyPr/>
        <a:lstStyle/>
        <a:p>
          <a:r>
            <a:rPr lang="es-MX" sz="1200" b="1" dirty="0">
              <a:latin typeface="Arial Narrow" panose="020B0606020202030204" pitchFamily="34" charset="0"/>
            </a:rPr>
            <a:t>Primer frente de acción que </a:t>
          </a:r>
          <a:r>
            <a:rPr lang="es-MX" sz="1200" b="1" dirty="0" smtClean="0">
              <a:latin typeface="Arial Narrow" panose="020B0606020202030204" pitchFamily="34" charset="0"/>
            </a:rPr>
            <a:t>requieren </a:t>
          </a:r>
          <a:r>
            <a:rPr lang="es-MX" sz="1200" b="1" dirty="0">
              <a:latin typeface="Arial Narrow" panose="020B0606020202030204" pitchFamily="34" charset="0"/>
            </a:rPr>
            <a:t>consolidar los países </a:t>
          </a:r>
          <a:r>
            <a:rPr lang="es-MX" sz="1200" b="0" dirty="0">
              <a:latin typeface="Arial Narrow" panose="020B0606020202030204" pitchFamily="34" charset="0"/>
            </a:rPr>
            <a:t>para poder dar cumplimiento cabal al derecho a la alimentación adecuada</a:t>
          </a:r>
          <a:endParaRPr lang="es-MX" sz="1200" b="0" i="0" dirty="0">
            <a:latin typeface="Arial Narrow" panose="020B0606020202030204" pitchFamily="34" charset="0"/>
          </a:endParaRPr>
        </a:p>
      </dgm:t>
    </dgm:pt>
    <dgm:pt modelId="{89FE0557-001F-4E92-ADCC-B1DD31AE4050}" type="parTrans" cxnId="{A7F07939-3AB1-4A5D-8562-C0C721654DA7}">
      <dgm:prSet/>
      <dgm:spPr/>
      <dgm:t>
        <a:bodyPr/>
        <a:lstStyle/>
        <a:p>
          <a:endParaRPr lang="es-MX" sz="1050" b="0">
            <a:solidFill>
              <a:schemeClr val="tx1"/>
            </a:solidFill>
            <a:latin typeface="Arial Narrow" panose="020B0606020202030204" pitchFamily="34" charset="0"/>
          </a:endParaRPr>
        </a:p>
      </dgm:t>
    </dgm:pt>
    <dgm:pt modelId="{94F0DF18-71F6-44C1-A8AB-2454781E724B}" type="sibTrans" cxnId="{A7F07939-3AB1-4A5D-8562-C0C721654DA7}">
      <dgm:prSet/>
      <dgm:spPr/>
      <dgm:t>
        <a:bodyPr/>
        <a:lstStyle/>
        <a:p>
          <a:endParaRPr lang="es-MX" sz="1050" b="0">
            <a:solidFill>
              <a:schemeClr val="tx1"/>
            </a:solidFill>
            <a:latin typeface="Arial Narrow" panose="020B0606020202030204" pitchFamily="34" charset="0"/>
          </a:endParaRPr>
        </a:p>
      </dgm:t>
    </dgm:pt>
    <dgm:pt modelId="{F3811D86-56B7-4841-B18E-6AB8DE1623C4}">
      <dgm:prSet phldrT="[Texto]" custT="1"/>
      <dgm:spPr/>
      <dgm:t>
        <a:bodyPr/>
        <a:lstStyle/>
        <a:p>
          <a:r>
            <a:rPr lang="es-MX" sz="1200" b="0" dirty="0" smtClean="0">
              <a:latin typeface="Arial Narrow" panose="020B0606020202030204" pitchFamily="34" charset="0"/>
            </a:rPr>
            <a:t>Realizar cambios </a:t>
          </a:r>
          <a:r>
            <a:rPr lang="es-MX" sz="1200" b="0" dirty="0">
              <a:latin typeface="Arial Narrow" panose="020B0606020202030204" pitchFamily="34" charset="0"/>
            </a:rPr>
            <a:t>fundamentales que </a:t>
          </a:r>
          <a:r>
            <a:rPr lang="es-MX" sz="1200" b="1" dirty="0">
              <a:latin typeface="Arial Narrow" panose="020B0606020202030204" pitchFamily="34" charset="0"/>
            </a:rPr>
            <a:t>diversifiquen los sistemas alimentarios</a:t>
          </a:r>
          <a:r>
            <a:rPr lang="es-MX" sz="1200" b="0" dirty="0">
              <a:latin typeface="Arial Narrow" panose="020B0606020202030204" pitchFamily="34" charset="0"/>
            </a:rPr>
            <a:t>, </a:t>
          </a:r>
          <a:r>
            <a:rPr lang="es-MX" sz="1200" b="1" dirty="0">
              <a:latin typeface="Arial Narrow" panose="020B0606020202030204" pitchFamily="34" charset="0"/>
            </a:rPr>
            <a:t>empoderen a los grupos marginados </a:t>
          </a:r>
          <a:r>
            <a:rPr lang="es-MX" sz="1200" b="0" dirty="0">
              <a:latin typeface="Arial Narrow" panose="020B0606020202030204" pitchFamily="34" charset="0"/>
            </a:rPr>
            <a:t>y vulnerables y promuevan la </a:t>
          </a:r>
          <a:r>
            <a:rPr lang="es-MX" sz="1200" b="1" dirty="0" smtClean="0">
              <a:latin typeface="Arial Narrow" panose="020B0606020202030204" pitchFamily="34" charset="0"/>
            </a:rPr>
            <a:t>sostenibilidad</a:t>
          </a:r>
          <a:endParaRPr lang="es-MX" sz="1200" b="1" i="0" dirty="0">
            <a:latin typeface="Arial Narrow" panose="020B0606020202030204" pitchFamily="34" charset="0"/>
          </a:endParaRPr>
        </a:p>
      </dgm:t>
    </dgm:pt>
    <dgm:pt modelId="{4EE9A7A1-330A-47CC-B373-3721C9BF4F4D}" type="parTrans" cxnId="{7874214C-107B-4825-8D11-BCDD723A9E42}">
      <dgm:prSet/>
      <dgm:spPr/>
      <dgm:t>
        <a:bodyPr/>
        <a:lstStyle/>
        <a:p>
          <a:endParaRPr lang="es-MX" sz="1050" b="0">
            <a:solidFill>
              <a:schemeClr val="tx1"/>
            </a:solidFill>
            <a:latin typeface="Arial Narrow" panose="020B0606020202030204" pitchFamily="34" charset="0"/>
          </a:endParaRPr>
        </a:p>
      </dgm:t>
    </dgm:pt>
    <dgm:pt modelId="{84FF92A5-7248-40AD-B514-5D5FB4AAC203}" type="sibTrans" cxnId="{7874214C-107B-4825-8D11-BCDD723A9E42}">
      <dgm:prSet/>
      <dgm:spPr/>
      <dgm:t>
        <a:bodyPr/>
        <a:lstStyle/>
        <a:p>
          <a:endParaRPr lang="es-MX" sz="1050" b="0">
            <a:solidFill>
              <a:schemeClr val="tx1"/>
            </a:solidFill>
            <a:latin typeface="Arial Narrow" panose="020B0606020202030204" pitchFamily="34" charset="0"/>
          </a:endParaRPr>
        </a:p>
      </dgm:t>
    </dgm:pt>
    <dgm:pt modelId="{4AA4079F-30B9-4898-AF3A-BF28A0387947}">
      <dgm:prSet custT="1"/>
      <dgm:spPr/>
      <dgm:t>
        <a:bodyPr/>
        <a:lstStyle/>
        <a:p>
          <a:r>
            <a:rPr lang="es-MX" sz="1150" b="0" dirty="0" smtClean="0">
              <a:latin typeface="Arial Narrow" panose="020B0606020202030204" pitchFamily="34" charset="0"/>
            </a:rPr>
            <a:t>Necesidad de fijar </a:t>
          </a:r>
          <a:r>
            <a:rPr lang="es-MX" sz="1150" b="1" dirty="0" smtClean="0">
              <a:latin typeface="Arial Narrow" panose="020B0606020202030204" pitchFamily="34" charset="0"/>
            </a:rPr>
            <a:t>responsabilidades a la empresas transnacionales </a:t>
          </a:r>
          <a:r>
            <a:rPr lang="es-MX" sz="1150" b="0" dirty="0" smtClean="0">
              <a:latin typeface="Arial Narrow" panose="020B0606020202030204" pitchFamily="34" charset="0"/>
            </a:rPr>
            <a:t>a fin de “prevenir vulneraciones de los derechos humanos en el extranjero por empresas domiciliadas en su territorio y/o jurisdicción, sin atentar a la soberanía de otros Estados</a:t>
          </a:r>
        </a:p>
      </dgm:t>
    </dgm:pt>
    <dgm:pt modelId="{ABD505F9-66BE-44E9-861F-3F7F0443EE0D}" type="parTrans" cxnId="{478479B9-61CA-47B6-8C28-F29161602892}">
      <dgm:prSet/>
      <dgm:spPr/>
      <dgm:t>
        <a:bodyPr/>
        <a:lstStyle/>
        <a:p>
          <a:endParaRPr lang="es-MX" sz="1050" b="0">
            <a:solidFill>
              <a:schemeClr val="tx1"/>
            </a:solidFill>
            <a:latin typeface="Arial Narrow" panose="020B0606020202030204" pitchFamily="34" charset="0"/>
          </a:endParaRPr>
        </a:p>
      </dgm:t>
    </dgm:pt>
    <dgm:pt modelId="{18811B1C-2406-4A25-B844-441950636FA1}" type="sibTrans" cxnId="{478479B9-61CA-47B6-8C28-F29161602892}">
      <dgm:prSet/>
      <dgm:spPr/>
      <dgm:t>
        <a:bodyPr/>
        <a:lstStyle/>
        <a:p>
          <a:endParaRPr lang="es-MX" sz="1050" b="0">
            <a:solidFill>
              <a:schemeClr val="tx1"/>
            </a:solidFill>
            <a:latin typeface="Arial Narrow" panose="020B0606020202030204" pitchFamily="34" charset="0"/>
          </a:endParaRPr>
        </a:p>
      </dgm:t>
    </dgm:pt>
    <dgm:pt modelId="{8B5F53AF-EDC7-434D-94FF-BA50C11D5873}">
      <dgm:prSet phldrT="[Texto]" custT="1"/>
      <dgm:spPr/>
      <dgm:t>
        <a:bodyPr/>
        <a:lstStyle/>
        <a:p>
          <a:r>
            <a:rPr lang="es-MX" sz="1150" b="1" dirty="0" smtClean="0">
              <a:latin typeface="Arial Narrow" panose="020B0606020202030204" pitchFamily="34" charset="0"/>
            </a:rPr>
            <a:t>Temas relevantes:</a:t>
          </a:r>
          <a:r>
            <a:rPr lang="es-MX" sz="1150" b="0" dirty="0" smtClean="0">
              <a:latin typeface="Arial Narrow" panose="020B0606020202030204" pitchFamily="34" charset="0"/>
            </a:rPr>
            <a:t> sostenibilidad </a:t>
          </a:r>
          <a:r>
            <a:rPr lang="es-MX" sz="1150" b="0" dirty="0">
              <a:latin typeface="Arial Narrow" panose="020B0606020202030204" pitchFamily="34" charset="0"/>
            </a:rPr>
            <a:t>del medio ambiente, biodiversidad, agroecología, conocimiento tradicional, </a:t>
          </a:r>
          <a:r>
            <a:rPr lang="es-MX" sz="1150" b="0" dirty="0" smtClean="0">
              <a:latin typeface="Arial Narrow" panose="020B0606020202030204" pitchFamily="34" charset="0"/>
            </a:rPr>
            <a:t>control de </a:t>
          </a:r>
          <a:r>
            <a:rPr lang="es-MX" sz="1150" b="0" dirty="0">
              <a:latin typeface="Arial Narrow" panose="020B0606020202030204" pitchFamily="34" charset="0"/>
            </a:rPr>
            <a:t>productos comestibles </a:t>
          </a:r>
          <a:r>
            <a:rPr lang="es-MX" sz="1150" b="0" dirty="0" err="1">
              <a:latin typeface="Arial Narrow" panose="020B0606020202030204" pitchFamily="34" charset="0"/>
            </a:rPr>
            <a:t>ultraprocesados</a:t>
          </a:r>
          <a:r>
            <a:rPr lang="es-MX" sz="1150" b="0" dirty="0">
              <a:latin typeface="Arial Narrow" panose="020B0606020202030204" pitchFamily="34" charset="0"/>
            </a:rPr>
            <a:t>, </a:t>
          </a:r>
          <a:r>
            <a:rPr lang="es-MX" sz="1150" b="0" dirty="0" smtClean="0">
              <a:latin typeface="Arial Narrow" panose="020B0606020202030204" pitchFamily="34" charset="0"/>
            </a:rPr>
            <a:t>etiquetado, etc.</a:t>
          </a:r>
          <a:endParaRPr lang="es-MX" sz="1150" b="0" i="0" dirty="0">
            <a:latin typeface="Arial Narrow" panose="020B0606020202030204" pitchFamily="34" charset="0"/>
          </a:endParaRPr>
        </a:p>
      </dgm:t>
    </dgm:pt>
    <dgm:pt modelId="{4E0AEE85-ABFC-44CF-AFC1-504A3EF437F9}" type="parTrans" cxnId="{7E37785E-30E8-4A92-9E39-F7F98E2880E3}">
      <dgm:prSet/>
      <dgm:spPr/>
      <dgm:t>
        <a:bodyPr/>
        <a:lstStyle/>
        <a:p>
          <a:endParaRPr lang="es-MX" sz="1050" b="0">
            <a:solidFill>
              <a:schemeClr val="tx1"/>
            </a:solidFill>
            <a:latin typeface="Arial Narrow" panose="020B0606020202030204" pitchFamily="34" charset="0"/>
          </a:endParaRPr>
        </a:p>
      </dgm:t>
    </dgm:pt>
    <dgm:pt modelId="{8B49FBCF-3879-4E79-9C10-D8AB1618449F}" type="sibTrans" cxnId="{7E37785E-30E8-4A92-9E39-F7F98E2880E3}">
      <dgm:prSet/>
      <dgm:spPr/>
      <dgm:t>
        <a:bodyPr/>
        <a:lstStyle/>
        <a:p>
          <a:endParaRPr lang="es-MX" sz="1050" b="0">
            <a:solidFill>
              <a:schemeClr val="tx1"/>
            </a:solidFill>
            <a:latin typeface="Arial Narrow" panose="020B0606020202030204" pitchFamily="34" charset="0"/>
          </a:endParaRPr>
        </a:p>
      </dgm:t>
    </dgm:pt>
    <dgm:pt modelId="{76C768C5-FD1A-4A69-BDF6-22D07E640E04}">
      <dgm:prSet custT="1"/>
      <dgm:spPr/>
      <dgm:t>
        <a:bodyPr/>
        <a:lstStyle/>
        <a:p>
          <a:r>
            <a:rPr lang="es-MX" sz="1150" b="0" dirty="0">
              <a:latin typeface="Arial Narrow" panose="020B0606020202030204" pitchFamily="34" charset="0"/>
            </a:rPr>
            <a:t>El </a:t>
          </a:r>
          <a:r>
            <a:rPr lang="es-MX" sz="1150" b="0" dirty="0" err="1">
              <a:latin typeface="Arial Narrow" panose="020B0606020202030204" pitchFamily="34" charset="0"/>
            </a:rPr>
            <a:t>EBDH</a:t>
          </a:r>
          <a:r>
            <a:rPr lang="es-MX" sz="1150" b="0" dirty="0">
              <a:latin typeface="Arial Narrow" panose="020B0606020202030204" pitchFamily="34" charset="0"/>
            </a:rPr>
            <a:t> </a:t>
          </a:r>
          <a:r>
            <a:rPr lang="es-MX" sz="1150" b="0" dirty="0" smtClean="0">
              <a:latin typeface="Arial Narrow" panose="020B0606020202030204" pitchFamily="34" charset="0"/>
            </a:rPr>
            <a:t>permite </a:t>
          </a:r>
          <a:r>
            <a:rPr lang="es-MX" sz="1150" b="0" dirty="0">
              <a:latin typeface="Arial Narrow" panose="020B0606020202030204" pitchFamily="34" charset="0"/>
            </a:rPr>
            <a:t>a los Estados </a:t>
          </a:r>
          <a:r>
            <a:rPr lang="es-MX" sz="1150" b="1" dirty="0" smtClean="0">
              <a:latin typeface="Arial Narrow" panose="020B0606020202030204" pitchFamily="34" charset="0"/>
            </a:rPr>
            <a:t>integrar </a:t>
          </a:r>
          <a:r>
            <a:rPr lang="es-MX" sz="1150" b="1" dirty="0">
              <a:latin typeface="Arial Narrow" panose="020B0606020202030204" pitchFamily="34" charset="0"/>
            </a:rPr>
            <a:t>los principios de los derechos humanos </a:t>
          </a:r>
          <a:r>
            <a:rPr lang="es-MX" sz="1150" b="1" dirty="0" smtClean="0">
              <a:latin typeface="Arial Narrow" panose="020B0606020202030204" pitchFamily="34" charset="0"/>
            </a:rPr>
            <a:t>en la acción pública</a:t>
          </a:r>
          <a:r>
            <a:rPr lang="es-MX" sz="1150" b="0" dirty="0" smtClean="0">
              <a:latin typeface="Arial Narrow" panose="020B0606020202030204" pitchFamily="34" charset="0"/>
            </a:rPr>
            <a:t>, incluyendo: igualdad y no discriminación,  participación social, rendición </a:t>
          </a:r>
          <a:r>
            <a:rPr lang="es-MX" sz="1150" b="0" dirty="0">
              <a:latin typeface="Arial Narrow" panose="020B0606020202030204" pitchFamily="34" charset="0"/>
            </a:rPr>
            <a:t>de cuentas </a:t>
          </a:r>
          <a:r>
            <a:rPr lang="es-MX" sz="1150" b="0" dirty="0" smtClean="0">
              <a:latin typeface="Arial Narrow" panose="020B0606020202030204" pitchFamily="34" charset="0"/>
            </a:rPr>
            <a:t>y acceso a la justicia</a:t>
          </a:r>
          <a:endParaRPr lang="es-MX" sz="1150" b="0" dirty="0">
            <a:latin typeface="Arial Narrow" panose="020B0606020202030204" pitchFamily="34" charset="0"/>
          </a:endParaRPr>
        </a:p>
      </dgm:t>
    </dgm:pt>
    <dgm:pt modelId="{8F338391-BAC2-48B6-A318-185D8E10AE02}" type="parTrans" cxnId="{A04CFF96-DD23-499C-A108-5A06B1565132}">
      <dgm:prSet/>
      <dgm:spPr/>
      <dgm:t>
        <a:bodyPr/>
        <a:lstStyle/>
        <a:p>
          <a:endParaRPr lang="es-MX" sz="1050" b="0">
            <a:solidFill>
              <a:schemeClr val="tx1"/>
            </a:solidFill>
            <a:latin typeface="Arial Narrow" panose="020B0606020202030204" pitchFamily="34" charset="0"/>
          </a:endParaRPr>
        </a:p>
      </dgm:t>
    </dgm:pt>
    <dgm:pt modelId="{4F66963C-7D9F-4EA6-A540-66C815A549E2}" type="sibTrans" cxnId="{A04CFF96-DD23-499C-A108-5A06B1565132}">
      <dgm:prSet/>
      <dgm:spPr/>
      <dgm:t>
        <a:bodyPr/>
        <a:lstStyle/>
        <a:p>
          <a:endParaRPr lang="es-MX" sz="1050" b="0">
            <a:solidFill>
              <a:schemeClr val="tx1"/>
            </a:solidFill>
            <a:latin typeface="Arial Narrow" panose="020B0606020202030204" pitchFamily="34" charset="0"/>
          </a:endParaRPr>
        </a:p>
      </dgm:t>
    </dgm:pt>
    <dgm:pt modelId="{03A04AEF-5C45-4C87-8F1D-3F991C53B564}" type="pres">
      <dgm:prSet presAssocID="{3FA97FED-5575-4DA3-B512-9230BC52C261}" presName="Name0" presStyleCnt="0">
        <dgm:presLayoutVars>
          <dgm:chMax val="1"/>
          <dgm:chPref val="1"/>
          <dgm:dir/>
          <dgm:animOne val="branch"/>
          <dgm:animLvl val="lvl"/>
        </dgm:presLayoutVars>
      </dgm:prSet>
      <dgm:spPr/>
      <dgm:t>
        <a:bodyPr/>
        <a:lstStyle/>
        <a:p>
          <a:endParaRPr lang="es-MX"/>
        </a:p>
      </dgm:t>
    </dgm:pt>
    <dgm:pt modelId="{19A347F7-039F-468D-8F00-143B701D78F7}" type="pres">
      <dgm:prSet presAssocID="{18FC3419-B0A0-4161-A402-262080F424B5}" presName="textCenter" presStyleLbl="node1" presStyleIdx="0" presStyleCnt="11" custScaleX="144406" custScaleY="121978"/>
      <dgm:spPr/>
      <dgm:t>
        <a:bodyPr/>
        <a:lstStyle/>
        <a:p>
          <a:endParaRPr lang="es-MX"/>
        </a:p>
      </dgm:t>
    </dgm:pt>
    <dgm:pt modelId="{78DD2B31-9822-4205-A04E-2974E38DBD7A}" type="pres">
      <dgm:prSet presAssocID="{18FC3419-B0A0-4161-A402-262080F424B5}" presName="cycle_1" presStyleCnt="0"/>
      <dgm:spPr/>
      <dgm:t>
        <a:bodyPr/>
        <a:lstStyle/>
        <a:p>
          <a:endParaRPr lang="es-MX"/>
        </a:p>
      </dgm:t>
    </dgm:pt>
    <dgm:pt modelId="{288800E3-6B6D-413E-A1FD-52C63D5E29C5}" type="pres">
      <dgm:prSet presAssocID="{4DB50EA3-5394-4AFD-AC6D-CF26BDB34C54}" presName="childCenter1" presStyleLbl="node1" presStyleIdx="1" presStyleCnt="11" custScaleX="177576" custScaleY="147774" custLinFactNeighborY="4605"/>
      <dgm:spPr/>
      <dgm:t>
        <a:bodyPr/>
        <a:lstStyle/>
        <a:p>
          <a:endParaRPr lang="es-MX"/>
        </a:p>
      </dgm:t>
    </dgm:pt>
    <dgm:pt modelId="{FC301249-E38A-4398-8BCA-F2145DFCB125}" type="pres">
      <dgm:prSet presAssocID="{B511A28A-B5E3-4EDD-BFE8-518D09914227}" presName="Name141" presStyleLbl="parChTrans1D3" presStyleIdx="0" presStyleCnt="7"/>
      <dgm:spPr/>
      <dgm:t>
        <a:bodyPr/>
        <a:lstStyle/>
        <a:p>
          <a:endParaRPr lang="es-MX"/>
        </a:p>
      </dgm:t>
    </dgm:pt>
    <dgm:pt modelId="{9B0DC52B-37A6-430A-BACE-405FE1E37044}" type="pres">
      <dgm:prSet presAssocID="{496D4A03-387A-4889-92DC-AE237CE9C646}" presName="text1" presStyleLbl="node1" presStyleIdx="2" presStyleCnt="11" custScaleX="311925" custRadScaleRad="130375" custRadScaleInc="-18041">
        <dgm:presLayoutVars>
          <dgm:bulletEnabled val="1"/>
        </dgm:presLayoutVars>
      </dgm:prSet>
      <dgm:spPr/>
      <dgm:t>
        <a:bodyPr/>
        <a:lstStyle/>
        <a:p>
          <a:endParaRPr lang="es-MX"/>
        </a:p>
      </dgm:t>
    </dgm:pt>
    <dgm:pt modelId="{4B2C11F6-98FA-46C2-A053-54BF83F83254}" type="pres">
      <dgm:prSet presAssocID="{89FE0557-001F-4E92-ADCC-B1DD31AE4050}" presName="Name141" presStyleLbl="parChTrans1D3" presStyleIdx="1" presStyleCnt="7"/>
      <dgm:spPr/>
      <dgm:t>
        <a:bodyPr/>
        <a:lstStyle/>
        <a:p>
          <a:endParaRPr lang="es-MX"/>
        </a:p>
      </dgm:t>
    </dgm:pt>
    <dgm:pt modelId="{A97EE0B6-AD62-42EF-B9B9-94544AADE027}" type="pres">
      <dgm:prSet presAssocID="{9BE2E3EC-75CB-4B65-B136-E33B95A5EBD7}" presName="text1" presStyleLbl="node1" presStyleIdx="3" presStyleCnt="11" custScaleX="304029" custRadScaleRad="133899" custRadScaleInc="18630">
        <dgm:presLayoutVars>
          <dgm:bulletEnabled val="1"/>
        </dgm:presLayoutVars>
      </dgm:prSet>
      <dgm:spPr/>
      <dgm:t>
        <a:bodyPr/>
        <a:lstStyle/>
        <a:p>
          <a:endParaRPr lang="es-MX"/>
        </a:p>
      </dgm:t>
    </dgm:pt>
    <dgm:pt modelId="{2B08459D-B072-420F-993C-899BB07A8098}" type="pres">
      <dgm:prSet presAssocID="{EFD89B4D-6529-4B22-BD54-02B2F4B80200}" presName="Name144" presStyleLbl="parChTrans1D2" presStyleIdx="0" presStyleCnt="3"/>
      <dgm:spPr/>
      <dgm:t>
        <a:bodyPr/>
        <a:lstStyle/>
        <a:p>
          <a:endParaRPr lang="es-MX"/>
        </a:p>
      </dgm:t>
    </dgm:pt>
    <dgm:pt modelId="{BDB858ED-393B-43A6-982F-68CD5F5F8CEF}" type="pres">
      <dgm:prSet presAssocID="{18FC3419-B0A0-4161-A402-262080F424B5}" presName="cycle_2" presStyleCnt="0"/>
      <dgm:spPr/>
      <dgm:t>
        <a:bodyPr/>
        <a:lstStyle/>
        <a:p>
          <a:endParaRPr lang="es-MX"/>
        </a:p>
      </dgm:t>
    </dgm:pt>
    <dgm:pt modelId="{B1A33EFE-3C37-4BF8-9D00-FB1FB0184438}" type="pres">
      <dgm:prSet presAssocID="{14F4547F-8C15-449B-882F-BD802AB309A8}" presName="childCenter2" presStyleLbl="node1" presStyleIdx="4" presStyleCnt="11" custScaleX="160838" custScaleY="134919" custLinFactNeighborX="17480" custLinFactNeighborY="-14497"/>
      <dgm:spPr/>
      <dgm:t>
        <a:bodyPr/>
        <a:lstStyle/>
        <a:p>
          <a:endParaRPr lang="es-MX"/>
        </a:p>
      </dgm:t>
    </dgm:pt>
    <dgm:pt modelId="{DA41BA8F-7332-419C-A7FA-ED603DF2440F}" type="pres">
      <dgm:prSet presAssocID="{4EE9A7A1-330A-47CC-B373-3721C9BF4F4D}" presName="Name218" presStyleLbl="parChTrans1D3" presStyleIdx="2" presStyleCnt="7"/>
      <dgm:spPr/>
      <dgm:t>
        <a:bodyPr/>
        <a:lstStyle/>
        <a:p>
          <a:endParaRPr lang="es-MX"/>
        </a:p>
      </dgm:t>
    </dgm:pt>
    <dgm:pt modelId="{03705AE3-2BB5-4A14-ABEF-082AE9C1A5A3}" type="pres">
      <dgm:prSet presAssocID="{F3811D86-56B7-4841-B18E-6AB8DE1623C4}" presName="text2" presStyleLbl="node1" presStyleIdx="5" presStyleCnt="11" custScaleX="268170" custRadScaleRad="221239" custRadScaleInc="16763">
        <dgm:presLayoutVars>
          <dgm:bulletEnabled val="1"/>
        </dgm:presLayoutVars>
      </dgm:prSet>
      <dgm:spPr/>
      <dgm:t>
        <a:bodyPr/>
        <a:lstStyle/>
        <a:p>
          <a:endParaRPr lang="es-MX"/>
        </a:p>
      </dgm:t>
    </dgm:pt>
    <dgm:pt modelId="{4773730D-C3C7-44F7-B17D-187F4A24C0E1}" type="pres">
      <dgm:prSet presAssocID="{4E0AEE85-ABFC-44CF-AFC1-504A3EF437F9}" presName="Name218" presStyleLbl="parChTrans1D3" presStyleIdx="3" presStyleCnt="7"/>
      <dgm:spPr/>
      <dgm:t>
        <a:bodyPr/>
        <a:lstStyle/>
        <a:p>
          <a:endParaRPr lang="es-MX"/>
        </a:p>
      </dgm:t>
    </dgm:pt>
    <dgm:pt modelId="{F23BCBE1-DFC9-4F9F-A03F-DBE79DC9B848}" type="pres">
      <dgm:prSet presAssocID="{8B5F53AF-EDC7-434D-94FF-BA50C11D5873}" presName="text2" presStyleLbl="node1" presStyleIdx="6" presStyleCnt="11" custScaleX="249469" custScaleY="112527" custRadScaleRad="200956" custRadScaleInc="-66454">
        <dgm:presLayoutVars>
          <dgm:bulletEnabled val="1"/>
        </dgm:presLayoutVars>
      </dgm:prSet>
      <dgm:spPr/>
      <dgm:t>
        <a:bodyPr/>
        <a:lstStyle/>
        <a:p>
          <a:endParaRPr lang="es-MX"/>
        </a:p>
      </dgm:t>
    </dgm:pt>
    <dgm:pt modelId="{376D372B-B513-4674-94BB-C9C52E1C7D5C}" type="pres">
      <dgm:prSet presAssocID="{ABD505F9-66BE-44E9-861F-3F7F0443EE0D}" presName="Name218" presStyleLbl="parChTrans1D3" presStyleIdx="4" presStyleCnt="7"/>
      <dgm:spPr/>
      <dgm:t>
        <a:bodyPr/>
        <a:lstStyle/>
        <a:p>
          <a:endParaRPr lang="es-MX"/>
        </a:p>
      </dgm:t>
    </dgm:pt>
    <dgm:pt modelId="{1A6DBD37-54D3-40A9-A0EE-5C4259F35FB9}" type="pres">
      <dgm:prSet presAssocID="{4AA4079F-30B9-4898-AF3A-BF28A0387947}" presName="text2" presStyleLbl="node1" presStyleIdx="7" presStyleCnt="11" custScaleX="252118" custScaleY="154883" custRadScaleRad="175439" custRadScaleInc="-159594">
        <dgm:presLayoutVars>
          <dgm:bulletEnabled val="1"/>
        </dgm:presLayoutVars>
      </dgm:prSet>
      <dgm:spPr/>
      <dgm:t>
        <a:bodyPr/>
        <a:lstStyle/>
        <a:p>
          <a:endParaRPr lang="es-MX"/>
        </a:p>
      </dgm:t>
    </dgm:pt>
    <dgm:pt modelId="{D3B83211-01A1-48C3-9703-0149C06F16D7}" type="pres">
      <dgm:prSet presAssocID="{8F4B4174-762F-419C-AF9E-090F0D6C6948}" presName="Name221" presStyleLbl="parChTrans1D2" presStyleIdx="1" presStyleCnt="3"/>
      <dgm:spPr/>
      <dgm:t>
        <a:bodyPr/>
        <a:lstStyle/>
        <a:p>
          <a:endParaRPr lang="es-MX"/>
        </a:p>
      </dgm:t>
    </dgm:pt>
    <dgm:pt modelId="{38BC1188-38F3-43A3-961A-FA06024059FC}" type="pres">
      <dgm:prSet presAssocID="{18FC3419-B0A0-4161-A402-262080F424B5}" presName="cycle_3" presStyleCnt="0"/>
      <dgm:spPr/>
      <dgm:t>
        <a:bodyPr/>
        <a:lstStyle/>
        <a:p>
          <a:endParaRPr lang="es-MX"/>
        </a:p>
      </dgm:t>
    </dgm:pt>
    <dgm:pt modelId="{5B65719E-2F52-4B2E-860C-05102DC1A2FE}" type="pres">
      <dgm:prSet presAssocID="{9E99A0A6-A7CB-4A1E-A2C9-2A5E84AC3815}" presName="childCenter3" presStyleLbl="node1" presStyleIdx="8" presStyleCnt="11" custScaleX="159110" custScaleY="134201" custLinFactNeighborX="-47153" custLinFactNeighborY="-8338"/>
      <dgm:spPr/>
      <dgm:t>
        <a:bodyPr/>
        <a:lstStyle/>
        <a:p>
          <a:endParaRPr lang="es-MX"/>
        </a:p>
      </dgm:t>
    </dgm:pt>
    <dgm:pt modelId="{38E00250-0FA9-47B2-AEC6-96B206F1331D}" type="pres">
      <dgm:prSet presAssocID="{E8D7E8B1-E799-46FE-BD74-D20B81036DB0}" presName="Name285" presStyleLbl="parChTrans1D3" presStyleIdx="5" presStyleCnt="7"/>
      <dgm:spPr/>
      <dgm:t>
        <a:bodyPr/>
        <a:lstStyle/>
        <a:p>
          <a:endParaRPr lang="es-MX"/>
        </a:p>
      </dgm:t>
    </dgm:pt>
    <dgm:pt modelId="{D225AE24-439C-4F82-BF18-B87D7FEC8745}" type="pres">
      <dgm:prSet presAssocID="{DE4FEFB4-A520-48F8-8A6C-6A44AF36BFA8}" presName="text3" presStyleLbl="node1" presStyleIdx="9" presStyleCnt="11" custScaleX="265335" custScaleY="132965" custRadScaleRad="190623" custRadScaleInc="56485">
        <dgm:presLayoutVars>
          <dgm:bulletEnabled val="1"/>
        </dgm:presLayoutVars>
      </dgm:prSet>
      <dgm:spPr/>
      <dgm:t>
        <a:bodyPr/>
        <a:lstStyle/>
        <a:p>
          <a:endParaRPr lang="es-MX"/>
        </a:p>
      </dgm:t>
    </dgm:pt>
    <dgm:pt modelId="{50F7CCE4-1593-4EB0-8F26-096D326C9CAC}" type="pres">
      <dgm:prSet presAssocID="{8F338391-BAC2-48B6-A318-185D8E10AE02}" presName="Name285" presStyleLbl="parChTrans1D3" presStyleIdx="6" presStyleCnt="7"/>
      <dgm:spPr/>
      <dgm:t>
        <a:bodyPr/>
        <a:lstStyle/>
        <a:p>
          <a:endParaRPr lang="es-MX"/>
        </a:p>
      </dgm:t>
    </dgm:pt>
    <dgm:pt modelId="{B5F7CF4A-2B0B-4CF1-A1B9-61342B1A773D}" type="pres">
      <dgm:prSet presAssocID="{76C768C5-FD1A-4A69-BDF6-22D07E640E04}" presName="text3" presStyleLbl="node1" presStyleIdx="10" presStyleCnt="11" custScaleX="265335" custScaleY="133723" custRadScaleRad="221630" custRadScaleInc="25667">
        <dgm:presLayoutVars>
          <dgm:bulletEnabled val="1"/>
        </dgm:presLayoutVars>
      </dgm:prSet>
      <dgm:spPr/>
      <dgm:t>
        <a:bodyPr/>
        <a:lstStyle/>
        <a:p>
          <a:endParaRPr lang="es-MX"/>
        </a:p>
      </dgm:t>
    </dgm:pt>
    <dgm:pt modelId="{3E62C065-405C-4CD6-BC3B-8B203FE0A49E}" type="pres">
      <dgm:prSet presAssocID="{F82203D8-EC81-4389-9EEB-50D32390AB8D}" presName="Name288" presStyleLbl="parChTrans1D2" presStyleIdx="2" presStyleCnt="3"/>
      <dgm:spPr/>
      <dgm:t>
        <a:bodyPr/>
        <a:lstStyle/>
        <a:p>
          <a:endParaRPr lang="es-MX"/>
        </a:p>
      </dgm:t>
    </dgm:pt>
  </dgm:ptLst>
  <dgm:cxnLst>
    <dgm:cxn modelId="{35B5436B-02B7-4E9D-98F1-45E5B7229038}" type="presOf" srcId="{89FE0557-001F-4E92-ADCC-B1DD31AE4050}" destId="{4B2C11F6-98FA-46C2-A053-54BF83F83254}" srcOrd="0" destOrd="0" presId="urn:microsoft.com/office/officeart/2008/layout/RadialCluster"/>
    <dgm:cxn modelId="{430AAB5E-3CD4-4C8A-B682-DF4D7125C300}" type="presOf" srcId="{3FA97FED-5575-4DA3-B512-9230BC52C261}" destId="{03A04AEF-5C45-4C87-8F1D-3F991C53B564}" srcOrd="0" destOrd="0" presId="urn:microsoft.com/office/officeart/2008/layout/RadialCluster"/>
    <dgm:cxn modelId="{D4352C46-3162-4E15-AE7C-CF99EAC562AA}" type="presOf" srcId="{8F338391-BAC2-48B6-A318-185D8E10AE02}" destId="{50F7CCE4-1593-4EB0-8F26-096D326C9CAC}" srcOrd="0" destOrd="0" presId="urn:microsoft.com/office/officeart/2008/layout/RadialCluster"/>
    <dgm:cxn modelId="{6349436E-EC33-444F-BFE7-5FA39433D17E}" type="presOf" srcId="{18FC3419-B0A0-4161-A402-262080F424B5}" destId="{19A347F7-039F-468D-8F00-143B701D78F7}" srcOrd="0" destOrd="0" presId="urn:microsoft.com/office/officeart/2008/layout/RadialCluster"/>
    <dgm:cxn modelId="{71119B9C-F34B-4243-9617-185D661A7E3D}" srcId="{9E99A0A6-A7CB-4A1E-A2C9-2A5E84AC3815}" destId="{DE4FEFB4-A520-48F8-8A6C-6A44AF36BFA8}" srcOrd="0" destOrd="0" parTransId="{E8D7E8B1-E799-46FE-BD74-D20B81036DB0}" sibTransId="{55A5FD86-EB11-4848-96E6-698CB42C3265}"/>
    <dgm:cxn modelId="{49E03D4D-2FC3-4AC3-96B0-29A6D17FF7A5}" type="presOf" srcId="{4E0AEE85-ABFC-44CF-AFC1-504A3EF437F9}" destId="{4773730D-C3C7-44F7-B17D-187F4A24C0E1}" srcOrd="0" destOrd="0" presId="urn:microsoft.com/office/officeart/2008/layout/RadialCluster"/>
    <dgm:cxn modelId="{5FC1822F-A413-43EC-93BD-43E1CE78FFC3}" srcId="{18FC3419-B0A0-4161-A402-262080F424B5}" destId="{4DB50EA3-5394-4AFD-AC6D-CF26BDB34C54}" srcOrd="0" destOrd="0" parTransId="{EFD89B4D-6529-4B22-BD54-02B2F4B80200}" sibTransId="{BCEFBCEF-0D45-477F-9A3A-2A7C3840DACC}"/>
    <dgm:cxn modelId="{53F673EC-A5BE-4A76-AFBF-D0C3C4B983F3}" type="presOf" srcId="{B511A28A-B5E3-4EDD-BFE8-518D09914227}" destId="{FC301249-E38A-4398-8BCA-F2145DFCB125}" srcOrd="0" destOrd="0" presId="urn:microsoft.com/office/officeart/2008/layout/RadialCluster"/>
    <dgm:cxn modelId="{87E38C6F-628D-482D-AD71-396D30297BC6}" type="presOf" srcId="{76C768C5-FD1A-4A69-BDF6-22D07E640E04}" destId="{B5F7CF4A-2B0B-4CF1-A1B9-61342B1A773D}" srcOrd="0" destOrd="0" presId="urn:microsoft.com/office/officeart/2008/layout/RadialCluster"/>
    <dgm:cxn modelId="{7E37785E-30E8-4A92-9E39-F7F98E2880E3}" srcId="{14F4547F-8C15-449B-882F-BD802AB309A8}" destId="{8B5F53AF-EDC7-434D-94FF-BA50C11D5873}" srcOrd="1" destOrd="0" parTransId="{4E0AEE85-ABFC-44CF-AFC1-504A3EF437F9}" sibTransId="{8B49FBCF-3879-4E79-9C10-D8AB1618449F}"/>
    <dgm:cxn modelId="{7BA1AB22-DE2E-40D6-847A-5AD9F091D39C}" type="presOf" srcId="{8B5F53AF-EDC7-434D-94FF-BA50C11D5873}" destId="{F23BCBE1-DFC9-4F9F-A03F-DBE79DC9B848}" srcOrd="0" destOrd="0" presId="urn:microsoft.com/office/officeart/2008/layout/RadialCluster"/>
    <dgm:cxn modelId="{ACB3F8DB-8EC3-4917-8985-423E4598368C}" type="presOf" srcId="{F3811D86-56B7-4841-B18E-6AB8DE1623C4}" destId="{03705AE3-2BB5-4A14-ABEF-082AE9C1A5A3}" srcOrd="0" destOrd="0" presId="urn:microsoft.com/office/officeart/2008/layout/RadialCluster"/>
    <dgm:cxn modelId="{0FE28856-1357-4615-9C14-D31130FB2F08}" type="presOf" srcId="{9E99A0A6-A7CB-4A1E-A2C9-2A5E84AC3815}" destId="{5B65719E-2F52-4B2E-860C-05102DC1A2FE}" srcOrd="0" destOrd="0" presId="urn:microsoft.com/office/officeart/2008/layout/RadialCluster"/>
    <dgm:cxn modelId="{BE1AA47F-8304-4569-99B0-D77F857305E6}" type="presOf" srcId="{496D4A03-387A-4889-92DC-AE237CE9C646}" destId="{9B0DC52B-37A6-430A-BACE-405FE1E37044}" srcOrd="0" destOrd="0" presId="urn:microsoft.com/office/officeart/2008/layout/RadialCluster"/>
    <dgm:cxn modelId="{5B53929A-78C3-4BA0-9C41-574E30104CF9}" type="presOf" srcId="{4EE9A7A1-330A-47CC-B373-3721C9BF4F4D}" destId="{DA41BA8F-7332-419C-A7FA-ED603DF2440F}" srcOrd="0" destOrd="0" presId="urn:microsoft.com/office/officeart/2008/layout/RadialCluster"/>
    <dgm:cxn modelId="{75D4AA8C-BD7F-4381-829E-3B1C569E718C}" srcId="{18FC3419-B0A0-4161-A402-262080F424B5}" destId="{9E99A0A6-A7CB-4A1E-A2C9-2A5E84AC3815}" srcOrd="2" destOrd="0" parTransId="{F82203D8-EC81-4389-9EEB-50D32390AB8D}" sibTransId="{4C7D3DA0-5FE1-4CEC-95E5-10DE18EC3BB5}"/>
    <dgm:cxn modelId="{A04CFF96-DD23-499C-A108-5A06B1565132}" srcId="{9E99A0A6-A7CB-4A1E-A2C9-2A5E84AC3815}" destId="{76C768C5-FD1A-4A69-BDF6-22D07E640E04}" srcOrd="1" destOrd="0" parTransId="{8F338391-BAC2-48B6-A318-185D8E10AE02}" sibTransId="{4F66963C-7D9F-4EA6-A540-66C815A549E2}"/>
    <dgm:cxn modelId="{478479B9-61CA-47B6-8C28-F29161602892}" srcId="{14F4547F-8C15-449B-882F-BD802AB309A8}" destId="{4AA4079F-30B9-4898-AF3A-BF28A0387947}" srcOrd="2" destOrd="0" parTransId="{ABD505F9-66BE-44E9-861F-3F7F0443EE0D}" sibTransId="{18811B1C-2406-4A25-B844-441950636FA1}"/>
    <dgm:cxn modelId="{61A5A0AB-F407-4AE2-89F1-22529D346024}" type="presOf" srcId="{4DB50EA3-5394-4AFD-AC6D-CF26BDB34C54}" destId="{288800E3-6B6D-413E-A1FD-52C63D5E29C5}" srcOrd="0" destOrd="0" presId="urn:microsoft.com/office/officeart/2008/layout/RadialCluster"/>
    <dgm:cxn modelId="{8E8324E7-6D7E-400A-BCC3-9A1C35C39051}" type="presOf" srcId="{EFD89B4D-6529-4B22-BD54-02B2F4B80200}" destId="{2B08459D-B072-420F-993C-899BB07A8098}" srcOrd="0" destOrd="0" presId="urn:microsoft.com/office/officeart/2008/layout/RadialCluster"/>
    <dgm:cxn modelId="{FE6BCAE8-FDD4-465F-8379-2C28ED0E6F1A}" srcId="{18FC3419-B0A0-4161-A402-262080F424B5}" destId="{14F4547F-8C15-449B-882F-BD802AB309A8}" srcOrd="1" destOrd="0" parTransId="{8F4B4174-762F-419C-AF9E-090F0D6C6948}" sibTransId="{03234550-B517-4D99-9B1E-F94F1F3452E7}"/>
    <dgm:cxn modelId="{9FC041E8-F8C7-4020-8F38-EC118415ACC3}" srcId="{4DB50EA3-5394-4AFD-AC6D-CF26BDB34C54}" destId="{496D4A03-387A-4889-92DC-AE237CE9C646}" srcOrd="0" destOrd="0" parTransId="{B511A28A-B5E3-4EDD-BFE8-518D09914227}" sibTransId="{CFB29622-9639-4E27-A00D-42BF44789C70}"/>
    <dgm:cxn modelId="{A7F07939-3AB1-4A5D-8562-C0C721654DA7}" srcId="{4DB50EA3-5394-4AFD-AC6D-CF26BDB34C54}" destId="{9BE2E3EC-75CB-4B65-B136-E33B95A5EBD7}" srcOrd="1" destOrd="0" parTransId="{89FE0557-001F-4E92-ADCC-B1DD31AE4050}" sibTransId="{94F0DF18-71F6-44C1-A8AB-2454781E724B}"/>
    <dgm:cxn modelId="{FDC1DDD4-999C-4F4C-83AF-4F10C3D4BD74}" type="presOf" srcId="{DE4FEFB4-A520-48F8-8A6C-6A44AF36BFA8}" destId="{D225AE24-439C-4F82-BF18-B87D7FEC8745}" srcOrd="0" destOrd="0" presId="urn:microsoft.com/office/officeart/2008/layout/RadialCluster"/>
    <dgm:cxn modelId="{5101F35B-4226-469C-A277-2ACDFD6AAA71}" type="presOf" srcId="{14F4547F-8C15-449B-882F-BD802AB309A8}" destId="{B1A33EFE-3C37-4BF8-9D00-FB1FB0184438}" srcOrd="0" destOrd="0" presId="urn:microsoft.com/office/officeart/2008/layout/RadialCluster"/>
    <dgm:cxn modelId="{CA293AC9-EB21-43B1-BDC8-FCF61E9CFC7B}" type="presOf" srcId="{8F4B4174-762F-419C-AF9E-090F0D6C6948}" destId="{D3B83211-01A1-48C3-9703-0149C06F16D7}" srcOrd="0" destOrd="0" presId="urn:microsoft.com/office/officeart/2008/layout/RadialCluster"/>
    <dgm:cxn modelId="{19081DF1-CE15-4B63-B0A4-0D3E406B8710}" type="presOf" srcId="{ABD505F9-66BE-44E9-861F-3F7F0443EE0D}" destId="{376D372B-B513-4674-94BB-C9C52E1C7D5C}" srcOrd="0" destOrd="0" presId="urn:microsoft.com/office/officeart/2008/layout/RadialCluster"/>
    <dgm:cxn modelId="{F79D63EE-FA6E-42CF-ADDB-7307AFDEA231}" type="presOf" srcId="{F82203D8-EC81-4389-9EEB-50D32390AB8D}" destId="{3E62C065-405C-4CD6-BC3B-8B203FE0A49E}" srcOrd="0" destOrd="0" presId="urn:microsoft.com/office/officeart/2008/layout/RadialCluster"/>
    <dgm:cxn modelId="{0842D684-574E-47EB-AE5D-8751E80C0979}" type="presOf" srcId="{4AA4079F-30B9-4898-AF3A-BF28A0387947}" destId="{1A6DBD37-54D3-40A9-A0EE-5C4259F35FB9}" srcOrd="0" destOrd="0" presId="urn:microsoft.com/office/officeart/2008/layout/RadialCluster"/>
    <dgm:cxn modelId="{F999894B-0252-4A51-8336-34749D4252C1}" srcId="{3FA97FED-5575-4DA3-B512-9230BC52C261}" destId="{18FC3419-B0A0-4161-A402-262080F424B5}" srcOrd="0" destOrd="0" parTransId="{D12837A1-B700-45CD-8227-8516970C3D7A}" sibTransId="{9C9BBCD9-FA48-473E-9A12-3FD7EB2CA4E7}"/>
    <dgm:cxn modelId="{517713E3-A5FF-4864-A704-BEE96DFD9411}" type="presOf" srcId="{E8D7E8B1-E799-46FE-BD74-D20B81036DB0}" destId="{38E00250-0FA9-47B2-AEC6-96B206F1331D}" srcOrd="0" destOrd="0" presId="urn:microsoft.com/office/officeart/2008/layout/RadialCluster"/>
    <dgm:cxn modelId="{F18A3934-12E5-47C6-BC74-169D63E00949}" type="presOf" srcId="{9BE2E3EC-75CB-4B65-B136-E33B95A5EBD7}" destId="{A97EE0B6-AD62-42EF-B9B9-94544AADE027}" srcOrd="0" destOrd="0" presId="urn:microsoft.com/office/officeart/2008/layout/RadialCluster"/>
    <dgm:cxn modelId="{7874214C-107B-4825-8D11-BCDD723A9E42}" srcId="{14F4547F-8C15-449B-882F-BD802AB309A8}" destId="{F3811D86-56B7-4841-B18E-6AB8DE1623C4}" srcOrd="0" destOrd="0" parTransId="{4EE9A7A1-330A-47CC-B373-3721C9BF4F4D}" sibTransId="{84FF92A5-7248-40AD-B514-5D5FB4AAC203}"/>
    <dgm:cxn modelId="{19038E89-1611-45AA-8114-9085418F9ED9}" type="presParOf" srcId="{03A04AEF-5C45-4C87-8F1D-3F991C53B564}" destId="{19A347F7-039F-468D-8F00-143B701D78F7}" srcOrd="0" destOrd="0" presId="urn:microsoft.com/office/officeart/2008/layout/RadialCluster"/>
    <dgm:cxn modelId="{034C7134-5CB5-4948-9F6F-DE73A37DB9BC}" type="presParOf" srcId="{03A04AEF-5C45-4C87-8F1D-3F991C53B564}" destId="{78DD2B31-9822-4205-A04E-2974E38DBD7A}" srcOrd="1" destOrd="0" presId="urn:microsoft.com/office/officeart/2008/layout/RadialCluster"/>
    <dgm:cxn modelId="{EDF9A555-5C9B-4BB2-98E1-E3472EE3DA35}" type="presParOf" srcId="{78DD2B31-9822-4205-A04E-2974E38DBD7A}" destId="{288800E3-6B6D-413E-A1FD-52C63D5E29C5}" srcOrd="0" destOrd="0" presId="urn:microsoft.com/office/officeart/2008/layout/RadialCluster"/>
    <dgm:cxn modelId="{595840A7-C23A-4753-8E53-13B5445772C2}" type="presParOf" srcId="{78DD2B31-9822-4205-A04E-2974E38DBD7A}" destId="{FC301249-E38A-4398-8BCA-F2145DFCB125}" srcOrd="1" destOrd="0" presId="urn:microsoft.com/office/officeart/2008/layout/RadialCluster"/>
    <dgm:cxn modelId="{F858697D-C1BE-4A6F-AACA-13F82222320C}" type="presParOf" srcId="{78DD2B31-9822-4205-A04E-2974E38DBD7A}" destId="{9B0DC52B-37A6-430A-BACE-405FE1E37044}" srcOrd="2" destOrd="0" presId="urn:microsoft.com/office/officeart/2008/layout/RadialCluster"/>
    <dgm:cxn modelId="{E8ADC946-1514-409B-B401-E9A442779551}" type="presParOf" srcId="{78DD2B31-9822-4205-A04E-2974E38DBD7A}" destId="{4B2C11F6-98FA-46C2-A053-54BF83F83254}" srcOrd="3" destOrd="0" presId="urn:microsoft.com/office/officeart/2008/layout/RadialCluster"/>
    <dgm:cxn modelId="{85FB86A5-F4C0-41AE-8A3D-802150725EAA}" type="presParOf" srcId="{78DD2B31-9822-4205-A04E-2974E38DBD7A}" destId="{A97EE0B6-AD62-42EF-B9B9-94544AADE027}" srcOrd="4" destOrd="0" presId="urn:microsoft.com/office/officeart/2008/layout/RadialCluster"/>
    <dgm:cxn modelId="{7E99F1EC-365D-44BA-82D1-DB94EBC697AD}" type="presParOf" srcId="{03A04AEF-5C45-4C87-8F1D-3F991C53B564}" destId="{2B08459D-B072-420F-993C-899BB07A8098}" srcOrd="2" destOrd="0" presId="urn:microsoft.com/office/officeart/2008/layout/RadialCluster"/>
    <dgm:cxn modelId="{AD34A298-5869-40A4-AFDB-35CAD7ED989E}" type="presParOf" srcId="{03A04AEF-5C45-4C87-8F1D-3F991C53B564}" destId="{BDB858ED-393B-43A6-982F-68CD5F5F8CEF}" srcOrd="3" destOrd="0" presId="urn:microsoft.com/office/officeart/2008/layout/RadialCluster"/>
    <dgm:cxn modelId="{9CB3DEF5-1109-4D5C-B448-F5C0711053D5}" type="presParOf" srcId="{BDB858ED-393B-43A6-982F-68CD5F5F8CEF}" destId="{B1A33EFE-3C37-4BF8-9D00-FB1FB0184438}" srcOrd="0" destOrd="0" presId="urn:microsoft.com/office/officeart/2008/layout/RadialCluster"/>
    <dgm:cxn modelId="{34A4B2AC-6C35-4247-9315-8EF0FF631D0F}" type="presParOf" srcId="{BDB858ED-393B-43A6-982F-68CD5F5F8CEF}" destId="{DA41BA8F-7332-419C-A7FA-ED603DF2440F}" srcOrd="1" destOrd="0" presId="urn:microsoft.com/office/officeart/2008/layout/RadialCluster"/>
    <dgm:cxn modelId="{6CBC433F-999D-49FD-AB4E-88D555248FE8}" type="presParOf" srcId="{BDB858ED-393B-43A6-982F-68CD5F5F8CEF}" destId="{03705AE3-2BB5-4A14-ABEF-082AE9C1A5A3}" srcOrd="2" destOrd="0" presId="urn:microsoft.com/office/officeart/2008/layout/RadialCluster"/>
    <dgm:cxn modelId="{ED539A7E-F6B9-463D-A526-28BD395AE92F}" type="presParOf" srcId="{BDB858ED-393B-43A6-982F-68CD5F5F8CEF}" destId="{4773730D-C3C7-44F7-B17D-187F4A24C0E1}" srcOrd="3" destOrd="0" presId="urn:microsoft.com/office/officeart/2008/layout/RadialCluster"/>
    <dgm:cxn modelId="{5DD46B61-2F50-4976-9052-523A5E80451B}" type="presParOf" srcId="{BDB858ED-393B-43A6-982F-68CD5F5F8CEF}" destId="{F23BCBE1-DFC9-4F9F-A03F-DBE79DC9B848}" srcOrd="4" destOrd="0" presId="urn:microsoft.com/office/officeart/2008/layout/RadialCluster"/>
    <dgm:cxn modelId="{841D5D57-CCEF-40AF-842E-57A8F9A2B1B7}" type="presParOf" srcId="{BDB858ED-393B-43A6-982F-68CD5F5F8CEF}" destId="{376D372B-B513-4674-94BB-C9C52E1C7D5C}" srcOrd="5" destOrd="0" presId="urn:microsoft.com/office/officeart/2008/layout/RadialCluster"/>
    <dgm:cxn modelId="{9746EBF8-843E-4924-A0A3-FA67C5F21A3B}" type="presParOf" srcId="{BDB858ED-393B-43A6-982F-68CD5F5F8CEF}" destId="{1A6DBD37-54D3-40A9-A0EE-5C4259F35FB9}" srcOrd="6" destOrd="0" presId="urn:microsoft.com/office/officeart/2008/layout/RadialCluster"/>
    <dgm:cxn modelId="{850F4E6A-C630-4D86-AA8A-A86EC621A0D7}" type="presParOf" srcId="{03A04AEF-5C45-4C87-8F1D-3F991C53B564}" destId="{D3B83211-01A1-48C3-9703-0149C06F16D7}" srcOrd="4" destOrd="0" presId="urn:microsoft.com/office/officeart/2008/layout/RadialCluster"/>
    <dgm:cxn modelId="{69AF1294-40C6-42D3-A3C7-710BB3A9030B}" type="presParOf" srcId="{03A04AEF-5C45-4C87-8F1D-3F991C53B564}" destId="{38BC1188-38F3-43A3-961A-FA06024059FC}" srcOrd="5" destOrd="0" presId="urn:microsoft.com/office/officeart/2008/layout/RadialCluster"/>
    <dgm:cxn modelId="{88D966EE-2CC4-41A2-8EEF-81861E56E0D3}" type="presParOf" srcId="{38BC1188-38F3-43A3-961A-FA06024059FC}" destId="{5B65719E-2F52-4B2E-860C-05102DC1A2FE}" srcOrd="0" destOrd="0" presId="urn:microsoft.com/office/officeart/2008/layout/RadialCluster"/>
    <dgm:cxn modelId="{C924DBA2-DAA9-4EAB-BE5B-1D17A37A85CC}" type="presParOf" srcId="{38BC1188-38F3-43A3-961A-FA06024059FC}" destId="{38E00250-0FA9-47B2-AEC6-96B206F1331D}" srcOrd="1" destOrd="0" presId="urn:microsoft.com/office/officeart/2008/layout/RadialCluster"/>
    <dgm:cxn modelId="{5F61FC90-8D75-4256-91F9-D4038C74E82C}" type="presParOf" srcId="{38BC1188-38F3-43A3-961A-FA06024059FC}" destId="{D225AE24-439C-4F82-BF18-B87D7FEC8745}" srcOrd="2" destOrd="0" presId="urn:microsoft.com/office/officeart/2008/layout/RadialCluster"/>
    <dgm:cxn modelId="{81364089-A244-41C9-AA51-7175EDC7F2AC}" type="presParOf" srcId="{38BC1188-38F3-43A3-961A-FA06024059FC}" destId="{50F7CCE4-1593-4EB0-8F26-096D326C9CAC}" srcOrd="3" destOrd="0" presId="urn:microsoft.com/office/officeart/2008/layout/RadialCluster"/>
    <dgm:cxn modelId="{4393C570-D7E9-4D2A-AD32-87A98C6655D0}" type="presParOf" srcId="{38BC1188-38F3-43A3-961A-FA06024059FC}" destId="{B5F7CF4A-2B0B-4CF1-A1B9-61342B1A773D}" srcOrd="4" destOrd="0" presId="urn:microsoft.com/office/officeart/2008/layout/RadialCluster"/>
    <dgm:cxn modelId="{5DCEAB59-2E2F-4844-ACE7-3AC4993D0A7C}" type="presParOf" srcId="{03A04AEF-5C45-4C87-8F1D-3F991C53B564}" destId="{3E62C065-405C-4CD6-BC3B-8B203FE0A49E}" srcOrd="6" destOrd="0" presId="urn:microsoft.com/office/officeart/2008/layout/RadialCluster"/>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9803717-7018-4454-93CB-C7D15B376420}" type="doc">
      <dgm:prSet loTypeId="urn:microsoft.com/office/officeart/2005/8/layout/hList1" loCatId="list" qsTypeId="urn:microsoft.com/office/officeart/2005/8/quickstyle/simple1" qsCatId="simple" csTypeId="urn:microsoft.com/office/officeart/2005/8/colors/accent3_2" csCatId="accent3" phldr="1"/>
      <dgm:spPr/>
      <dgm:t>
        <a:bodyPr/>
        <a:lstStyle/>
        <a:p>
          <a:endParaRPr lang="es-MX"/>
        </a:p>
      </dgm:t>
    </dgm:pt>
    <dgm:pt modelId="{B7EFA98D-798B-4457-A020-AFB032F4F930}">
      <dgm:prSet phldrT="[Texto]" custT="1"/>
      <dgm:spPr/>
      <dgm:t>
        <a:bodyPr/>
        <a:lstStyle/>
        <a:p>
          <a:r>
            <a:rPr lang="es-MX" sz="2400" b="1" dirty="0">
              <a:latin typeface="Arial Narrow" panose="020B0606020202030204" pitchFamily="34" charset="0"/>
            </a:rPr>
            <a:t>Combatir la pobreza, la desigualdad y el hambre</a:t>
          </a:r>
          <a:endParaRPr lang="es-MX" sz="2400" dirty="0">
            <a:latin typeface="Arial Narrow" panose="020B0606020202030204" pitchFamily="34" charset="0"/>
          </a:endParaRPr>
        </a:p>
      </dgm:t>
    </dgm:pt>
    <dgm:pt modelId="{0BF2F4B6-72BC-4742-B2AD-8D25AF0A274A}" type="parTrans" cxnId="{7955A3DE-6BF6-49EB-A4A4-C22E4B24E91E}">
      <dgm:prSet/>
      <dgm:spPr/>
      <dgm:t>
        <a:bodyPr/>
        <a:lstStyle/>
        <a:p>
          <a:endParaRPr lang="es-MX" sz="1200">
            <a:latin typeface="Arial Narrow" panose="020B0606020202030204" pitchFamily="34" charset="0"/>
          </a:endParaRPr>
        </a:p>
      </dgm:t>
    </dgm:pt>
    <dgm:pt modelId="{D624BDE2-24E5-431B-9276-1D4DD8E2323E}" type="sibTrans" cxnId="{7955A3DE-6BF6-49EB-A4A4-C22E4B24E91E}">
      <dgm:prSet/>
      <dgm:spPr/>
      <dgm:t>
        <a:bodyPr/>
        <a:lstStyle/>
        <a:p>
          <a:endParaRPr lang="es-MX" sz="1200">
            <a:latin typeface="Arial Narrow" panose="020B0606020202030204" pitchFamily="34" charset="0"/>
          </a:endParaRPr>
        </a:p>
      </dgm:t>
    </dgm:pt>
    <dgm:pt modelId="{C447B732-AAA0-4E4E-9850-9847B188F237}">
      <dgm:prSet phldrT="[Texto]" custT="1"/>
      <dgm:spPr/>
      <dgm:t>
        <a:bodyPr/>
        <a:lstStyle/>
        <a:p>
          <a:pPr>
            <a:spcBef>
              <a:spcPts val="0"/>
            </a:spcBef>
            <a:spcAft>
              <a:spcPts val="600"/>
            </a:spcAft>
          </a:pPr>
          <a:r>
            <a:rPr lang="es-MX" sz="1400" b="1" dirty="0" smtClean="0">
              <a:solidFill>
                <a:schemeClr val="accent3">
                  <a:lumMod val="50000"/>
                </a:schemeClr>
              </a:solidFill>
              <a:latin typeface="Arial Narrow" panose="020B0606020202030204" pitchFamily="34" charset="0"/>
            </a:rPr>
            <a:t>Ingreso básico de emergencia</a:t>
          </a:r>
          <a:r>
            <a:rPr lang="es-MX" sz="1400" dirty="0" smtClean="0">
              <a:latin typeface="Arial Narrow" panose="020B0606020202030204" pitchFamily="34" charset="0"/>
            </a:rPr>
            <a:t>. Transferencias monetarias </a:t>
          </a:r>
          <a:r>
            <a:rPr lang="es-MX" sz="1400" dirty="0">
              <a:latin typeface="Arial Narrow" panose="020B0606020202030204" pitchFamily="34" charset="0"/>
            </a:rPr>
            <a:t>para satisfacer necesidades básicas y sostener </a:t>
          </a:r>
          <a:r>
            <a:rPr lang="es-MX" sz="1400" dirty="0" smtClean="0">
              <a:latin typeface="Arial Narrow" panose="020B0606020202030204" pitchFamily="34" charset="0"/>
            </a:rPr>
            <a:t>consumo (CEPAL)</a:t>
          </a:r>
          <a:endParaRPr lang="es-MX" sz="1400" dirty="0">
            <a:latin typeface="Arial Narrow" panose="020B0606020202030204" pitchFamily="34" charset="0"/>
          </a:endParaRPr>
        </a:p>
      </dgm:t>
    </dgm:pt>
    <dgm:pt modelId="{0221D69E-7A24-450B-A324-8AB0CC222FFA}" type="parTrans" cxnId="{DA2D3258-6F86-412D-B595-2A7AE0FDBFCE}">
      <dgm:prSet/>
      <dgm:spPr/>
      <dgm:t>
        <a:bodyPr/>
        <a:lstStyle/>
        <a:p>
          <a:endParaRPr lang="es-MX" sz="1200">
            <a:latin typeface="Arial Narrow" panose="020B0606020202030204" pitchFamily="34" charset="0"/>
          </a:endParaRPr>
        </a:p>
      </dgm:t>
    </dgm:pt>
    <dgm:pt modelId="{2D87FD8B-E7EC-447C-BB89-A95AC0B48AAD}" type="sibTrans" cxnId="{DA2D3258-6F86-412D-B595-2A7AE0FDBFCE}">
      <dgm:prSet/>
      <dgm:spPr/>
      <dgm:t>
        <a:bodyPr/>
        <a:lstStyle/>
        <a:p>
          <a:endParaRPr lang="es-MX" sz="1200">
            <a:latin typeface="Arial Narrow" panose="020B0606020202030204" pitchFamily="34" charset="0"/>
          </a:endParaRPr>
        </a:p>
      </dgm:t>
    </dgm:pt>
    <dgm:pt modelId="{416AA75D-5715-451A-8C2E-2FEEFDA49373}">
      <dgm:prSet phldrT="[Texto]" custT="1"/>
      <dgm:spPr/>
      <dgm:t>
        <a:bodyPr/>
        <a:lstStyle/>
        <a:p>
          <a:pPr>
            <a:spcBef>
              <a:spcPts val="0"/>
            </a:spcBef>
            <a:spcAft>
              <a:spcPts val="600"/>
            </a:spcAft>
          </a:pPr>
          <a:r>
            <a:rPr lang="es-MX" sz="1400" b="1" dirty="0" smtClean="0">
              <a:solidFill>
                <a:schemeClr val="accent3">
                  <a:lumMod val="50000"/>
                </a:schemeClr>
              </a:solidFill>
              <a:latin typeface="Arial Narrow" panose="020B0606020202030204" pitchFamily="34" charset="0"/>
            </a:rPr>
            <a:t>Bono contra </a:t>
          </a:r>
          <a:r>
            <a:rPr lang="es-MX" sz="1400" b="1" dirty="0">
              <a:solidFill>
                <a:schemeClr val="accent3">
                  <a:lumMod val="50000"/>
                </a:schemeClr>
              </a:solidFill>
              <a:latin typeface="Arial Narrow" panose="020B0606020202030204" pitchFamily="34" charset="0"/>
            </a:rPr>
            <a:t>el hambre</a:t>
          </a:r>
          <a:r>
            <a:rPr lang="es-MX" sz="1400" dirty="0">
              <a:latin typeface="Arial Narrow" panose="020B0606020202030204" pitchFamily="34" charset="0"/>
            </a:rPr>
            <a:t> </a:t>
          </a:r>
          <a:r>
            <a:rPr lang="es-MX" sz="1400" dirty="0" smtClean="0">
              <a:latin typeface="Arial Narrow" panose="020B0606020202030204" pitchFamily="34" charset="0"/>
            </a:rPr>
            <a:t>(FAO/CEPAL)</a:t>
          </a:r>
          <a:endParaRPr lang="es-MX" sz="1400" dirty="0">
            <a:latin typeface="Arial Narrow" panose="020B0606020202030204" pitchFamily="34" charset="0"/>
          </a:endParaRPr>
        </a:p>
      </dgm:t>
    </dgm:pt>
    <dgm:pt modelId="{DE50EEFD-8D76-4D14-8F75-3CDF85468996}" type="parTrans" cxnId="{F6BFE6FC-D281-43CC-BCA2-005F10E09C1B}">
      <dgm:prSet/>
      <dgm:spPr/>
      <dgm:t>
        <a:bodyPr/>
        <a:lstStyle/>
        <a:p>
          <a:endParaRPr lang="es-MX" sz="1200">
            <a:latin typeface="Arial Narrow" panose="020B0606020202030204" pitchFamily="34" charset="0"/>
          </a:endParaRPr>
        </a:p>
      </dgm:t>
    </dgm:pt>
    <dgm:pt modelId="{93C93698-F458-4A79-8572-0725EBBFB48E}" type="sibTrans" cxnId="{F6BFE6FC-D281-43CC-BCA2-005F10E09C1B}">
      <dgm:prSet/>
      <dgm:spPr/>
      <dgm:t>
        <a:bodyPr/>
        <a:lstStyle/>
        <a:p>
          <a:endParaRPr lang="es-MX" sz="1200">
            <a:latin typeface="Arial Narrow" panose="020B0606020202030204" pitchFamily="34" charset="0"/>
          </a:endParaRPr>
        </a:p>
      </dgm:t>
    </dgm:pt>
    <dgm:pt modelId="{61206AC8-5A85-4F59-910F-E3A28CC1CF42}">
      <dgm:prSet phldrT="[Texto]" custT="1"/>
      <dgm:spPr/>
      <dgm:t>
        <a:bodyPr/>
        <a:lstStyle/>
        <a:p>
          <a:r>
            <a:rPr lang="es-MX" sz="2400" b="1" dirty="0">
              <a:latin typeface="Arial Narrow" panose="020B0606020202030204" pitchFamily="34" charset="0"/>
            </a:rPr>
            <a:t>Transformar los sistemas alimentarios</a:t>
          </a:r>
          <a:endParaRPr lang="es-MX" sz="2400" dirty="0">
            <a:latin typeface="Arial Narrow" panose="020B0606020202030204" pitchFamily="34" charset="0"/>
          </a:endParaRPr>
        </a:p>
      </dgm:t>
    </dgm:pt>
    <dgm:pt modelId="{0E1C0E98-0DE2-4103-B7D6-9BC3FD6E3E1D}" type="parTrans" cxnId="{20C5CECC-D716-45FE-86C5-955E900AFF3D}">
      <dgm:prSet/>
      <dgm:spPr/>
      <dgm:t>
        <a:bodyPr/>
        <a:lstStyle/>
        <a:p>
          <a:endParaRPr lang="es-MX" sz="1200">
            <a:latin typeface="Arial Narrow" panose="020B0606020202030204" pitchFamily="34" charset="0"/>
          </a:endParaRPr>
        </a:p>
      </dgm:t>
    </dgm:pt>
    <dgm:pt modelId="{35EE3605-F3F6-4224-B03F-1ED04B0A1A04}" type="sibTrans" cxnId="{20C5CECC-D716-45FE-86C5-955E900AFF3D}">
      <dgm:prSet/>
      <dgm:spPr/>
      <dgm:t>
        <a:bodyPr/>
        <a:lstStyle/>
        <a:p>
          <a:endParaRPr lang="es-MX" sz="1200">
            <a:latin typeface="Arial Narrow" panose="020B0606020202030204" pitchFamily="34" charset="0"/>
          </a:endParaRPr>
        </a:p>
      </dgm:t>
    </dgm:pt>
    <dgm:pt modelId="{7FB3944E-0020-4560-9856-38D847BEB476}">
      <dgm:prSet phldrT="[Texto]" custT="1"/>
      <dgm:spPr/>
      <dgm:t>
        <a:bodyPr/>
        <a:lstStyle/>
        <a:p>
          <a:pPr>
            <a:spcAft>
              <a:spcPts val="600"/>
            </a:spcAft>
          </a:pPr>
          <a:r>
            <a:rPr lang="es-MX" sz="1400" b="1" dirty="0" smtClean="0">
              <a:solidFill>
                <a:schemeClr val="accent3">
                  <a:lumMod val="50000"/>
                </a:schemeClr>
              </a:solidFill>
              <a:latin typeface="Arial Narrow" panose="020B0606020202030204" pitchFamily="34" charset="0"/>
            </a:rPr>
            <a:t>Coordinación intersectorial.</a:t>
          </a:r>
          <a:r>
            <a:rPr lang="es-MX" sz="1400" dirty="0" smtClean="0">
              <a:latin typeface="Arial Narrow" panose="020B0606020202030204" pitchFamily="34" charset="0"/>
            </a:rPr>
            <a:t> Sector agrícola debe involucrar a los sectores de la salud y del medio ambiente en el establecimiento de </a:t>
          </a:r>
          <a:r>
            <a:rPr lang="es-MX" sz="1400" b="0" dirty="0" smtClean="0">
              <a:solidFill>
                <a:schemeClr val="tx1"/>
              </a:solidFill>
              <a:latin typeface="Arial Narrow" panose="020B0606020202030204" pitchFamily="34" charset="0"/>
            </a:rPr>
            <a:t>políticas y programas nutricionales, ambientalmente sustentables  </a:t>
          </a:r>
          <a:r>
            <a:rPr lang="es-MX" sz="1400" dirty="0" smtClean="0">
              <a:latin typeface="Arial Narrow" panose="020B0606020202030204" pitchFamily="34" charset="0"/>
            </a:rPr>
            <a:t>(</a:t>
          </a:r>
          <a:r>
            <a:rPr lang="es-MX" sz="1400" dirty="0" err="1" smtClean="0">
              <a:latin typeface="Arial Narrow" panose="020B0606020202030204" pitchFamily="34" charset="0"/>
            </a:rPr>
            <a:t>HLPE</a:t>
          </a:r>
          <a:r>
            <a:rPr lang="es-MX" sz="1400" dirty="0" smtClean="0">
              <a:latin typeface="Arial Narrow" panose="020B0606020202030204" pitchFamily="34" charset="0"/>
            </a:rPr>
            <a:t>/</a:t>
          </a:r>
          <a:r>
            <a:rPr lang="es-MX" sz="1400" dirty="0" err="1" smtClean="0">
              <a:latin typeface="Arial Narrow" panose="020B0606020202030204" pitchFamily="34" charset="0"/>
            </a:rPr>
            <a:t>CSA</a:t>
          </a:r>
          <a:r>
            <a:rPr lang="es-MX" sz="1400" dirty="0" smtClean="0">
              <a:latin typeface="Arial Narrow" panose="020B0606020202030204" pitchFamily="34" charset="0"/>
            </a:rPr>
            <a:t>)</a:t>
          </a:r>
          <a:endParaRPr lang="es-MX" sz="1400" dirty="0">
            <a:latin typeface="Arial Narrow" panose="020B0606020202030204" pitchFamily="34" charset="0"/>
          </a:endParaRPr>
        </a:p>
      </dgm:t>
    </dgm:pt>
    <dgm:pt modelId="{2F7A1F92-1944-476D-ADC4-4057FAF9833C}" type="parTrans" cxnId="{351ED629-AC45-4696-980F-2185A3323728}">
      <dgm:prSet/>
      <dgm:spPr/>
      <dgm:t>
        <a:bodyPr/>
        <a:lstStyle/>
        <a:p>
          <a:endParaRPr lang="es-MX" sz="1200">
            <a:latin typeface="Arial Narrow" panose="020B0606020202030204" pitchFamily="34" charset="0"/>
          </a:endParaRPr>
        </a:p>
      </dgm:t>
    </dgm:pt>
    <dgm:pt modelId="{71725CBA-6119-4CEA-A8E8-2E3C7482B406}" type="sibTrans" cxnId="{351ED629-AC45-4696-980F-2185A3323728}">
      <dgm:prSet/>
      <dgm:spPr/>
      <dgm:t>
        <a:bodyPr/>
        <a:lstStyle/>
        <a:p>
          <a:endParaRPr lang="es-MX" sz="1200">
            <a:latin typeface="Arial Narrow" panose="020B0606020202030204" pitchFamily="34" charset="0"/>
          </a:endParaRPr>
        </a:p>
      </dgm:t>
    </dgm:pt>
    <dgm:pt modelId="{3E70A049-8086-4549-8C8F-1718DDB95D02}">
      <dgm:prSet phldrT="[Texto]" custT="1"/>
      <dgm:spPr/>
      <dgm:t>
        <a:bodyPr/>
        <a:lstStyle/>
        <a:p>
          <a:r>
            <a:rPr lang="es-MX" sz="2400" b="1" dirty="0">
              <a:latin typeface="Arial Narrow" panose="020B0606020202030204" pitchFamily="34" charset="0"/>
            </a:rPr>
            <a:t>Aplicar el </a:t>
          </a:r>
          <a:r>
            <a:rPr lang="es-MX" sz="2400" b="1" dirty="0" err="1">
              <a:latin typeface="Arial Narrow" panose="020B0606020202030204" pitchFamily="34" charset="0"/>
            </a:rPr>
            <a:t>EBDH</a:t>
          </a:r>
          <a:r>
            <a:rPr lang="es-MX" sz="2400" b="1" dirty="0">
              <a:latin typeface="Arial Narrow" panose="020B0606020202030204" pitchFamily="34" charset="0"/>
            </a:rPr>
            <a:t> a las estrategias para el DAA</a:t>
          </a:r>
          <a:endParaRPr lang="es-MX" sz="2400" dirty="0">
            <a:latin typeface="Arial Narrow" panose="020B0606020202030204" pitchFamily="34" charset="0"/>
          </a:endParaRPr>
        </a:p>
      </dgm:t>
    </dgm:pt>
    <dgm:pt modelId="{2876DEED-AC00-431B-9FDA-1C767040293B}" type="parTrans" cxnId="{E170B4F1-6477-4396-82A3-F5B38A92AE95}">
      <dgm:prSet/>
      <dgm:spPr/>
      <dgm:t>
        <a:bodyPr/>
        <a:lstStyle/>
        <a:p>
          <a:endParaRPr lang="es-MX" sz="1200">
            <a:latin typeface="Arial Narrow" panose="020B0606020202030204" pitchFamily="34" charset="0"/>
          </a:endParaRPr>
        </a:p>
      </dgm:t>
    </dgm:pt>
    <dgm:pt modelId="{2D78BF1C-A9DE-4089-98DD-61874E0D6659}" type="sibTrans" cxnId="{E170B4F1-6477-4396-82A3-F5B38A92AE95}">
      <dgm:prSet/>
      <dgm:spPr/>
      <dgm:t>
        <a:bodyPr/>
        <a:lstStyle/>
        <a:p>
          <a:endParaRPr lang="es-MX" sz="1200">
            <a:latin typeface="Arial Narrow" panose="020B0606020202030204" pitchFamily="34" charset="0"/>
          </a:endParaRPr>
        </a:p>
      </dgm:t>
    </dgm:pt>
    <dgm:pt modelId="{73968DB9-D651-4983-A08B-A2EB474818C9}">
      <dgm:prSet phldrT="[Texto]" custT="1"/>
      <dgm:spPr/>
      <dgm:t>
        <a:bodyPr/>
        <a:lstStyle/>
        <a:p>
          <a:pPr>
            <a:spcAft>
              <a:spcPts val="600"/>
            </a:spcAft>
          </a:pPr>
          <a:r>
            <a:rPr lang="es-MX" sz="1400" b="1" dirty="0" smtClean="0">
              <a:solidFill>
                <a:schemeClr val="accent3">
                  <a:lumMod val="50000"/>
                </a:schemeClr>
              </a:solidFill>
              <a:latin typeface="Arial Narrow" panose="020B0606020202030204" pitchFamily="34" charset="0"/>
            </a:rPr>
            <a:t>Superar la </a:t>
          </a:r>
          <a:r>
            <a:rPr lang="es-MX" sz="1400" b="1" dirty="0">
              <a:solidFill>
                <a:schemeClr val="accent3">
                  <a:lumMod val="50000"/>
                </a:schemeClr>
              </a:solidFill>
              <a:latin typeface="Arial Narrow" panose="020B0606020202030204" pitchFamily="34" charset="0"/>
            </a:rPr>
            <a:t>huella social del modelo actual de </a:t>
          </a:r>
          <a:r>
            <a:rPr lang="es-MX" sz="1400" b="1" dirty="0" smtClean="0">
              <a:solidFill>
                <a:schemeClr val="accent3">
                  <a:lumMod val="50000"/>
                </a:schemeClr>
              </a:solidFill>
              <a:latin typeface="Arial Narrow" panose="020B0606020202030204" pitchFamily="34" charset="0"/>
            </a:rPr>
            <a:t>desarrollo.</a:t>
          </a:r>
          <a:r>
            <a:rPr lang="es-MX" sz="1400" dirty="0" smtClean="0">
              <a:latin typeface="Arial Narrow" panose="020B0606020202030204" pitchFamily="34" charset="0"/>
            </a:rPr>
            <a:t> Apuesta regional </a:t>
          </a:r>
          <a:r>
            <a:rPr lang="es-MX" sz="1400" dirty="0">
              <a:latin typeface="Arial Narrow" panose="020B0606020202030204" pitchFamily="34" charset="0"/>
            </a:rPr>
            <a:t>por el desarrollo social inclusivo, con </a:t>
          </a:r>
          <a:r>
            <a:rPr lang="es-MX" sz="1400" dirty="0" smtClean="0">
              <a:latin typeface="Arial Narrow" panose="020B0606020202030204" pitchFamily="34" charset="0"/>
            </a:rPr>
            <a:t>enfoque basado en derechos humanos y universalismo </a:t>
          </a:r>
          <a:r>
            <a:rPr lang="es-MX" sz="1400" dirty="0">
              <a:latin typeface="Arial Narrow" panose="020B0606020202030204" pitchFamily="34" charset="0"/>
            </a:rPr>
            <a:t>sensible a las diferencias </a:t>
          </a:r>
          <a:r>
            <a:rPr lang="es-MX" sz="1400" dirty="0" smtClean="0">
              <a:latin typeface="Arial Narrow" panose="020B0606020202030204" pitchFamily="34" charset="0"/>
            </a:rPr>
            <a:t>(CEPAL)</a:t>
          </a:r>
          <a:endParaRPr lang="es-MX" sz="1400" dirty="0">
            <a:latin typeface="Arial Narrow" panose="020B0606020202030204" pitchFamily="34" charset="0"/>
          </a:endParaRPr>
        </a:p>
      </dgm:t>
    </dgm:pt>
    <dgm:pt modelId="{126423A0-ECB2-420D-AF15-CB14E4329E39}" type="parTrans" cxnId="{FA49B67C-61E0-47FA-80F9-8D3414CA3493}">
      <dgm:prSet/>
      <dgm:spPr/>
      <dgm:t>
        <a:bodyPr/>
        <a:lstStyle/>
        <a:p>
          <a:endParaRPr lang="es-MX" sz="1200">
            <a:latin typeface="Arial Narrow" panose="020B0606020202030204" pitchFamily="34" charset="0"/>
          </a:endParaRPr>
        </a:p>
      </dgm:t>
    </dgm:pt>
    <dgm:pt modelId="{70227C00-027F-4D7D-BD2F-26292809A1DA}" type="sibTrans" cxnId="{FA49B67C-61E0-47FA-80F9-8D3414CA3493}">
      <dgm:prSet/>
      <dgm:spPr/>
      <dgm:t>
        <a:bodyPr/>
        <a:lstStyle/>
        <a:p>
          <a:endParaRPr lang="es-MX" sz="1200">
            <a:latin typeface="Arial Narrow" panose="020B0606020202030204" pitchFamily="34" charset="0"/>
          </a:endParaRPr>
        </a:p>
      </dgm:t>
    </dgm:pt>
    <dgm:pt modelId="{306BFC5B-C1FA-4F8B-A991-81D17C64B954}">
      <dgm:prSet phldrT="[Texto]" custT="1"/>
      <dgm:spPr/>
      <dgm:t>
        <a:bodyPr/>
        <a:lstStyle/>
        <a:p>
          <a:pPr>
            <a:spcAft>
              <a:spcPts val="600"/>
            </a:spcAft>
          </a:pPr>
          <a:r>
            <a:rPr lang="es-MX" sz="1400" b="1" dirty="0">
              <a:solidFill>
                <a:schemeClr val="accent3">
                  <a:lumMod val="50000"/>
                </a:schemeClr>
              </a:solidFill>
              <a:latin typeface="Arial Narrow" panose="020B0606020202030204" pitchFamily="34" charset="0"/>
            </a:rPr>
            <a:t>Establecer o mantener mecanismos ágiles de consulta y coordinación público-privada entre todos los actores del sistema alimentario</a:t>
          </a:r>
          <a:r>
            <a:rPr lang="es-MX" sz="1400" dirty="0">
              <a:latin typeface="Arial Narrow" panose="020B0606020202030204" pitchFamily="34" charset="0"/>
            </a:rPr>
            <a:t>, abarcando la producción, el abastecimiento, la distribución y el acceso a alimentos </a:t>
          </a:r>
          <a:r>
            <a:rPr lang="es-MX" sz="1400" dirty="0" smtClean="0">
              <a:latin typeface="Arial Narrow" panose="020B0606020202030204" pitchFamily="34" charset="0"/>
            </a:rPr>
            <a:t>(FAO)</a:t>
          </a:r>
          <a:endParaRPr lang="es-MX" sz="1400" dirty="0">
            <a:latin typeface="Arial Narrow" panose="020B0606020202030204" pitchFamily="34" charset="0"/>
          </a:endParaRPr>
        </a:p>
      </dgm:t>
    </dgm:pt>
    <dgm:pt modelId="{B2441BDE-562E-418A-84CD-DEA3865A75DE}" type="parTrans" cxnId="{14555FA5-E7D8-4AA7-A957-63A331D3120D}">
      <dgm:prSet/>
      <dgm:spPr/>
      <dgm:t>
        <a:bodyPr/>
        <a:lstStyle/>
        <a:p>
          <a:endParaRPr lang="es-MX" sz="1200">
            <a:latin typeface="Arial Narrow" panose="020B0606020202030204" pitchFamily="34" charset="0"/>
          </a:endParaRPr>
        </a:p>
      </dgm:t>
    </dgm:pt>
    <dgm:pt modelId="{5986A903-3158-43E8-BDB3-5A7DDDD51C21}" type="sibTrans" cxnId="{14555FA5-E7D8-4AA7-A957-63A331D3120D}">
      <dgm:prSet/>
      <dgm:spPr/>
      <dgm:t>
        <a:bodyPr/>
        <a:lstStyle/>
        <a:p>
          <a:endParaRPr lang="es-MX" sz="1200">
            <a:latin typeface="Arial Narrow" panose="020B0606020202030204" pitchFamily="34" charset="0"/>
          </a:endParaRPr>
        </a:p>
      </dgm:t>
    </dgm:pt>
    <dgm:pt modelId="{A07C69B5-90DC-4123-9BDF-A8AECBCE233D}">
      <dgm:prSet phldrT="[Texto]" custT="1"/>
      <dgm:spPr/>
      <dgm:t>
        <a:bodyPr/>
        <a:lstStyle/>
        <a:p>
          <a:pPr>
            <a:spcBef>
              <a:spcPts val="0"/>
            </a:spcBef>
            <a:spcAft>
              <a:spcPts val="600"/>
            </a:spcAft>
          </a:pPr>
          <a:r>
            <a:rPr lang="es-MX" sz="1400" b="1" dirty="0" smtClean="0">
              <a:solidFill>
                <a:schemeClr val="accent3">
                  <a:lumMod val="50000"/>
                </a:schemeClr>
              </a:solidFill>
              <a:latin typeface="Arial Narrow" panose="020B0606020202030204" pitchFamily="34" charset="0"/>
            </a:rPr>
            <a:t>Mecanismos de </a:t>
          </a:r>
          <a:r>
            <a:rPr lang="es-MX" sz="1400" b="1" dirty="0">
              <a:solidFill>
                <a:schemeClr val="accent3">
                  <a:lumMod val="50000"/>
                </a:schemeClr>
              </a:solidFill>
              <a:latin typeface="Arial Narrow" panose="020B0606020202030204" pitchFamily="34" charset="0"/>
            </a:rPr>
            <a:t>protección </a:t>
          </a:r>
          <a:r>
            <a:rPr lang="es-MX" sz="1400" b="1" dirty="0" smtClean="0">
              <a:solidFill>
                <a:schemeClr val="accent3">
                  <a:lumMod val="50000"/>
                </a:schemeClr>
              </a:solidFill>
              <a:latin typeface="Arial Narrow" panose="020B0606020202030204" pitchFamily="34" charset="0"/>
            </a:rPr>
            <a:t>social </a:t>
          </a:r>
          <a:r>
            <a:rPr lang="es-MX" sz="1400" dirty="0" smtClean="0">
              <a:latin typeface="Arial Narrow" panose="020B0606020202030204" pitchFamily="34" charset="0"/>
            </a:rPr>
            <a:t>para </a:t>
          </a:r>
          <a:r>
            <a:rPr lang="es-MX" sz="1400" dirty="0">
              <a:latin typeface="Arial Narrow" panose="020B0606020202030204" pitchFamily="34" charset="0"/>
            </a:rPr>
            <a:t>las personas más pobres y vulnerables deben </a:t>
          </a:r>
          <a:r>
            <a:rPr lang="es-MX" sz="1400" b="1" dirty="0">
              <a:solidFill>
                <a:schemeClr val="accent3">
                  <a:lumMod val="50000"/>
                </a:schemeClr>
              </a:solidFill>
              <a:latin typeface="Arial Narrow" panose="020B0606020202030204" pitchFamily="34" charset="0"/>
            </a:rPr>
            <a:t>incorporar </a:t>
          </a:r>
          <a:r>
            <a:rPr lang="es-MX" sz="1400" b="1" dirty="0" smtClean="0">
              <a:solidFill>
                <a:schemeClr val="accent3">
                  <a:lumMod val="50000"/>
                </a:schemeClr>
              </a:solidFill>
              <a:latin typeface="Arial Narrow" panose="020B0606020202030204" pitchFamily="34" charset="0"/>
            </a:rPr>
            <a:t>derecho </a:t>
          </a:r>
          <a:r>
            <a:rPr lang="es-MX" sz="1400" b="1" dirty="0">
              <a:solidFill>
                <a:schemeClr val="accent3">
                  <a:lumMod val="50000"/>
                </a:schemeClr>
              </a:solidFill>
              <a:latin typeface="Arial Narrow" panose="020B0606020202030204" pitchFamily="34" charset="0"/>
            </a:rPr>
            <a:t>a la </a:t>
          </a:r>
          <a:r>
            <a:rPr lang="es-MX" sz="1400" b="1" dirty="0" smtClean="0">
              <a:solidFill>
                <a:schemeClr val="accent3">
                  <a:lumMod val="50000"/>
                </a:schemeClr>
              </a:solidFill>
              <a:latin typeface="Arial Narrow" panose="020B0606020202030204" pitchFamily="34" charset="0"/>
            </a:rPr>
            <a:t>alimentación</a:t>
          </a:r>
          <a:r>
            <a:rPr lang="es-MX" sz="1400" dirty="0" smtClean="0">
              <a:solidFill>
                <a:schemeClr val="accent3">
                  <a:lumMod val="50000"/>
                </a:schemeClr>
              </a:solidFill>
              <a:latin typeface="Arial Narrow" panose="020B0606020202030204" pitchFamily="34" charset="0"/>
            </a:rPr>
            <a:t> </a:t>
          </a:r>
          <a:r>
            <a:rPr lang="es-MX" sz="1400" dirty="0" smtClean="0">
              <a:latin typeface="Arial Narrow" panose="020B0606020202030204" pitchFamily="34" charset="0"/>
            </a:rPr>
            <a:t>(</a:t>
          </a:r>
          <a:r>
            <a:rPr lang="es-MX" sz="1400" dirty="0" err="1" smtClean="0">
              <a:latin typeface="Arial Narrow" panose="020B0606020202030204" pitchFamily="34" charset="0"/>
            </a:rPr>
            <a:t>HLPE</a:t>
          </a:r>
          <a:r>
            <a:rPr lang="es-MX" sz="1400" dirty="0" smtClean="0">
              <a:latin typeface="Arial Narrow" panose="020B0606020202030204" pitchFamily="34" charset="0"/>
            </a:rPr>
            <a:t>/</a:t>
          </a:r>
          <a:r>
            <a:rPr lang="es-MX" sz="1400" dirty="0" err="1" smtClean="0">
              <a:latin typeface="Arial Narrow" panose="020B0606020202030204" pitchFamily="34" charset="0"/>
            </a:rPr>
            <a:t>CSA</a:t>
          </a:r>
          <a:r>
            <a:rPr lang="es-MX" sz="1400" dirty="0" smtClean="0">
              <a:latin typeface="Arial Narrow" panose="020B0606020202030204" pitchFamily="34" charset="0"/>
            </a:rPr>
            <a:t>)</a:t>
          </a:r>
          <a:endParaRPr lang="es-MX" sz="1400" dirty="0">
            <a:latin typeface="Arial Narrow" panose="020B0606020202030204" pitchFamily="34" charset="0"/>
          </a:endParaRPr>
        </a:p>
      </dgm:t>
    </dgm:pt>
    <dgm:pt modelId="{4CCA5947-8D2D-4899-8C9D-F84D87B343DF}" type="parTrans" cxnId="{80E88ED2-35F3-4A12-A19A-A49339CBAF9A}">
      <dgm:prSet/>
      <dgm:spPr/>
      <dgm:t>
        <a:bodyPr/>
        <a:lstStyle/>
        <a:p>
          <a:endParaRPr lang="es-MX" sz="1200">
            <a:latin typeface="Arial Narrow" panose="020B0606020202030204" pitchFamily="34" charset="0"/>
          </a:endParaRPr>
        </a:p>
      </dgm:t>
    </dgm:pt>
    <dgm:pt modelId="{3C96A587-0E9E-4AEB-A1B5-81476A71EE03}" type="sibTrans" cxnId="{80E88ED2-35F3-4A12-A19A-A49339CBAF9A}">
      <dgm:prSet/>
      <dgm:spPr/>
      <dgm:t>
        <a:bodyPr/>
        <a:lstStyle/>
        <a:p>
          <a:endParaRPr lang="es-MX" sz="1200">
            <a:latin typeface="Arial Narrow" panose="020B0606020202030204" pitchFamily="34" charset="0"/>
          </a:endParaRPr>
        </a:p>
      </dgm:t>
    </dgm:pt>
    <dgm:pt modelId="{3557062F-D8EA-45BE-923F-4043DB3978A4}">
      <dgm:prSet phldrT="[Texto]" custT="1"/>
      <dgm:spPr/>
      <dgm:t>
        <a:bodyPr/>
        <a:lstStyle/>
        <a:p>
          <a:pPr>
            <a:spcBef>
              <a:spcPts val="0"/>
            </a:spcBef>
            <a:spcAft>
              <a:spcPts val="600"/>
            </a:spcAft>
          </a:pPr>
          <a:r>
            <a:rPr lang="es-MX" sz="1400" b="1" dirty="0" smtClean="0">
              <a:solidFill>
                <a:schemeClr val="accent3">
                  <a:lumMod val="50000"/>
                </a:schemeClr>
              </a:solidFill>
              <a:latin typeface="Arial Narrow" panose="020B0606020202030204" pitchFamily="34" charset="0"/>
            </a:rPr>
            <a:t>Protecciones prioritaria a agricultores </a:t>
          </a:r>
          <a:r>
            <a:rPr lang="es-MX" sz="1400" b="1" dirty="0">
              <a:solidFill>
                <a:schemeClr val="accent3">
                  <a:lumMod val="50000"/>
                </a:schemeClr>
              </a:solidFill>
              <a:latin typeface="Arial Narrow" panose="020B0606020202030204" pitchFamily="34" charset="0"/>
            </a:rPr>
            <a:t>y trabajadores de </a:t>
          </a:r>
          <a:r>
            <a:rPr lang="es-MX" sz="1400" b="1" dirty="0" smtClean="0">
              <a:solidFill>
                <a:schemeClr val="accent3">
                  <a:lumMod val="50000"/>
                </a:schemeClr>
              </a:solidFill>
              <a:latin typeface="Arial Narrow" panose="020B0606020202030204" pitchFamily="34" charset="0"/>
            </a:rPr>
            <a:t>sistemas </a:t>
          </a:r>
          <a:r>
            <a:rPr lang="es-MX" sz="1400" b="1" dirty="0">
              <a:solidFill>
                <a:schemeClr val="accent3">
                  <a:lumMod val="50000"/>
                </a:schemeClr>
              </a:solidFill>
              <a:latin typeface="Arial Narrow" panose="020B0606020202030204" pitchFamily="34" charset="0"/>
            </a:rPr>
            <a:t>alimentarios vulnerables</a:t>
          </a:r>
          <a:r>
            <a:rPr lang="es-MX" sz="1400" b="1" dirty="0">
              <a:latin typeface="Arial Narrow" panose="020B0606020202030204" pitchFamily="34" charset="0"/>
            </a:rPr>
            <a:t> </a:t>
          </a:r>
          <a:r>
            <a:rPr lang="es-MX" sz="1400" dirty="0">
              <a:latin typeface="Arial Narrow" panose="020B0606020202030204" pitchFamily="34" charset="0"/>
            </a:rPr>
            <a:t>y marginados </a:t>
          </a:r>
          <a:r>
            <a:rPr lang="es-MX" sz="1400" dirty="0" smtClean="0">
              <a:latin typeface="Arial Narrow" panose="020B0606020202030204" pitchFamily="34" charset="0"/>
            </a:rPr>
            <a:t> (</a:t>
          </a:r>
          <a:r>
            <a:rPr lang="es-MX" sz="1400" dirty="0" err="1" smtClean="0">
              <a:latin typeface="Arial Narrow" panose="020B0606020202030204" pitchFamily="34" charset="0"/>
            </a:rPr>
            <a:t>HLPE</a:t>
          </a:r>
          <a:r>
            <a:rPr lang="es-MX" sz="1400" dirty="0" smtClean="0">
              <a:latin typeface="Arial Narrow" panose="020B0606020202030204" pitchFamily="34" charset="0"/>
            </a:rPr>
            <a:t>/</a:t>
          </a:r>
          <a:r>
            <a:rPr lang="es-MX" sz="1400" dirty="0" err="1" smtClean="0">
              <a:latin typeface="Arial Narrow" panose="020B0606020202030204" pitchFamily="34" charset="0"/>
            </a:rPr>
            <a:t>CSA</a:t>
          </a:r>
          <a:r>
            <a:rPr lang="es-MX" sz="1400" dirty="0" smtClean="0">
              <a:latin typeface="Arial Narrow" panose="020B0606020202030204" pitchFamily="34" charset="0"/>
            </a:rPr>
            <a:t> )</a:t>
          </a:r>
          <a:endParaRPr lang="es-MX" sz="1400" dirty="0">
            <a:latin typeface="Arial Narrow" panose="020B0606020202030204" pitchFamily="34" charset="0"/>
          </a:endParaRPr>
        </a:p>
      </dgm:t>
    </dgm:pt>
    <dgm:pt modelId="{E972FE60-0E47-4F87-98D0-35589C29DF3C}" type="parTrans" cxnId="{0023E2B2-447B-49FF-A562-42FE8FDA706E}">
      <dgm:prSet/>
      <dgm:spPr/>
      <dgm:t>
        <a:bodyPr/>
        <a:lstStyle/>
        <a:p>
          <a:endParaRPr lang="es-MX" sz="1200">
            <a:latin typeface="Arial Narrow" panose="020B0606020202030204" pitchFamily="34" charset="0"/>
          </a:endParaRPr>
        </a:p>
      </dgm:t>
    </dgm:pt>
    <dgm:pt modelId="{8EC5F69B-0C80-4F53-ACB6-9F4ECB057CEF}" type="sibTrans" cxnId="{0023E2B2-447B-49FF-A562-42FE8FDA706E}">
      <dgm:prSet/>
      <dgm:spPr/>
      <dgm:t>
        <a:bodyPr/>
        <a:lstStyle/>
        <a:p>
          <a:endParaRPr lang="es-MX" sz="1200">
            <a:latin typeface="Arial Narrow" panose="020B0606020202030204" pitchFamily="34" charset="0"/>
          </a:endParaRPr>
        </a:p>
      </dgm:t>
    </dgm:pt>
    <dgm:pt modelId="{DA676A3A-FE23-4788-8856-F63EDC89ED26}">
      <dgm:prSet phldrT="[Texto]" custT="1"/>
      <dgm:spPr/>
      <dgm:t>
        <a:bodyPr/>
        <a:lstStyle/>
        <a:p>
          <a:pPr>
            <a:spcBef>
              <a:spcPts val="0"/>
            </a:spcBef>
            <a:spcAft>
              <a:spcPts val="600"/>
            </a:spcAft>
          </a:pPr>
          <a:r>
            <a:rPr lang="es-MX" sz="1400" b="1" dirty="0">
              <a:solidFill>
                <a:schemeClr val="accent3">
                  <a:lumMod val="50000"/>
                </a:schemeClr>
              </a:solidFill>
              <a:latin typeface="Arial Narrow" panose="020B0606020202030204" pitchFamily="34" charset="0"/>
            </a:rPr>
            <a:t>Mejorar </a:t>
          </a:r>
          <a:r>
            <a:rPr lang="es-MX" sz="1400" b="1" dirty="0" smtClean="0">
              <a:solidFill>
                <a:schemeClr val="accent3">
                  <a:lumMod val="50000"/>
                </a:schemeClr>
              </a:solidFill>
              <a:latin typeface="Arial Narrow" panose="020B0606020202030204" pitchFamily="34" charset="0"/>
            </a:rPr>
            <a:t>condiciones </a:t>
          </a:r>
          <a:r>
            <a:rPr lang="es-MX" sz="1400" b="1" dirty="0">
              <a:solidFill>
                <a:schemeClr val="accent3">
                  <a:lumMod val="50000"/>
                </a:schemeClr>
              </a:solidFill>
              <a:latin typeface="Arial Narrow" panose="020B0606020202030204" pitchFamily="34" charset="0"/>
            </a:rPr>
            <a:t>de vida de </a:t>
          </a:r>
          <a:r>
            <a:rPr lang="es-MX" sz="1400" b="1" dirty="0" smtClean="0">
              <a:solidFill>
                <a:schemeClr val="accent3">
                  <a:lumMod val="50000"/>
                </a:schemeClr>
              </a:solidFill>
              <a:latin typeface="Arial Narrow" panose="020B0606020202030204" pitchFamily="34" charset="0"/>
            </a:rPr>
            <a:t>pequeños </a:t>
          </a:r>
          <a:r>
            <a:rPr lang="es-MX" sz="1400" b="1" dirty="0">
              <a:solidFill>
                <a:schemeClr val="accent3">
                  <a:lumMod val="50000"/>
                </a:schemeClr>
              </a:solidFill>
              <a:latin typeface="Arial Narrow" panose="020B0606020202030204" pitchFamily="34" charset="0"/>
            </a:rPr>
            <a:t>productores </a:t>
          </a:r>
          <a:r>
            <a:rPr lang="es-MX" sz="1400" b="1" dirty="0" smtClean="0">
              <a:solidFill>
                <a:schemeClr val="accent3">
                  <a:lumMod val="50000"/>
                </a:schemeClr>
              </a:solidFill>
              <a:latin typeface="Arial Narrow" panose="020B0606020202030204" pitchFamily="34" charset="0"/>
            </a:rPr>
            <a:t>agrícolas</a:t>
          </a:r>
          <a:r>
            <a:rPr lang="es-MX" sz="1400" dirty="0" smtClean="0">
              <a:latin typeface="Arial Narrow" panose="020B0606020202030204" pitchFamily="34" charset="0"/>
            </a:rPr>
            <a:t> (FAO)</a:t>
          </a:r>
          <a:endParaRPr lang="es-MX" sz="1400" dirty="0">
            <a:latin typeface="Arial Narrow" panose="020B0606020202030204" pitchFamily="34" charset="0"/>
          </a:endParaRPr>
        </a:p>
      </dgm:t>
    </dgm:pt>
    <dgm:pt modelId="{FFFB5F7D-2746-43FC-AFF7-E8FF986D3D7C}" type="parTrans" cxnId="{E8190EA0-D746-45E4-A545-203FCB518D3F}">
      <dgm:prSet/>
      <dgm:spPr/>
      <dgm:t>
        <a:bodyPr/>
        <a:lstStyle/>
        <a:p>
          <a:endParaRPr lang="es-MX" sz="1200">
            <a:latin typeface="Arial Narrow" panose="020B0606020202030204" pitchFamily="34" charset="0"/>
          </a:endParaRPr>
        </a:p>
      </dgm:t>
    </dgm:pt>
    <dgm:pt modelId="{A551B3E0-3424-44F4-AA70-A3527AB80DBA}" type="sibTrans" cxnId="{E8190EA0-D746-45E4-A545-203FCB518D3F}">
      <dgm:prSet/>
      <dgm:spPr/>
      <dgm:t>
        <a:bodyPr/>
        <a:lstStyle/>
        <a:p>
          <a:endParaRPr lang="es-MX" sz="1200">
            <a:latin typeface="Arial Narrow" panose="020B0606020202030204" pitchFamily="34" charset="0"/>
          </a:endParaRPr>
        </a:p>
      </dgm:t>
    </dgm:pt>
    <dgm:pt modelId="{B2240406-98A4-4EC5-9CD5-67B4A8C0DC8E}">
      <dgm:prSet phldrT="[Texto]" custT="1"/>
      <dgm:spPr/>
      <dgm:t>
        <a:bodyPr/>
        <a:lstStyle/>
        <a:p>
          <a:pPr>
            <a:spcAft>
              <a:spcPts val="600"/>
            </a:spcAft>
          </a:pPr>
          <a:r>
            <a:rPr lang="es-MX" sz="1400" b="1" dirty="0" smtClean="0">
              <a:solidFill>
                <a:schemeClr val="accent3">
                  <a:lumMod val="50000"/>
                </a:schemeClr>
              </a:solidFill>
              <a:latin typeface="Arial Narrow" panose="020B0606020202030204" pitchFamily="34" charset="0"/>
            </a:rPr>
            <a:t>Resolver obstáculos </a:t>
          </a:r>
          <a:r>
            <a:rPr lang="es-MX" sz="1400" b="1" dirty="0">
              <a:solidFill>
                <a:schemeClr val="accent3">
                  <a:lumMod val="50000"/>
                </a:schemeClr>
              </a:solidFill>
              <a:latin typeface="Arial Narrow" panose="020B0606020202030204" pitchFamily="34" charset="0"/>
            </a:rPr>
            <a:t>logísticos de las cadenas de valor alimentaria </a:t>
          </a:r>
          <a:r>
            <a:rPr lang="es-MX" sz="1400" dirty="0">
              <a:latin typeface="Arial Narrow" panose="020B0606020202030204" pitchFamily="34" charset="0"/>
            </a:rPr>
            <a:t>para evitar aumentos innecesarios del costo de los alimentos, en particular la asequibilidad de alimentos diversificados, inocuos y nutritivos para todos </a:t>
          </a:r>
          <a:r>
            <a:rPr lang="es-MX" sz="1400" dirty="0" smtClean="0">
              <a:latin typeface="Arial Narrow" panose="020B0606020202030204" pitchFamily="34" charset="0"/>
            </a:rPr>
            <a:t>(FAO)</a:t>
          </a:r>
          <a:endParaRPr lang="es-MX" sz="1400" dirty="0">
            <a:latin typeface="Arial Narrow" panose="020B0606020202030204" pitchFamily="34" charset="0"/>
          </a:endParaRPr>
        </a:p>
      </dgm:t>
    </dgm:pt>
    <dgm:pt modelId="{E8FDB566-83A1-4696-92AC-81BD02039F20}" type="parTrans" cxnId="{74005714-08FE-4E23-A489-FAB18D9453D8}">
      <dgm:prSet/>
      <dgm:spPr/>
      <dgm:t>
        <a:bodyPr/>
        <a:lstStyle/>
        <a:p>
          <a:endParaRPr lang="es-MX" sz="1200">
            <a:latin typeface="Arial Narrow" panose="020B0606020202030204" pitchFamily="34" charset="0"/>
          </a:endParaRPr>
        </a:p>
      </dgm:t>
    </dgm:pt>
    <dgm:pt modelId="{C8B9C755-58F6-403C-B38B-C148B6A3FB55}" type="sibTrans" cxnId="{74005714-08FE-4E23-A489-FAB18D9453D8}">
      <dgm:prSet/>
      <dgm:spPr/>
      <dgm:t>
        <a:bodyPr/>
        <a:lstStyle/>
        <a:p>
          <a:endParaRPr lang="es-MX" sz="1200">
            <a:latin typeface="Arial Narrow" panose="020B0606020202030204" pitchFamily="34" charset="0"/>
          </a:endParaRPr>
        </a:p>
      </dgm:t>
    </dgm:pt>
    <dgm:pt modelId="{6C1BE0C1-F941-4B66-A003-4483B76C6043}">
      <dgm:prSet phldrT="[Texto]" custT="1"/>
      <dgm:spPr/>
      <dgm:t>
        <a:bodyPr/>
        <a:lstStyle/>
        <a:p>
          <a:pPr>
            <a:spcAft>
              <a:spcPts val="600"/>
            </a:spcAft>
          </a:pPr>
          <a:r>
            <a:rPr lang="es-MX" sz="1400" dirty="0" smtClean="0">
              <a:latin typeface="Arial Narrow" panose="020B0606020202030204" pitchFamily="34" charset="0"/>
            </a:rPr>
            <a:t>Abrir espacios con </a:t>
          </a:r>
          <a:r>
            <a:rPr lang="es-MX" sz="1400" b="1" dirty="0" smtClean="0">
              <a:solidFill>
                <a:schemeClr val="accent3">
                  <a:lumMod val="50000"/>
                </a:schemeClr>
              </a:solidFill>
              <a:latin typeface="Arial Narrow" panose="020B0606020202030204" pitchFamily="34" charset="0"/>
            </a:rPr>
            <a:t>mejor </a:t>
          </a:r>
          <a:r>
            <a:rPr lang="es-MX" sz="1400" b="1" dirty="0">
              <a:solidFill>
                <a:schemeClr val="accent3">
                  <a:lumMod val="50000"/>
                </a:schemeClr>
              </a:solidFill>
              <a:latin typeface="Arial Narrow" panose="020B0606020202030204" pitchFamily="34" charset="0"/>
            </a:rPr>
            <a:t>uso de las tecnologías digitales para facilitar la participación de la sociedad civil</a:t>
          </a:r>
          <a:r>
            <a:rPr lang="es-MX" sz="1400" dirty="0">
              <a:latin typeface="Arial Narrow" panose="020B0606020202030204" pitchFamily="34" charset="0"/>
            </a:rPr>
            <a:t> </a:t>
          </a:r>
          <a:r>
            <a:rPr lang="es-MX" sz="1400" dirty="0" smtClean="0">
              <a:latin typeface="Arial Narrow" panose="020B0606020202030204" pitchFamily="34" charset="0"/>
            </a:rPr>
            <a:t>(CEPAL)</a:t>
          </a:r>
          <a:endParaRPr lang="es-MX" sz="1400" dirty="0">
            <a:latin typeface="Arial Narrow" panose="020B0606020202030204" pitchFamily="34" charset="0"/>
          </a:endParaRPr>
        </a:p>
      </dgm:t>
    </dgm:pt>
    <dgm:pt modelId="{B00EE1BE-7EBF-4780-B8B1-01C16E1D9B02}" type="parTrans" cxnId="{BE62E633-AAE6-48A7-844D-F4C5BC5B394E}">
      <dgm:prSet/>
      <dgm:spPr/>
      <dgm:t>
        <a:bodyPr/>
        <a:lstStyle/>
        <a:p>
          <a:endParaRPr lang="es-MX" sz="1200">
            <a:latin typeface="Arial Narrow" panose="020B0606020202030204" pitchFamily="34" charset="0"/>
          </a:endParaRPr>
        </a:p>
      </dgm:t>
    </dgm:pt>
    <dgm:pt modelId="{A844A278-D76F-4C37-89BA-0402269BE8FC}" type="sibTrans" cxnId="{BE62E633-AAE6-48A7-844D-F4C5BC5B394E}">
      <dgm:prSet/>
      <dgm:spPr/>
      <dgm:t>
        <a:bodyPr/>
        <a:lstStyle/>
        <a:p>
          <a:endParaRPr lang="es-MX" sz="1200">
            <a:latin typeface="Arial Narrow" panose="020B0606020202030204" pitchFamily="34" charset="0"/>
          </a:endParaRPr>
        </a:p>
      </dgm:t>
    </dgm:pt>
    <dgm:pt modelId="{263FA747-15F1-4194-A55C-D433C6A90EBF}">
      <dgm:prSet phldrT="[Texto]" custT="1"/>
      <dgm:spPr/>
      <dgm:t>
        <a:bodyPr/>
        <a:lstStyle/>
        <a:p>
          <a:pPr>
            <a:spcBef>
              <a:spcPts val="0"/>
            </a:spcBef>
            <a:spcAft>
              <a:spcPts val="600"/>
            </a:spcAft>
          </a:pPr>
          <a:r>
            <a:rPr lang="es-MX" sz="1400" b="1" dirty="0" smtClean="0">
              <a:solidFill>
                <a:schemeClr val="accent3">
                  <a:lumMod val="50000"/>
                </a:schemeClr>
              </a:solidFill>
              <a:latin typeface="Arial Narrow" panose="020B0606020202030204" pitchFamily="34" charset="0"/>
            </a:rPr>
            <a:t>Reducir las </a:t>
          </a:r>
          <a:r>
            <a:rPr lang="es-MX" sz="1400" b="1" dirty="0">
              <a:solidFill>
                <a:schemeClr val="accent3">
                  <a:lumMod val="50000"/>
                </a:schemeClr>
              </a:solidFill>
              <a:latin typeface="Arial Narrow" panose="020B0606020202030204" pitchFamily="34" charset="0"/>
            </a:rPr>
            <a:t>disparidades e inequidades territoriales </a:t>
          </a:r>
          <a:r>
            <a:rPr lang="es-MX" sz="1400" dirty="0">
              <a:latin typeface="Arial Narrow" panose="020B0606020202030204" pitchFamily="34" charset="0"/>
            </a:rPr>
            <a:t>asociadas a </a:t>
          </a:r>
          <a:r>
            <a:rPr lang="es-MX" sz="1400" dirty="0" smtClean="0">
              <a:latin typeface="Arial Narrow" panose="020B0606020202030204" pitchFamily="34" charset="0"/>
            </a:rPr>
            <a:t>población </a:t>
          </a:r>
          <a:r>
            <a:rPr lang="es-MX" sz="1400" dirty="0">
              <a:latin typeface="Arial Narrow" panose="020B0606020202030204" pitchFamily="34" charset="0"/>
            </a:rPr>
            <a:t>afectada por </a:t>
          </a:r>
          <a:r>
            <a:rPr lang="es-MX" sz="1400" dirty="0" smtClean="0">
              <a:latin typeface="Arial Narrow" panose="020B0606020202030204" pitchFamily="34" charset="0"/>
            </a:rPr>
            <a:t>desnutrición</a:t>
          </a:r>
          <a:r>
            <a:rPr lang="es-MX" sz="1400" dirty="0">
              <a:latin typeface="Arial Narrow" panose="020B0606020202030204" pitchFamily="34" charset="0"/>
            </a:rPr>
            <a:t>, </a:t>
          </a:r>
          <a:r>
            <a:rPr lang="es-MX" sz="1400" dirty="0" smtClean="0">
              <a:latin typeface="Arial Narrow" panose="020B0606020202030204" pitchFamily="34" charset="0"/>
            </a:rPr>
            <a:t>sobrepeso </a:t>
          </a:r>
          <a:r>
            <a:rPr lang="es-MX" sz="1400" dirty="0">
              <a:latin typeface="Arial Narrow" panose="020B0606020202030204" pitchFamily="34" charset="0"/>
            </a:rPr>
            <a:t>y </a:t>
          </a:r>
          <a:r>
            <a:rPr lang="es-MX" sz="1400" dirty="0" smtClean="0">
              <a:latin typeface="Arial Narrow" panose="020B0606020202030204" pitchFamily="34" charset="0"/>
            </a:rPr>
            <a:t>obesidad (FAO)</a:t>
          </a:r>
          <a:endParaRPr lang="es-MX" sz="1400" dirty="0">
            <a:latin typeface="Arial Narrow" panose="020B0606020202030204" pitchFamily="34" charset="0"/>
          </a:endParaRPr>
        </a:p>
      </dgm:t>
    </dgm:pt>
    <dgm:pt modelId="{F7EB45F9-6B54-4AE6-84B3-BBD62A2844F7}" type="parTrans" cxnId="{9E2CCCA5-A46B-476C-A488-748C8696CFF4}">
      <dgm:prSet/>
      <dgm:spPr/>
      <dgm:t>
        <a:bodyPr/>
        <a:lstStyle/>
        <a:p>
          <a:endParaRPr lang="es-MX" sz="2400"/>
        </a:p>
      </dgm:t>
    </dgm:pt>
    <dgm:pt modelId="{C0FC4E18-D814-4448-A13C-534E6805648B}" type="sibTrans" cxnId="{9E2CCCA5-A46B-476C-A488-748C8696CFF4}">
      <dgm:prSet/>
      <dgm:spPr/>
      <dgm:t>
        <a:bodyPr/>
        <a:lstStyle/>
        <a:p>
          <a:endParaRPr lang="es-MX" sz="2400"/>
        </a:p>
      </dgm:t>
    </dgm:pt>
    <dgm:pt modelId="{05536E10-C668-4CE5-9EAE-985CA00BBBB8}">
      <dgm:prSet phldrT="[Texto]" custT="1"/>
      <dgm:spPr/>
      <dgm:t>
        <a:bodyPr/>
        <a:lstStyle/>
        <a:p>
          <a:pPr>
            <a:spcAft>
              <a:spcPts val="600"/>
            </a:spcAft>
          </a:pPr>
          <a:r>
            <a:rPr lang="es-MX" sz="1400" b="1" dirty="0" smtClean="0">
              <a:solidFill>
                <a:srgbClr val="1C501C"/>
              </a:solidFill>
              <a:latin typeface="Arial Narrow" panose="020B0606020202030204" pitchFamily="34" charset="0"/>
            </a:rPr>
            <a:t>Otorgar apoyo financiero a las empresas agropecuarias</a:t>
          </a:r>
          <a:r>
            <a:rPr lang="es-MX" sz="1400" dirty="0" smtClean="0">
              <a:latin typeface="Arial Narrow" panose="020B0606020202030204" pitchFamily="34" charset="0"/>
            </a:rPr>
            <a:t> (crédito y subsidios productivos), orientado principalmente a la agricultura familiar (FAO/CEPAL)</a:t>
          </a:r>
          <a:endParaRPr lang="es-MX" sz="1400" dirty="0">
            <a:latin typeface="Arial Narrow" panose="020B0606020202030204" pitchFamily="34" charset="0"/>
          </a:endParaRPr>
        </a:p>
      </dgm:t>
    </dgm:pt>
    <dgm:pt modelId="{E510FB6B-0BC0-4DE8-BFA9-280F2FC06F1D}" type="parTrans" cxnId="{DDA7764F-52D1-4D49-ADD6-4D7DF12D1230}">
      <dgm:prSet/>
      <dgm:spPr/>
      <dgm:t>
        <a:bodyPr/>
        <a:lstStyle/>
        <a:p>
          <a:endParaRPr lang="es-MX"/>
        </a:p>
      </dgm:t>
    </dgm:pt>
    <dgm:pt modelId="{A4FF4222-E5E8-40F8-BB44-CBC3AB4C95DE}" type="sibTrans" cxnId="{DDA7764F-52D1-4D49-ADD6-4D7DF12D1230}">
      <dgm:prSet/>
      <dgm:spPr/>
      <dgm:t>
        <a:bodyPr/>
        <a:lstStyle/>
        <a:p>
          <a:endParaRPr lang="es-MX"/>
        </a:p>
      </dgm:t>
    </dgm:pt>
    <dgm:pt modelId="{DE0FB9D0-88F6-4855-A79D-166EC2187D44}">
      <dgm:prSet phldrT="[Texto]" custT="1"/>
      <dgm:spPr/>
      <dgm:t>
        <a:bodyPr/>
        <a:lstStyle/>
        <a:p>
          <a:pPr>
            <a:spcAft>
              <a:spcPts val="600"/>
            </a:spcAft>
          </a:pPr>
          <a:r>
            <a:rPr lang="es-MX" sz="1400" dirty="0" smtClean="0">
              <a:latin typeface="Arial Narrow" panose="020B0606020202030204" pitchFamily="34" charset="0"/>
            </a:rPr>
            <a:t>Expandir y garantizar el funcionamiento de los programas de </a:t>
          </a:r>
          <a:r>
            <a:rPr lang="es-MX" sz="1400" b="1" dirty="0" smtClean="0">
              <a:solidFill>
                <a:srgbClr val="1C501C"/>
              </a:solidFill>
              <a:latin typeface="Arial Narrow" panose="020B0606020202030204" pitchFamily="34" charset="0"/>
            </a:rPr>
            <a:t>apoyo a la producción de autoconsumo </a:t>
          </a:r>
          <a:r>
            <a:rPr lang="es-MX" sz="1400" dirty="0" smtClean="0">
              <a:latin typeface="Arial Narrow" panose="020B0606020202030204" pitchFamily="34" charset="0"/>
            </a:rPr>
            <a:t>(FAO/CEPAL)</a:t>
          </a:r>
          <a:endParaRPr lang="es-MX" sz="1400" dirty="0">
            <a:latin typeface="Arial Narrow" panose="020B0606020202030204" pitchFamily="34" charset="0"/>
          </a:endParaRPr>
        </a:p>
      </dgm:t>
    </dgm:pt>
    <dgm:pt modelId="{93193E2E-03E2-42FB-B23C-741651E36586}" type="parTrans" cxnId="{377A01ED-3527-45AF-8219-B1A9ABEE66F1}">
      <dgm:prSet/>
      <dgm:spPr/>
      <dgm:t>
        <a:bodyPr/>
        <a:lstStyle/>
        <a:p>
          <a:endParaRPr lang="es-MX"/>
        </a:p>
      </dgm:t>
    </dgm:pt>
    <dgm:pt modelId="{3F242078-99DE-4BBE-9382-D2D431AF91FA}" type="sibTrans" cxnId="{377A01ED-3527-45AF-8219-B1A9ABEE66F1}">
      <dgm:prSet/>
      <dgm:spPr/>
      <dgm:t>
        <a:bodyPr/>
        <a:lstStyle/>
        <a:p>
          <a:endParaRPr lang="es-MX"/>
        </a:p>
      </dgm:t>
    </dgm:pt>
    <dgm:pt modelId="{B34D1288-60EC-40B2-AC18-9A5DFCA3B62E}" type="pres">
      <dgm:prSet presAssocID="{E9803717-7018-4454-93CB-C7D15B376420}" presName="Name0" presStyleCnt="0">
        <dgm:presLayoutVars>
          <dgm:dir/>
          <dgm:animLvl val="lvl"/>
          <dgm:resizeHandles val="exact"/>
        </dgm:presLayoutVars>
      </dgm:prSet>
      <dgm:spPr/>
      <dgm:t>
        <a:bodyPr/>
        <a:lstStyle/>
        <a:p>
          <a:endParaRPr lang="es-MX"/>
        </a:p>
      </dgm:t>
    </dgm:pt>
    <dgm:pt modelId="{9063CDE4-4BAD-40CD-8A0E-3A3D57A48582}" type="pres">
      <dgm:prSet presAssocID="{B7EFA98D-798B-4457-A020-AFB032F4F930}" presName="composite" presStyleCnt="0"/>
      <dgm:spPr/>
      <dgm:t>
        <a:bodyPr/>
        <a:lstStyle/>
        <a:p>
          <a:endParaRPr lang="es-MX"/>
        </a:p>
      </dgm:t>
    </dgm:pt>
    <dgm:pt modelId="{80BFADE5-F57F-46D2-90D0-22C9B8AF3D97}" type="pres">
      <dgm:prSet presAssocID="{B7EFA98D-798B-4457-A020-AFB032F4F930}" presName="parTx" presStyleLbl="alignNode1" presStyleIdx="0" presStyleCnt="3">
        <dgm:presLayoutVars>
          <dgm:chMax val="0"/>
          <dgm:chPref val="0"/>
          <dgm:bulletEnabled val="1"/>
        </dgm:presLayoutVars>
      </dgm:prSet>
      <dgm:spPr/>
      <dgm:t>
        <a:bodyPr/>
        <a:lstStyle/>
        <a:p>
          <a:endParaRPr lang="es-MX"/>
        </a:p>
      </dgm:t>
    </dgm:pt>
    <dgm:pt modelId="{ECE1AE9C-CD40-49DB-B4BF-F6C2598EA17A}" type="pres">
      <dgm:prSet presAssocID="{B7EFA98D-798B-4457-A020-AFB032F4F930}" presName="desTx" presStyleLbl="alignAccFollowNode1" presStyleIdx="0" presStyleCnt="3">
        <dgm:presLayoutVars>
          <dgm:bulletEnabled val="1"/>
        </dgm:presLayoutVars>
      </dgm:prSet>
      <dgm:spPr/>
      <dgm:t>
        <a:bodyPr/>
        <a:lstStyle/>
        <a:p>
          <a:endParaRPr lang="es-MX"/>
        </a:p>
      </dgm:t>
    </dgm:pt>
    <dgm:pt modelId="{44016D1A-1B8E-48E9-82E5-5DC4F73F305B}" type="pres">
      <dgm:prSet presAssocID="{D624BDE2-24E5-431B-9276-1D4DD8E2323E}" presName="space" presStyleCnt="0"/>
      <dgm:spPr/>
      <dgm:t>
        <a:bodyPr/>
        <a:lstStyle/>
        <a:p>
          <a:endParaRPr lang="es-MX"/>
        </a:p>
      </dgm:t>
    </dgm:pt>
    <dgm:pt modelId="{5E1DBCA4-0054-43AD-9F6E-1224C6B2E319}" type="pres">
      <dgm:prSet presAssocID="{61206AC8-5A85-4F59-910F-E3A28CC1CF42}" presName="composite" presStyleCnt="0"/>
      <dgm:spPr/>
      <dgm:t>
        <a:bodyPr/>
        <a:lstStyle/>
        <a:p>
          <a:endParaRPr lang="es-MX"/>
        </a:p>
      </dgm:t>
    </dgm:pt>
    <dgm:pt modelId="{EA37A2BD-4BFE-4CFE-ABB6-A2BC623C6CB6}" type="pres">
      <dgm:prSet presAssocID="{61206AC8-5A85-4F59-910F-E3A28CC1CF42}" presName="parTx" presStyleLbl="alignNode1" presStyleIdx="1" presStyleCnt="3">
        <dgm:presLayoutVars>
          <dgm:chMax val="0"/>
          <dgm:chPref val="0"/>
          <dgm:bulletEnabled val="1"/>
        </dgm:presLayoutVars>
      </dgm:prSet>
      <dgm:spPr/>
      <dgm:t>
        <a:bodyPr/>
        <a:lstStyle/>
        <a:p>
          <a:endParaRPr lang="es-MX"/>
        </a:p>
      </dgm:t>
    </dgm:pt>
    <dgm:pt modelId="{507D6436-83C9-4470-A68B-624F7CCA6820}" type="pres">
      <dgm:prSet presAssocID="{61206AC8-5A85-4F59-910F-E3A28CC1CF42}" presName="desTx" presStyleLbl="alignAccFollowNode1" presStyleIdx="1" presStyleCnt="3">
        <dgm:presLayoutVars>
          <dgm:bulletEnabled val="1"/>
        </dgm:presLayoutVars>
      </dgm:prSet>
      <dgm:spPr/>
      <dgm:t>
        <a:bodyPr/>
        <a:lstStyle/>
        <a:p>
          <a:endParaRPr lang="es-MX"/>
        </a:p>
      </dgm:t>
    </dgm:pt>
    <dgm:pt modelId="{CBC229D3-6736-40C1-8F8C-2781615A9782}" type="pres">
      <dgm:prSet presAssocID="{35EE3605-F3F6-4224-B03F-1ED04B0A1A04}" presName="space" presStyleCnt="0"/>
      <dgm:spPr/>
      <dgm:t>
        <a:bodyPr/>
        <a:lstStyle/>
        <a:p>
          <a:endParaRPr lang="es-MX"/>
        </a:p>
      </dgm:t>
    </dgm:pt>
    <dgm:pt modelId="{CDABA93A-C3E2-4EDA-AF69-C1044DAC3F11}" type="pres">
      <dgm:prSet presAssocID="{3E70A049-8086-4549-8C8F-1718DDB95D02}" presName="composite" presStyleCnt="0"/>
      <dgm:spPr/>
      <dgm:t>
        <a:bodyPr/>
        <a:lstStyle/>
        <a:p>
          <a:endParaRPr lang="es-MX"/>
        </a:p>
      </dgm:t>
    </dgm:pt>
    <dgm:pt modelId="{0D1E9099-A261-4A5D-8480-6449EA894C09}" type="pres">
      <dgm:prSet presAssocID="{3E70A049-8086-4549-8C8F-1718DDB95D02}" presName="parTx" presStyleLbl="alignNode1" presStyleIdx="2" presStyleCnt="3">
        <dgm:presLayoutVars>
          <dgm:chMax val="0"/>
          <dgm:chPref val="0"/>
          <dgm:bulletEnabled val="1"/>
        </dgm:presLayoutVars>
      </dgm:prSet>
      <dgm:spPr/>
      <dgm:t>
        <a:bodyPr/>
        <a:lstStyle/>
        <a:p>
          <a:endParaRPr lang="es-MX"/>
        </a:p>
      </dgm:t>
    </dgm:pt>
    <dgm:pt modelId="{EC6B9733-6A27-4021-8DE3-C31EBC4938EC}" type="pres">
      <dgm:prSet presAssocID="{3E70A049-8086-4549-8C8F-1718DDB95D02}" presName="desTx" presStyleLbl="alignAccFollowNode1" presStyleIdx="2" presStyleCnt="3">
        <dgm:presLayoutVars>
          <dgm:bulletEnabled val="1"/>
        </dgm:presLayoutVars>
      </dgm:prSet>
      <dgm:spPr/>
      <dgm:t>
        <a:bodyPr/>
        <a:lstStyle/>
        <a:p>
          <a:endParaRPr lang="es-MX"/>
        </a:p>
      </dgm:t>
    </dgm:pt>
  </dgm:ptLst>
  <dgm:cxnLst>
    <dgm:cxn modelId="{D2622587-044F-4579-AE7D-33E94D4B984E}" type="presOf" srcId="{416AA75D-5715-451A-8C2E-2FEEFDA49373}" destId="{ECE1AE9C-CD40-49DB-B4BF-F6C2598EA17A}" srcOrd="0" destOrd="1" presId="urn:microsoft.com/office/officeart/2005/8/layout/hList1"/>
    <dgm:cxn modelId="{377A01ED-3527-45AF-8219-B1A9ABEE66F1}" srcId="{61206AC8-5A85-4F59-910F-E3A28CC1CF42}" destId="{DE0FB9D0-88F6-4855-A79D-166EC2187D44}" srcOrd="3" destOrd="0" parTransId="{93193E2E-03E2-42FB-B23C-741651E36586}" sibTransId="{3F242078-99DE-4BBE-9382-D2D431AF91FA}"/>
    <dgm:cxn modelId="{20C5CECC-D716-45FE-86C5-955E900AFF3D}" srcId="{E9803717-7018-4454-93CB-C7D15B376420}" destId="{61206AC8-5A85-4F59-910F-E3A28CC1CF42}" srcOrd="1" destOrd="0" parTransId="{0E1C0E98-0DE2-4103-B7D6-9BC3FD6E3E1D}" sibTransId="{35EE3605-F3F6-4224-B03F-1ED04B0A1A04}"/>
    <dgm:cxn modelId="{573B9FA0-7A62-405E-8A7D-FBDC2240F9BA}" type="presOf" srcId="{E9803717-7018-4454-93CB-C7D15B376420}" destId="{B34D1288-60EC-40B2-AC18-9A5DFCA3B62E}" srcOrd="0" destOrd="0" presId="urn:microsoft.com/office/officeart/2005/8/layout/hList1"/>
    <dgm:cxn modelId="{03BF5DEC-E18F-4C6A-916F-83C65F63B730}" type="presOf" srcId="{3E70A049-8086-4549-8C8F-1718DDB95D02}" destId="{0D1E9099-A261-4A5D-8480-6449EA894C09}" srcOrd="0" destOrd="0" presId="urn:microsoft.com/office/officeart/2005/8/layout/hList1"/>
    <dgm:cxn modelId="{DDA7764F-52D1-4D49-ADD6-4D7DF12D1230}" srcId="{61206AC8-5A85-4F59-910F-E3A28CC1CF42}" destId="{05536E10-C668-4CE5-9EAE-985CA00BBBB8}" srcOrd="2" destOrd="0" parTransId="{E510FB6B-0BC0-4DE8-BFA9-280F2FC06F1D}" sibTransId="{A4FF4222-E5E8-40F8-BB44-CBC3AB4C95DE}"/>
    <dgm:cxn modelId="{BA91AE7A-4E8A-416D-962B-CE46C724C339}" type="presOf" srcId="{DA676A3A-FE23-4788-8856-F63EDC89ED26}" destId="{ECE1AE9C-CD40-49DB-B4BF-F6C2598EA17A}" srcOrd="0" destOrd="4" presId="urn:microsoft.com/office/officeart/2005/8/layout/hList1"/>
    <dgm:cxn modelId="{7955A3DE-6BF6-49EB-A4A4-C22E4B24E91E}" srcId="{E9803717-7018-4454-93CB-C7D15B376420}" destId="{B7EFA98D-798B-4457-A020-AFB032F4F930}" srcOrd="0" destOrd="0" parTransId="{0BF2F4B6-72BC-4742-B2AD-8D25AF0A274A}" sibTransId="{D624BDE2-24E5-431B-9276-1D4DD8E2323E}"/>
    <dgm:cxn modelId="{FA49B67C-61E0-47FA-80F9-8D3414CA3493}" srcId="{3E70A049-8086-4549-8C8F-1718DDB95D02}" destId="{73968DB9-D651-4983-A08B-A2EB474818C9}" srcOrd="0" destOrd="0" parTransId="{126423A0-ECB2-420D-AF15-CB14E4329E39}" sibTransId="{70227C00-027F-4D7D-BD2F-26292809A1DA}"/>
    <dgm:cxn modelId="{E8190EA0-D746-45E4-A545-203FCB518D3F}" srcId="{B7EFA98D-798B-4457-A020-AFB032F4F930}" destId="{DA676A3A-FE23-4788-8856-F63EDC89ED26}" srcOrd="4" destOrd="0" parTransId="{FFFB5F7D-2746-43FC-AFF7-E8FF986D3D7C}" sibTransId="{A551B3E0-3424-44F4-AA70-A3527AB80DBA}"/>
    <dgm:cxn modelId="{0621D9FF-A363-41B8-8922-3F297AAB0124}" type="presOf" srcId="{A07C69B5-90DC-4123-9BDF-A8AECBCE233D}" destId="{ECE1AE9C-CD40-49DB-B4BF-F6C2598EA17A}" srcOrd="0" destOrd="2" presId="urn:microsoft.com/office/officeart/2005/8/layout/hList1"/>
    <dgm:cxn modelId="{80E88ED2-35F3-4A12-A19A-A49339CBAF9A}" srcId="{B7EFA98D-798B-4457-A020-AFB032F4F930}" destId="{A07C69B5-90DC-4123-9BDF-A8AECBCE233D}" srcOrd="2" destOrd="0" parTransId="{4CCA5947-8D2D-4899-8C9D-F84D87B343DF}" sibTransId="{3C96A587-0E9E-4AEB-A1B5-81476A71EE03}"/>
    <dgm:cxn modelId="{BE62E633-AAE6-48A7-844D-F4C5BC5B394E}" srcId="{3E70A049-8086-4549-8C8F-1718DDB95D02}" destId="{6C1BE0C1-F941-4B66-A003-4483B76C6043}" srcOrd="2" destOrd="0" parTransId="{B00EE1BE-7EBF-4780-B8B1-01C16E1D9B02}" sibTransId="{A844A278-D76F-4C37-89BA-0402269BE8FC}"/>
    <dgm:cxn modelId="{7CEEE8FA-E14A-48CA-81ED-ACE49F836B50}" type="presOf" srcId="{B7EFA98D-798B-4457-A020-AFB032F4F930}" destId="{80BFADE5-F57F-46D2-90D0-22C9B8AF3D97}" srcOrd="0" destOrd="0" presId="urn:microsoft.com/office/officeart/2005/8/layout/hList1"/>
    <dgm:cxn modelId="{81721834-15E6-4A83-81BB-2C254726BE7A}" type="presOf" srcId="{61206AC8-5A85-4F59-910F-E3A28CC1CF42}" destId="{EA37A2BD-4BFE-4CFE-ABB6-A2BC623C6CB6}" srcOrd="0" destOrd="0" presId="urn:microsoft.com/office/officeart/2005/8/layout/hList1"/>
    <dgm:cxn modelId="{DA2D3258-6F86-412D-B595-2A7AE0FDBFCE}" srcId="{B7EFA98D-798B-4457-A020-AFB032F4F930}" destId="{C447B732-AAA0-4E4E-9850-9847B188F237}" srcOrd="0" destOrd="0" parTransId="{0221D69E-7A24-450B-A324-8AB0CC222FFA}" sibTransId="{2D87FD8B-E7EC-447C-BB89-A95AC0B48AAD}"/>
    <dgm:cxn modelId="{A7506CED-0B5C-41F6-B152-00EE9DC8782E}" type="presOf" srcId="{DE0FB9D0-88F6-4855-A79D-166EC2187D44}" destId="{507D6436-83C9-4470-A68B-624F7CCA6820}" srcOrd="0" destOrd="3" presId="urn:microsoft.com/office/officeart/2005/8/layout/hList1"/>
    <dgm:cxn modelId="{87A9B2AB-E101-46BD-A7FC-A1C1B9816469}" type="presOf" srcId="{73968DB9-D651-4983-A08B-A2EB474818C9}" destId="{EC6B9733-6A27-4021-8DE3-C31EBC4938EC}" srcOrd="0" destOrd="0" presId="urn:microsoft.com/office/officeart/2005/8/layout/hList1"/>
    <dgm:cxn modelId="{2C8DC716-CAEB-43CB-BE18-30C9C974FF38}" type="presOf" srcId="{263FA747-15F1-4194-A55C-D433C6A90EBF}" destId="{ECE1AE9C-CD40-49DB-B4BF-F6C2598EA17A}" srcOrd="0" destOrd="5" presId="urn:microsoft.com/office/officeart/2005/8/layout/hList1"/>
    <dgm:cxn modelId="{74005714-08FE-4E23-A489-FAB18D9453D8}" srcId="{61206AC8-5A85-4F59-910F-E3A28CC1CF42}" destId="{B2240406-98A4-4EC5-9CD5-67B4A8C0DC8E}" srcOrd="1" destOrd="0" parTransId="{E8FDB566-83A1-4696-92AC-81BD02039F20}" sibTransId="{C8B9C755-58F6-403C-B38B-C148B6A3FB55}"/>
    <dgm:cxn modelId="{D0B9C3CE-09C3-43A1-8C8A-2B5FC125274C}" type="presOf" srcId="{C447B732-AAA0-4E4E-9850-9847B188F237}" destId="{ECE1AE9C-CD40-49DB-B4BF-F6C2598EA17A}" srcOrd="0" destOrd="0" presId="urn:microsoft.com/office/officeart/2005/8/layout/hList1"/>
    <dgm:cxn modelId="{8A48E486-D2E8-4E06-A612-A87DE928313F}" type="presOf" srcId="{6C1BE0C1-F941-4B66-A003-4483B76C6043}" destId="{EC6B9733-6A27-4021-8DE3-C31EBC4938EC}" srcOrd="0" destOrd="2" presId="urn:microsoft.com/office/officeart/2005/8/layout/hList1"/>
    <dgm:cxn modelId="{351ED629-AC45-4696-980F-2185A3323728}" srcId="{61206AC8-5A85-4F59-910F-E3A28CC1CF42}" destId="{7FB3944E-0020-4560-9856-38D847BEB476}" srcOrd="0" destOrd="0" parTransId="{2F7A1F92-1944-476D-ADC4-4057FAF9833C}" sibTransId="{71725CBA-6119-4CEA-A8E8-2E3C7482B406}"/>
    <dgm:cxn modelId="{14555FA5-E7D8-4AA7-A957-63A331D3120D}" srcId="{3E70A049-8086-4549-8C8F-1718DDB95D02}" destId="{306BFC5B-C1FA-4F8B-A991-81D17C64B954}" srcOrd="1" destOrd="0" parTransId="{B2441BDE-562E-418A-84CD-DEA3865A75DE}" sibTransId="{5986A903-3158-43E8-BDB3-5A7DDDD51C21}"/>
    <dgm:cxn modelId="{9E2CCCA5-A46B-476C-A488-748C8696CFF4}" srcId="{B7EFA98D-798B-4457-A020-AFB032F4F930}" destId="{263FA747-15F1-4194-A55C-D433C6A90EBF}" srcOrd="5" destOrd="0" parTransId="{F7EB45F9-6B54-4AE6-84B3-BBD62A2844F7}" sibTransId="{C0FC4E18-D814-4448-A13C-534E6805648B}"/>
    <dgm:cxn modelId="{0023E2B2-447B-49FF-A562-42FE8FDA706E}" srcId="{B7EFA98D-798B-4457-A020-AFB032F4F930}" destId="{3557062F-D8EA-45BE-923F-4043DB3978A4}" srcOrd="3" destOrd="0" parTransId="{E972FE60-0E47-4F87-98D0-35589C29DF3C}" sibTransId="{8EC5F69B-0C80-4F53-ACB6-9F4ECB057CEF}"/>
    <dgm:cxn modelId="{F6BFE6FC-D281-43CC-BCA2-005F10E09C1B}" srcId="{B7EFA98D-798B-4457-A020-AFB032F4F930}" destId="{416AA75D-5715-451A-8C2E-2FEEFDA49373}" srcOrd="1" destOrd="0" parTransId="{DE50EEFD-8D76-4D14-8F75-3CDF85468996}" sibTransId="{93C93698-F458-4A79-8572-0725EBBFB48E}"/>
    <dgm:cxn modelId="{AF4A9AB3-6882-4164-B2D9-CDC0830488A1}" type="presOf" srcId="{3557062F-D8EA-45BE-923F-4043DB3978A4}" destId="{ECE1AE9C-CD40-49DB-B4BF-F6C2598EA17A}" srcOrd="0" destOrd="3" presId="urn:microsoft.com/office/officeart/2005/8/layout/hList1"/>
    <dgm:cxn modelId="{95804E6E-4B49-4BD3-A35C-349489176C93}" type="presOf" srcId="{05536E10-C668-4CE5-9EAE-985CA00BBBB8}" destId="{507D6436-83C9-4470-A68B-624F7CCA6820}" srcOrd="0" destOrd="2" presId="urn:microsoft.com/office/officeart/2005/8/layout/hList1"/>
    <dgm:cxn modelId="{0441D65E-3B05-4C0A-A94F-992369E350ED}" type="presOf" srcId="{B2240406-98A4-4EC5-9CD5-67B4A8C0DC8E}" destId="{507D6436-83C9-4470-A68B-624F7CCA6820}" srcOrd="0" destOrd="1" presId="urn:microsoft.com/office/officeart/2005/8/layout/hList1"/>
    <dgm:cxn modelId="{E170B4F1-6477-4396-82A3-F5B38A92AE95}" srcId="{E9803717-7018-4454-93CB-C7D15B376420}" destId="{3E70A049-8086-4549-8C8F-1718DDB95D02}" srcOrd="2" destOrd="0" parTransId="{2876DEED-AC00-431B-9FDA-1C767040293B}" sibTransId="{2D78BF1C-A9DE-4089-98DD-61874E0D6659}"/>
    <dgm:cxn modelId="{F1B7F002-E9D8-45D8-85EF-6705B98DB73E}" type="presOf" srcId="{7FB3944E-0020-4560-9856-38D847BEB476}" destId="{507D6436-83C9-4470-A68B-624F7CCA6820}" srcOrd="0" destOrd="0" presId="urn:microsoft.com/office/officeart/2005/8/layout/hList1"/>
    <dgm:cxn modelId="{C0214F87-7859-4F04-BA14-8BDBA73847BA}" type="presOf" srcId="{306BFC5B-C1FA-4F8B-A991-81D17C64B954}" destId="{EC6B9733-6A27-4021-8DE3-C31EBC4938EC}" srcOrd="0" destOrd="1" presId="urn:microsoft.com/office/officeart/2005/8/layout/hList1"/>
    <dgm:cxn modelId="{A5DF242B-0C24-4B20-9C10-9B0B8F4F82BA}" type="presParOf" srcId="{B34D1288-60EC-40B2-AC18-9A5DFCA3B62E}" destId="{9063CDE4-4BAD-40CD-8A0E-3A3D57A48582}" srcOrd="0" destOrd="0" presId="urn:microsoft.com/office/officeart/2005/8/layout/hList1"/>
    <dgm:cxn modelId="{82B21F9B-D555-4E49-92A8-17FACDCF6236}" type="presParOf" srcId="{9063CDE4-4BAD-40CD-8A0E-3A3D57A48582}" destId="{80BFADE5-F57F-46D2-90D0-22C9B8AF3D97}" srcOrd="0" destOrd="0" presId="urn:microsoft.com/office/officeart/2005/8/layout/hList1"/>
    <dgm:cxn modelId="{2CFDC724-8803-446D-82F0-A299CC2D68FA}" type="presParOf" srcId="{9063CDE4-4BAD-40CD-8A0E-3A3D57A48582}" destId="{ECE1AE9C-CD40-49DB-B4BF-F6C2598EA17A}" srcOrd="1" destOrd="0" presId="urn:microsoft.com/office/officeart/2005/8/layout/hList1"/>
    <dgm:cxn modelId="{3ADFE344-F029-4FDF-9FA2-D7285841D853}" type="presParOf" srcId="{B34D1288-60EC-40B2-AC18-9A5DFCA3B62E}" destId="{44016D1A-1B8E-48E9-82E5-5DC4F73F305B}" srcOrd="1" destOrd="0" presId="urn:microsoft.com/office/officeart/2005/8/layout/hList1"/>
    <dgm:cxn modelId="{EA92F0D0-EBAE-49DB-BA5A-FB40783BE0A2}" type="presParOf" srcId="{B34D1288-60EC-40B2-AC18-9A5DFCA3B62E}" destId="{5E1DBCA4-0054-43AD-9F6E-1224C6B2E319}" srcOrd="2" destOrd="0" presId="urn:microsoft.com/office/officeart/2005/8/layout/hList1"/>
    <dgm:cxn modelId="{EE4D612C-EC81-4814-AC7C-9984E40AA75E}" type="presParOf" srcId="{5E1DBCA4-0054-43AD-9F6E-1224C6B2E319}" destId="{EA37A2BD-4BFE-4CFE-ABB6-A2BC623C6CB6}" srcOrd="0" destOrd="0" presId="urn:microsoft.com/office/officeart/2005/8/layout/hList1"/>
    <dgm:cxn modelId="{CAF0E1CB-7E75-4B62-AB85-ED2451B38B76}" type="presParOf" srcId="{5E1DBCA4-0054-43AD-9F6E-1224C6B2E319}" destId="{507D6436-83C9-4470-A68B-624F7CCA6820}" srcOrd="1" destOrd="0" presId="urn:microsoft.com/office/officeart/2005/8/layout/hList1"/>
    <dgm:cxn modelId="{DFAC466A-3D4D-4F2F-BDE1-0AB185939E63}" type="presParOf" srcId="{B34D1288-60EC-40B2-AC18-9A5DFCA3B62E}" destId="{CBC229D3-6736-40C1-8F8C-2781615A9782}" srcOrd="3" destOrd="0" presId="urn:microsoft.com/office/officeart/2005/8/layout/hList1"/>
    <dgm:cxn modelId="{D7725243-A538-43BB-865C-B42BD945EBCC}" type="presParOf" srcId="{B34D1288-60EC-40B2-AC18-9A5DFCA3B62E}" destId="{CDABA93A-C3E2-4EDA-AF69-C1044DAC3F11}" srcOrd="4" destOrd="0" presId="urn:microsoft.com/office/officeart/2005/8/layout/hList1"/>
    <dgm:cxn modelId="{190E7069-F472-484E-B84D-A3056B48741A}" type="presParOf" srcId="{CDABA93A-C3E2-4EDA-AF69-C1044DAC3F11}" destId="{0D1E9099-A261-4A5D-8480-6449EA894C09}" srcOrd="0" destOrd="0" presId="urn:microsoft.com/office/officeart/2005/8/layout/hList1"/>
    <dgm:cxn modelId="{423A4EF5-CCCC-4DCB-89C4-021E671F42DD}" type="presParOf" srcId="{CDABA93A-C3E2-4EDA-AF69-C1044DAC3F11}" destId="{EC6B9733-6A27-4021-8DE3-C31EBC4938EC}"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3012D8-1EC4-4D6D-ACB6-C3CF4430936E}">
      <dsp:nvSpPr>
        <dsp:cNvPr id="0" name=""/>
        <dsp:cNvSpPr/>
      </dsp:nvSpPr>
      <dsp:spPr>
        <a:xfrm>
          <a:off x="1964617" y="1107"/>
          <a:ext cx="3039884" cy="1089595"/>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CL" sz="1600" kern="1200" dirty="0">
              <a:effectLst/>
              <a:latin typeface="Arial Narrow" panose="020B0606020202030204" pitchFamily="34" charset="0"/>
              <a:ea typeface="Calibri" panose="020F0502020204030204" pitchFamily="34" charset="0"/>
              <a:cs typeface="Times New Roman" panose="02020603050405020304" pitchFamily="18" charset="0"/>
            </a:rPr>
            <a:t>Evaluar el nivel de cumplimiento del Estado Mexicano respecto al Derecho a la Alimentación Adecuada en el periodo 2013–2018</a:t>
          </a:r>
          <a:endParaRPr lang="es-MX" sz="1600" kern="1200" dirty="0">
            <a:latin typeface="Arial Narrow" panose="020B0606020202030204" pitchFamily="34" charset="0"/>
          </a:endParaRPr>
        </a:p>
      </dsp:txBody>
      <dsp:txXfrm>
        <a:off x="1996530" y="33020"/>
        <a:ext cx="2976058" cy="1025769"/>
      </dsp:txXfrm>
    </dsp:sp>
    <dsp:sp modelId="{07395E32-2939-416A-B6E2-6A57B32CE5F5}">
      <dsp:nvSpPr>
        <dsp:cNvPr id="0" name=""/>
        <dsp:cNvSpPr/>
      </dsp:nvSpPr>
      <dsp:spPr>
        <a:xfrm rot="2700000">
          <a:off x="3963462" y="1401621"/>
          <a:ext cx="1134986" cy="381358"/>
        </a:xfrm>
        <a:prstGeom prst="lef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s-MX" sz="1200" kern="1200">
            <a:latin typeface="Arial Narrow" panose="020B0606020202030204" pitchFamily="34" charset="0"/>
          </a:endParaRPr>
        </a:p>
      </dsp:txBody>
      <dsp:txXfrm>
        <a:off x="4077869" y="1477893"/>
        <a:ext cx="906172" cy="228814"/>
      </dsp:txXfrm>
    </dsp:sp>
    <dsp:sp modelId="{6BCFEE08-9621-45EC-B1DE-E9137B86EF5F}">
      <dsp:nvSpPr>
        <dsp:cNvPr id="0" name=""/>
        <dsp:cNvSpPr/>
      </dsp:nvSpPr>
      <dsp:spPr>
        <a:xfrm>
          <a:off x="4131894" y="2093899"/>
          <a:ext cx="2890914" cy="1089595"/>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s-MX" sz="1300" kern="1200" dirty="0" smtClean="0">
              <a:latin typeface="Arial Narrow" panose="020B0606020202030204" pitchFamily="34" charset="0"/>
            </a:rPr>
            <a:t>Valorar la </a:t>
          </a:r>
          <a:r>
            <a:rPr lang="es-MX" sz="1300" b="1" kern="1200" dirty="0" smtClean="0">
              <a:latin typeface="Arial Narrow" panose="020B0606020202030204" pitchFamily="34" charset="0"/>
            </a:rPr>
            <a:t>capacidad institucional </a:t>
          </a:r>
          <a:r>
            <a:rPr lang="es-MX" sz="1300" kern="1200" dirty="0" smtClean="0">
              <a:latin typeface="Arial Narrow" panose="020B0606020202030204" pitchFamily="34" charset="0"/>
            </a:rPr>
            <a:t>de las entidades que asumieron tanto la </a:t>
          </a:r>
          <a:r>
            <a:rPr lang="es-MX" sz="1300" b="1" kern="1200" dirty="0" smtClean="0">
              <a:latin typeface="Arial Narrow" panose="020B0606020202030204" pitchFamily="34" charset="0"/>
            </a:rPr>
            <a:t>seguridad alimentaria y nutricional</a:t>
          </a:r>
          <a:r>
            <a:rPr lang="es-MX" sz="1300" kern="1200" dirty="0" smtClean="0">
              <a:latin typeface="Arial Narrow" panose="020B0606020202030204" pitchFamily="34" charset="0"/>
            </a:rPr>
            <a:t>, como el apoyo a la </a:t>
          </a:r>
          <a:r>
            <a:rPr lang="es-MX" sz="1300" b="1" kern="1200" dirty="0" smtClean="0">
              <a:latin typeface="Arial Narrow" panose="020B0606020202030204" pitchFamily="34" charset="0"/>
            </a:rPr>
            <a:t>producción, distribución y comercialización de alimentos</a:t>
          </a:r>
          <a:r>
            <a:rPr lang="es-MX" sz="1300" kern="1200" dirty="0" smtClean="0">
              <a:latin typeface="Arial Narrow" panose="020B0606020202030204" pitchFamily="34" charset="0"/>
            </a:rPr>
            <a:t>, así como el presupuesto asignado</a:t>
          </a:r>
          <a:endParaRPr lang="es-MX" sz="1300" kern="1200" dirty="0">
            <a:latin typeface="Arial Narrow" panose="020B0606020202030204" pitchFamily="34" charset="0"/>
          </a:endParaRPr>
        </a:p>
      </dsp:txBody>
      <dsp:txXfrm>
        <a:off x="4163807" y="2125812"/>
        <a:ext cx="2827088" cy="1025769"/>
      </dsp:txXfrm>
    </dsp:sp>
    <dsp:sp modelId="{059E58D3-9EC9-4A83-9038-C14E69D47FCF}">
      <dsp:nvSpPr>
        <dsp:cNvPr id="0" name=""/>
        <dsp:cNvSpPr/>
      </dsp:nvSpPr>
      <dsp:spPr>
        <a:xfrm rot="8100000">
          <a:off x="3963462" y="3494413"/>
          <a:ext cx="1134986" cy="381358"/>
        </a:xfrm>
        <a:prstGeom prst="lef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s-MX" sz="1200" kern="1200">
            <a:latin typeface="Arial Narrow" panose="020B0606020202030204" pitchFamily="34" charset="0"/>
          </a:endParaRPr>
        </a:p>
      </dsp:txBody>
      <dsp:txXfrm rot="10800000">
        <a:off x="4077869" y="3570685"/>
        <a:ext cx="906172" cy="228814"/>
      </dsp:txXfrm>
    </dsp:sp>
    <dsp:sp modelId="{38DA390A-B96A-41CA-A9B0-389B6FD71F12}">
      <dsp:nvSpPr>
        <dsp:cNvPr id="0" name=""/>
        <dsp:cNvSpPr/>
      </dsp:nvSpPr>
      <dsp:spPr>
        <a:xfrm>
          <a:off x="2178145" y="4186690"/>
          <a:ext cx="2612828" cy="1089595"/>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00075">
            <a:lnSpc>
              <a:spcPct val="90000"/>
            </a:lnSpc>
            <a:spcBef>
              <a:spcPct val="0"/>
            </a:spcBef>
            <a:spcAft>
              <a:spcPct val="35000"/>
            </a:spcAft>
          </a:pPr>
          <a:r>
            <a:rPr lang="es-MX" sz="1350" kern="1200" dirty="0" smtClean="0">
              <a:latin typeface="Arial Narrow" panose="020B0606020202030204" pitchFamily="34" charset="0"/>
            </a:rPr>
            <a:t>Evaluar el </a:t>
          </a:r>
          <a:r>
            <a:rPr lang="es-MX" sz="1350" b="1" kern="1200" dirty="0" smtClean="0">
              <a:latin typeface="Arial Narrow" panose="020B0606020202030204" pitchFamily="34" charset="0"/>
            </a:rPr>
            <a:t>impacto alcanzado en el cumplimiento del </a:t>
          </a:r>
          <a:r>
            <a:rPr lang="es-MX" sz="1350" b="1" kern="1200" dirty="0" err="1" smtClean="0">
              <a:latin typeface="Arial Narrow" panose="020B0606020202030204" pitchFamily="34" charset="0"/>
            </a:rPr>
            <a:t>DAA</a:t>
          </a:r>
          <a:r>
            <a:rPr lang="es-MX" sz="1350" b="1" kern="1200" dirty="0" smtClean="0">
              <a:latin typeface="Arial Narrow" panose="020B0606020202030204" pitchFamily="34" charset="0"/>
            </a:rPr>
            <a:t> </a:t>
          </a:r>
          <a:r>
            <a:rPr lang="es-MX" sz="1350" kern="1200" dirty="0" smtClean="0">
              <a:latin typeface="Arial Narrow" panose="020B0606020202030204" pitchFamily="34" charset="0"/>
            </a:rPr>
            <a:t>a través del nivel de cambio registrado en los indicadores de resultado. Identificar elementos para </a:t>
          </a:r>
          <a:r>
            <a:rPr lang="es-MX" sz="1350" kern="1200" dirty="0" err="1" smtClean="0">
              <a:latin typeface="Arial Narrow" panose="020B0606020202030204" pitchFamily="34" charset="0"/>
            </a:rPr>
            <a:t>operacionalizar</a:t>
          </a:r>
          <a:r>
            <a:rPr lang="es-MX" sz="1350" kern="1200" dirty="0" smtClean="0">
              <a:latin typeface="Arial Narrow" panose="020B0606020202030204" pitchFamily="34" charset="0"/>
            </a:rPr>
            <a:t> recomendaciones</a:t>
          </a:r>
          <a:endParaRPr lang="es-MX" sz="1350" kern="1200" dirty="0">
            <a:latin typeface="Arial Narrow" panose="020B0606020202030204" pitchFamily="34" charset="0"/>
          </a:endParaRPr>
        </a:p>
      </dsp:txBody>
      <dsp:txXfrm>
        <a:off x="2210058" y="4218603"/>
        <a:ext cx="2549002" cy="1025769"/>
      </dsp:txXfrm>
    </dsp:sp>
    <dsp:sp modelId="{13CDDBBB-447C-434F-A83D-E0FF1845D17C}">
      <dsp:nvSpPr>
        <dsp:cNvPr id="0" name=""/>
        <dsp:cNvSpPr/>
      </dsp:nvSpPr>
      <dsp:spPr>
        <a:xfrm rot="13500000">
          <a:off x="1870670" y="3494413"/>
          <a:ext cx="1134986" cy="381358"/>
        </a:xfrm>
        <a:prstGeom prst="lef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s-MX" sz="1200" kern="1200">
            <a:latin typeface="Arial Narrow" panose="020B0606020202030204" pitchFamily="34" charset="0"/>
          </a:endParaRPr>
        </a:p>
      </dsp:txBody>
      <dsp:txXfrm rot="10800000">
        <a:off x="1985077" y="3570685"/>
        <a:ext cx="906172" cy="228814"/>
      </dsp:txXfrm>
    </dsp:sp>
    <dsp:sp modelId="{618AB14C-A9AB-431F-B0CF-A6E670E9EF81}">
      <dsp:nvSpPr>
        <dsp:cNvPr id="0" name=""/>
        <dsp:cNvSpPr/>
      </dsp:nvSpPr>
      <dsp:spPr>
        <a:xfrm>
          <a:off x="175550" y="2093899"/>
          <a:ext cx="2432434" cy="1089595"/>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MX" sz="1400" kern="1200" dirty="0" smtClean="0">
              <a:effectLst/>
              <a:latin typeface="Arial Narrow" panose="020B0606020202030204" pitchFamily="34" charset="0"/>
              <a:cs typeface="Times New Roman" panose="02020603050405020304" pitchFamily="18" charset="0"/>
            </a:rPr>
            <a:t>Identificar si la </a:t>
          </a:r>
          <a:r>
            <a:rPr lang="es-MX" sz="1400" b="1" kern="1200" dirty="0" smtClean="0">
              <a:effectLst/>
              <a:latin typeface="Arial Narrow" panose="020B0606020202030204" pitchFamily="34" charset="0"/>
              <a:cs typeface="Times New Roman" panose="02020603050405020304" pitchFamily="18" charset="0"/>
            </a:rPr>
            <a:t>normativa y las políticas </a:t>
          </a:r>
          <a:r>
            <a:rPr lang="es-MX" sz="1400" kern="1200" dirty="0" smtClean="0">
              <a:effectLst/>
              <a:latin typeface="Arial Narrow" panose="020B0606020202030204" pitchFamily="34" charset="0"/>
              <a:cs typeface="Times New Roman" panose="02020603050405020304" pitchFamily="18" charset="0"/>
            </a:rPr>
            <a:t>nacionales establecidas en México cumplieron con los </a:t>
          </a:r>
          <a:r>
            <a:rPr lang="es-MX" sz="1400" b="1" kern="1200" dirty="0" smtClean="0">
              <a:effectLst/>
              <a:latin typeface="Arial Narrow" panose="020B0606020202030204" pitchFamily="34" charset="0"/>
              <a:cs typeface="Times New Roman" panose="02020603050405020304" pitchFamily="18" charset="0"/>
            </a:rPr>
            <a:t>estándares internacionales </a:t>
          </a:r>
          <a:r>
            <a:rPr lang="es-MX" sz="1400" kern="1200" dirty="0" smtClean="0">
              <a:effectLst/>
              <a:latin typeface="Arial Narrow" panose="020B0606020202030204" pitchFamily="34" charset="0"/>
              <a:cs typeface="Times New Roman" panose="02020603050405020304" pitchFamily="18" charset="0"/>
            </a:rPr>
            <a:t>para el </a:t>
          </a:r>
          <a:r>
            <a:rPr lang="es-MX" sz="1400" kern="1200" dirty="0" err="1" smtClean="0">
              <a:effectLst/>
              <a:latin typeface="Arial Narrow" panose="020B0606020202030204" pitchFamily="34" charset="0"/>
              <a:cs typeface="Times New Roman" panose="02020603050405020304" pitchFamily="18" charset="0"/>
            </a:rPr>
            <a:t>DAA</a:t>
          </a:r>
          <a:r>
            <a:rPr lang="es-MX" sz="1400" kern="1200" dirty="0" smtClean="0">
              <a:effectLst/>
              <a:latin typeface="Arial Narrow" panose="020B0606020202030204" pitchFamily="34" charset="0"/>
              <a:cs typeface="Times New Roman" panose="02020603050405020304" pitchFamily="18" charset="0"/>
            </a:rPr>
            <a:t>.</a:t>
          </a:r>
          <a:r>
            <a:rPr lang="es-CL" sz="1400" kern="1200" dirty="0" smtClean="0">
              <a:effectLst/>
              <a:latin typeface="Arial Narrow" panose="020B0606020202030204" pitchFamily="34" charset="0"/>
              <a:ea typeface="Calibri" panose="020F0502020204030204" pitchFamily="34" charset="0"/>
              <a:cs typeface="Times New Roman" panose="02020603050405020304" pitchFamily="18" charset="0"/>
            </a:rPr>
            <a:t> </a:t>
          </a:r>
          <a:endParaRPr lang="es-MX" sz="1400" kern="1200" dirty="0">
            <a:latin typeface="Arial Narrow" panose="020B0606020202030204" pitchFamily="34" charset="0"/>
          </a:endParaRPr>
        </a:p>
      </dsp:txBody>
      <dsp:txXfrm>
        <a:off x="207463" y="2125812"/>
        <a:ext cx="2368608" cy="1025769"/>
      </dsp:txXfrm>
    </dsp:sp>
    <dsp:sp modelId="{CCDD14D0-75E8-4E3E-9489-845462CD4326}">
      <dsp:nvSpPr>
        <dsp:cNvPr id="0" name=""/>
        <dsp:cNvSpPr/>
      </dsp:nvSpPr>
      <dsp:spPr>
        <a:xfrm rot="18900000">
          <a:off x="1870670" y="1401621"/>
          <a:ext cx="1134986" cy="381358"/>
        </a:xfrm>
        <a:prstGeom prst="lef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s-MX" sz="1600" kern="1200"/>
        </a:p>
      </dsp:txBody>
      <dsp:txXfrm>
        <a:off x="1985077" y="1477893"/>
        <a:ext cx="906172" cy="22881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BBBC17-3FF2-4E66-A63F-DFBD152DFF7E}">
      <dsp:nvSpPr>
        <dsp:cNvPr id="0" name=""/>
        <dsp:cNvSpPr/>
      </dsp:nvSpPr>
      <dsp:spPr>
        <a:xfrm>
          <a:off x="0" y="0"/>
          <a:ext cx="1319609" cy="545515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MX" sz="1400" b="1" kern="1200" dirty="0">
              <a:solidFill>
                <a:schemeClr val="tx1"/>
              </a:solidFill>
              <a:latin typeface="Arial Narrow" panose="020B0606020202030204" pitchFamily="34" charset="0"/>
            </a:rPr>
            <a:t>Consagración DAA en legislación nacional</a:t>
          </a:r>
        </a:p>
      </dsp:txBody>
      <dsp:txXfrm>
        <a:off x="0" y="0"/>
        <a:ext cx="1319609" cy="1636547"/>
      </dsp:txXfrm>
    </dsp:sp>
    <dsp:sp modelId="{58724BF1-F0CB-4225-84DA-1E2257405BC8}">
      <dsp:nvSpPr>
        <dsp:cNvPr id="0" name=""/>
        <dsp:cNvSpPr/>
      </dsp:nvSpPr>
      <dsp:spPr>
        <a:xfrm>
          <a:off x="137459" y="1637013"/>
          <a:ext cx="1055687" cy="1071720"/>
        </a:xfrm>
        <a:prstGeom prst="roundRect">
          <a:avLst>
            <a:gd name="adj" fmla="val 10000"/>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lvl="0" algn="ctr" defTabSz="533400">
            <a:lnSpc>
              <a:spcPct val="90000"/>
            </a:lnSpc>
            <a:spcBef>
              <a:spcPct val="0"/>
            </a:spcBef>
            <a:spcAft>
              <a:spcPct val="35000"/>
            </a:spcAft>
          </a:pPr>
          <a:r>
            <a:rPr lang="es-MX" sz="1200" kern="1200" dirty="0">
              <a:solidFill>
                <a:schemeClr val="tx1"/>
              </a:solidFill>
              <a:latin typeface="Arial Narrow" panose="020B0606020202030204" pitchFamily="34" charset="0"/>
            </a:rPr>
            <a:t>Constitución Política Estados Unidos Mexicanos</a:t>
          </a:r>
        </a:p>
      </dsp:txBody>
      <dsp:txXfrm>
        <a:off x="168379" y="1667933"/>
        <a:ext cx="993847" cy="1009880"/>
      </dsp:txXfrm>
    </dsp:sp>
    <dsp:sp modelId="{1FCDC909-9AE7-424D-9930-6A373A95181A}">
      <dsp:nvSpPr>
        <dsp:cNvPr id="0" name=""/>
        <dsp:cNvSpPr/>
      </dsp:nvSpPr>
      <dsp:spPr>
        <a:xfrm>
          <a:off x="137459" y="2873613"/>
          <a:ext cx="1055687" cy="1071720"/>
        </a:xfrm>
        <a:prstGeom prst="roundRect">
          <a:avLst>
            <a:gd name="adj" fmla="val 10000"/>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lvl="0" algn="ctr" defTabSz="533400">
            <a:lnSpc>
              <a:spcPct val="90000"/>
            </a:lnSpc>
            <a:spcBef>
              <a:spcPct val="0"/>
            </a:spcBef>
            <a:spcAft>
              <a:spcPct val="35000"/>
            </a:spcAft>
          </a:pPr>
          <a:r>
            <a:rPr lang="es-MX" sz="1200" kern="1200" dirty="0">
              <a:solidFill>
                <a:schemeClr val="tx1"/>
              </a:solidFill>
              <a:latin typeface="Arial Narrow" panose="020B0606020202030204" pitchFamily="34" charset="0"/>
            </a:rPr>
            <a:t>Ley reglamentaria del DAA</a:t>
          </a:r>
        </a:p>
      </dsp:txBody>
      <dsp:txXfrm>
        <a:off x="168379" y="2904533"/>
        <a:ext cx="993847" cy="1009880"/>
      </dsp:txXfrm>
    </dsp:sp>
    <dsp:sp modelId="{A5007AA2-AEC2-40E5-B968-B427D17FC61F}">
      <dsp:nvSpPr>
        <dsp:cNvPr id="0" name=""/>
        <dsp:cNvSpPr/>
      </dsp:nvSpPr>
      <dsp:spPr>
        <a:xfrm>
          <a:off x="137459" y="4110213"/>
          <a:ext cx="1055687" cy="1071720"/>
        </a:xfrm>
        <a:prstGeom prst="roundRect">
          <a:avLst>
            <a:gd name="adj" fmla="val 10000"/>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lvl="0" algn="ctr" defTabSz="533400">
            <a:lnSpc>
              <a:spcPct val="90000"/>
            </a:lnSpc>
            <a:spcBef>
              <a:spcPct val="0"/>
            </a:spcBef>
            <a:spcAft>
              <a:spcPct val="35000"/>
            </a:spcAft>
          </a:pPr>
          <a:r>
            <a:rPr lang="es-MX" sz="1200" kern="1200" dirty="0">
              <a:solidFill>
                <a:schemeClr val="tx1"/>
              </a:solidFill>
              <a:latin typeface="Arial Narrow" panose="020B0606020202030204" pitchFamily="34" charset="0"/>
            </a:rPr>
            <a:t>Ley General de Desarrollo Social</a:t>
          </a:r>
        </a:p>
      </dsp:txBody>
      <dsp:txXfrm>
        <a:off x="168379" y="4141133"/>
        <a:ext cx="993847" cy="1009880"/>
      </dsp:txXfrm>
    </dsp:sp>
    <dsp:sp modelId="{0C279E92-3B5E-4A8A-B891-303B331C8B60}">
      <dsp:nvSpPr>
        <dsp:cNvPr id="0" name=""/>
        <dsp:cNvSpPr/>
      </dsp:nvSpPr>
      <dsp:spPr>
        <a:xfrm>
          <a:off x="1424078" y="0"/>
          <a:ext cx="1319609" cy="545515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MX" sz="1400" b="1" kern="1200" dirty="0">
              <a:solidFill>
                <a:schemeClr val="tx1"/>
              </a:solidFill>
              <a:latin typeface="Arial Narrow" panose="020B0606020202030204" pitchFamily="34" charset="0"/>
            </a:rPr>
            <a:t>Legislación sobre la aceptabilidad, accesibilidad, adaptabilidad y calidad de los alimentos</a:t>
          </a:r>
        </a:p>
      </dsp:txBody>
      <dsp:txXfrm>
        <a:off x="1424078" y="0"/>
        <a:ext cx="1319609" cy="1636547"/>
      </dsp:txXfrm>
    </dsp:sp>
    <dsp:sp modelId="{40FBA0FC-1CC2-4FC4-8BAA-41AA0896FB71}">
      <dsp:nvSpPr>
        <dsp:cNvPr id="0" name=""/>
        <dsp:cNvSpPr/>
      </dsp:nvSpPr>
      <dsp:spPr>
        <a:xfrm>
          <a:off x="1556039" y="1638145"/>
          <a:ext cx="1055687" cy="1644804"/>
        </a:xfrm>
        <a:prstGeom prst="roundRect">
          <a:avLst>
            <a:gd name="adj" fmla="val 10000"/>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lvl="0" algn="ctr" defTabSz="533400">
            <a:lnSpc>
              <a:spcPct val="90000"/>
            </a:lnSpc>
            <a:spcBef>
              <a:spcPct val="0"/>
            </a:spcBef>
            <a:spcAft>
              <a:spcPct val="35000"/>
            </a:spcAft>
          </a:pPr>
          <a:r>
            <a:rPr lang="es-MX" sz="1200" kern="1200" dirty="0">
              <a:solidFill>
                <a:schemeClr val="tx1"/>
              </a:solidFill>
              <a:latin typeface="Arial Narrow" panose="020B0606020202030204" pitchFamily="34" charset="0"/>
            </a:rPr>
            <a:t>Ley General de Salud</a:t>
          </a:r>
        </a:p>
      </dsp:txBody>
      <dsp:txXfrm>
        <a:off x="1586959" y="1669065"/>
        <a:ext cx="993847" cy="1582964"/>
      </dsp:txXfrm>
    </dsp:sp>
    <dsp:sp modelId="{3333A3CF-1220-4D98-83C5-FA556ADE8411}">
      <dsp:nvSpPr>
        <dsp:cNvPr id="0" name=""/>
        <dsp:cNvSpPr/>
      </dsp:nvSpPr>
      <dsp:spPr>
        <a:xfrm>
          <a:off x="1556039" y="3535997"/>
          <a:ext cx="1055687" cy="1644804"/>
        </a:xfrm>
        <a:prstGeom prst="roundRect">
          <a:avLst>
            <a:gd name="adj" fmla="val 10000"/>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lvl="0" algn="ctr" defTabSz="533400">
            <a:lnSpc>
              <a:spcPct val="90000"/>
            </a:lnSpc>
            <a:spcBef>
              <a:spcPct val="0"/>
            </a:spcBef>
            <a:spcAft>
              <a:spcPct val="35000"/>
            </a:spcAft>
          </a:pPr>
          <a:r>
            <a:rPr lang="es-MX" sz="1200" kern="1200" dirty="0">
              <a:solidFill>
                <a:schemeClr val="tx1"/>
              </a:solidFill>
              <a:latin typeface="Arial Narrow" panose="020B0606020202030204" pitchFamily="34" charset="0"/>
            </a:rPr>
            <a:t>Ley de Desarrollo Rural Sustentable</a:t>
          </a:r>
        </a:p>
      </dsp:txBody>
      <dsp:txXfrm>
        <a:off x="1586959" y="3566917"/>
        <a:ext cx="993847" cy="1582964"/>
      </dsp:txXfrm>
    </dsp:sp>
    <dsp:sp modelId="{CA3939AB-748C-482E-A18A-A5EF7A2F8F80}">
      <dsp:nvSpPr>
        <dsp:cNvPr id="0" name=""/>
        <dsp:cNvSpPr/>
      </dsp:nvSpPr>
      <dsp:spPr>
        <a:xfrm>
          <a:off x="2842658" y="0"/>
          <a:ext cx="1319609" cy="545515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MX" sz="1400" b="1" kern="1200" dirty="0">
              <a:solidFill>
                <a:schemeClr val="tx1"/>
              </a:solidFill>
              <a:latin typeface="Arial Narrow" panose="020B0606020202030204" pitchFamily="34" charset="0"/>
            </a:rPr>
            <a:t>Disposiciones constitucionales </a:t>
          </a:r>
          <a:r>
            <a:rPr lang="es-MX" sz="1400" b="1" kern="1200" dirty="0" smtClean="0">
              <a:solidFill>
                <a:schemeClr val="tx1"/>
              </a:solidFill>
              <a:latin typeface="Arial Narrow" panose="020B0606020202030204" pitchFamily="34" charset="0"/>
            </a:rPr>
            <a:t>sobre prioridad </a:t>
          </a:r>
          <a:r>
            <a:rPr lang="es-MX" sz="1400" b="1" kern="1200" dirty="0">
              <a:solidFill>
                <a:schemeClr val="tx1"/>
              </a:solidFill>
              <a:latin typeface="Arial Narrow" panose="020B0606020202030204" pitchFamily="34" charset="0"/>
            </a:rPr>
            <a:t>del Estado para impulsar el desarrollo del sector rural y agropecuario</a:t>
          </a:r>
        </a:p>
      </dsp:txBody>
      <dsp:txXfrm>
        <a:off x="2842658" y="0"/>
        <a:ext cx="1319609" cy="1636547"/>
      </dsp:txXfrm>
    </dsp:sp>
    <dsp:sp modelId="{C91A76D7-CDFE-4110-A39C-D36CC053E1FC}">
      <dsp:nvSpPr>
        <dsp:cNvPr id="0" name=""/>
        <dsp:cNvSpPr/>
      </dsp:nvSpPr>
      <dsp:spPr>
        <a:xfrm>
          <a:off x="2974619" y="1638145"/>
          <a:ext cx="1055687" cy="1644804"/>
        </a:xfrm>
        <a:prstGeom prst="roundRect">
          <a:avLst>
            <a:gd name="adj" fmla="val 10000"/>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lvl="0" algn="ctr" defTabSz="533400">
            <a:lnSpc>
              <a:spcPct val="90000"/>
            </a:lnSpc>
            <a:spcBef>
              <a:spcPct val="0"/>
            </a:spcBef>
            <a:spcAft>
              <a:spcPct val="35000"/>
            </a:spcAft>
          </a:pPr>
          <a:r>
            <a:rPr lang="es-MX" sz="1200" kern="1200" dirty="0">
              <a:solidFill>
                <a:schemeClr val="tx1"/>
              </a:solidFill>
              <a:latin typeface="Arial Narrow" panose="020B0606020202030204" pitchFamily="34" charset="0"/>
            </a:rPr>
            <a:t>Constitución Política, Estados Unidos Mexicanos</a:t>
          </a:r>
        </a:p>
      </dsp:txBody>
      <dsp:txXfrm>
        <a:off x="3005539" y="1669065"/>
        <a:ext cx="993847" cy="1582964"/>
      </dsp:txXfrm>
    </dsp:sp>
    <dsp:sp modelId="{512BEFEA-C7FC-460A-922E-BE77793FD9D8}">
      <dsp:nvSpPr>
        <dsp:cNvPr id="0" name=""/>
        <dsp:cNvSpPr/>
      </dsp:nvSpPr>
      <dsp:spPr>
        <a:xfrm>
          <a:off x="2974619" y="3535997"/>
          <a:ext cx="1055687" cy="1644804"/>
        </a:xfrm>
        <a:prstGeom prst="roundRect">
          <a:avLst>
            <a:gd name="adj" fmla="val 10000"/>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lvl="0" algn="ctr" defTabSz="533400">
            <a:lnSpc>
              <a:spcPct val="90000"/>
            </a:lnSpc>
            <a:spcBef>
              <a:spcPct val="0"/>
            </a:spcBef>
            <a:spcAft>
              <a:spcPct val="35000"/>
            </a:spcAft>
          </a:pPr>
          <a:r>
            <a:rPr lang="es-MX" sz="1200" kern="1200" dirty="0">
              <a:solidFill>
                <a:schemeClr val="tx1"/>
              </a:solidFill>
              <a:latin typeface="Arial Narrow" panose="020B0606020202030204" pitchFamily="34" charset="0"/>
            </a:rPr>
            <a:t>Ley de Desarrollo Rural Sustentable</a:t>
          </a:r>
        </a:p>
      </dsp:txBody>
      <dsp:txXfrm>
        <a:off x="3005539" y="3566917"/>
        <a:ext cx="993847" cy="1582964"/>
      </dsp:txXfrm>
    </dsp:sp>
    <dsp:sp modelId="{380FC0C6-6C06-420F-8238-798CEA775128}">
      <dsp:nvSpPr>
        <dsp:cNvPr id="0" name=""/>
        <dsp:cNvSpPr/>
      </dsp:nvSpPr>
      <dsp:spPr>
        <a:xfrm>
          <a:off x="4261238" y="0"/>
          <a:ext cx="1319609" cy="545515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MX" sz="1400" b="1" kern="1200" dirty="0">
              <a:solidFill>
                <a:schemeClr val="tx1"/>
              </a:solidFill>
              <a:latin typeface="Arial Narrow" panose="020B0606020202030204" pitchFamily="34" charset="0"/>
            </a:rPr>
            <a:t>Incorporación en la Constitución de un enfoque diferencial en relación con la garantía del DAA</a:t>
          </a:r>
        </a:p>
      </dsp:txBody>
      <dsp:txXfrm>
        <a:off x="4261238" y="0"/>
        <a:ext cx="1319609" cy="1636547"/>
      </dsp:txXfrm>
    </dsp:sp>
    <dsp:sp modelId="{D7E76F96-67D5-4D70-9FFC-9A255E683590}">
      <dsp:nvSpPr>
        <dsp:cNvPr id="0" name=""/>
        <dsp:cNvSpPr/>
      </dsp:nvSpPr>
      <dsp:spPr>
        <a:xfrm>
          <a:off x="4393199" y="1636680"/>
          <a:ext cx="1055687" cy="794700"/>
        </a:xfrm>
        <a:prstGeom prst="roundRect">
          <a:avLst>
            <a:gd name="adj" fmla="val 10000"/>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lvl="0" algn="ctr" defTabSz="533400">
            <a:lnSpc>
              <a:spcPct val="90000"/>
            </a:lnSpc>
            <a:spcBef>
              <a:spcPct val="0"/>
            </a:spcBef>
            <a:spcAft>
              <a:spcPct val="35000"/>
            </a:spcAft>
          </a:pPr>
          <a:r>
            <a:rPr lang="es-MX" sz="1200" kern="1200" dirty="0">
              <a:solidFill>
                <a:schemeClr val="tx1"/>
              </a:solidFill>
              <a:latin typeface="Arial Narrow" panose="020B0606020202030204" pitchFamily="34" charset="0"/>
            </a:rPr>
            <a:t>Constitución Política, Estados Unidos Mexicanos</a:t>
          </a:r>
        </a:p>
      </dsp:txBody>
      <dsp:txXfrm>
        <a:off x="4416475" y="1659956"/>
        <a:ext cx="1009135" cy="748148"/>
      </dsp:txXfrm>
    </dsp:sp>
    <dsp:sp modelId="{EBB4176C-E8B5-4254-A600-8FC6F58B79AC}">
      <dsp:nvSpPr>
        <dsp:cNvPr id="0" name=""/>
        <dsp:cNvSpPr/>
      </dsp:nvSpPr>
      <dsp:spPr>
        <a:xfrm>
          <a:off x="4393199" y="2553642"/>
          <a:ext cx="1055687" cy="794700"/>
        </a:xfrm>
        <a:prstGeom prst="roundRect">
          <a:avLst>
            <a:gd name="adj" fmla="val 10000"/>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lvl="0" algn="ctr" defTabSz="533400">
            <a:lnSpc>
              <a:spcPct val="90000"/>
            </a:lnSpc>
            <a:spcBef>
              <a:spcPct val="0"/>
            </a:spcBef>
            <a:spcAft>
              <a:spcPct val="35000"/>
            </a:spcAft>
          </a:pPr>
          <a:r>
            <a:rPr lang="es-MX" sz="1200" kern="1200" dirty="0">
              <a:solidFill>
                <a:schemeClr val="tx1"/>
              </a:solidFill>
              <a:latin typeface="Arial Narrow" panose="020B0606020202030204" pitchFamily="34" charset="0"/>
            </a:rPr>
            <a:t>Ley de Desarrollo Rural Sustentable</a:t>
          </a:r>
        </a:p>
      </dsp:txBody>
      <dsp:txXfrm>
        <a:off x="4416475" y="2576918"/>
        <a:ext cx="1009135" cy="748148"/>
      </dsp:txXfrm>
    </dsp:sp>
    <dsp:sp modelId="{727036CD-A2E0-48E8-9FDD-4835A996C00A}">
      <dsp:nvSpPr>
        <dsp:cNvPr id="0" name=""/>
        <dsp:cNvSpPr/>
      </dsp:nvSpPr>
      <dsp:spPr>
        <a:xfrm>
          <a:off x="4393199" y="3470604"/>
          <a:ext cx="1055687" cy="794700"/>
        </a:xfrm>
        <a:prstGeom prst="roundRect">
          <a:avLst>
            <a:gd name="adj" fmla="val 10000"/>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lvl="0" algn="ctr" defTabSz="533400">
            <a:lnSpc>
              <a:spcPct val="90000"/>
            </a:lnSpc>
            <a:spcBef>
              <a:spcPct val="0"/>
            </a:spcBef>
            <a:spcAft>
              <a:spcPct val="35000"/>
            </a:spcAft>
          </a:pPr>
          <a:r>
            <a:rPr lang="es-MX" sz="1200" kern="1200" dirty="0">
              <a:solidFill>
                <a:schemeClr val="tx1"/>
              </a:solidFill>
              <a:latin typeface="Arial Narrow" panose="020B0606020202030204" pitchFamily="34" charset="0"/>
            </a:rPr>
            <a:t>Ley de Asistencia Social</a:t>
          </a:r>
        </a:p>
      </dsp:txBody>
      <dsp:txXfrm>
        <a:off x="4416475" y="3493880"/>
        <a:ext cx="1009135" cy="748148"/>
      </dsp:txXfrm>
    </dsp:sp>
    <dsp:sp modelId="{D96ECB60-3C84-4F67-BB39-0C03EF77856C}">
      <dsp:nvSpPr>
        <dsp:cNvPr id="0" name=""/>
        <dsp:cNvSpPr/>
      </dsp:nvSpPr>
      <dsp:spPr>
        <a:xfrm>
          <a:off x="4393199" y="4387566"/>
          <a:ext cx="1055687" cy="794700"/>
        </a:xfrm>
        <a:prstGeom prst="roundRect">
          <a:avLst>
            <a:gd name="adj" fmla="val 10000"/>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lvl="0" algn="ctr" defTabSz="533400">
            <a:lnSpc>
              <a:spcPct val="90000"/>
            </a:lnSpc>
            <a:spcBef>
              <a:spcPct val="0"/>
            </a:spcBef>
            <a:spcAft>
              <a:spcPct val="35000"/>
            </a:spcAft>
          </a:pPr>
          <a:r>
            <a:rPr lang="es-MX" sz="1200" kern="1200" dirty="0">
              <a:solidFill>
                <a:schemeClr val="tx1"/>
              </a:solidFill>
              <a:latin typeface="Arial Narrow" panose="020B0606020202030204" pitchFamily="34" charset="0"/>
            </a:rPr>
            <a:t>Ley General de Derechos de Niños, Niñas y Adolescentes</a:t>
          </a:r>
        </a:p>
      </dsp:txBody>
      <dsp:txXfrm>
        <a:off x="4416475" y="4410842"/>
        <a:ext cx="1009135" cy="748148"/>
      </dsp:txXfrm>
    </dsp:sp>
    <dsp:sp modelId="{A3FAE4C4-A380-4FEF-BE74-2770FEA4DEAD}">
      <dsp:nvSpPr>
        <dsp:cNvPr id="0" name=""/>
        <dsp:cNvSpPr/>
      </dsp:nvSpPr>
      <dsp:spPr>
        <a:xfrm>
          <a:off x="5679818" y="0"/>
          <a:ext cx="1319609" cy="545515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MX" sz="1400" b="1" kern="1200" dirty="0">
              <a:solidFill>
                <a:schemeClr val="tx1"/>
              </a:solidFill>
              <a:latin typeface="Arial Narrow" panose="020B0606020202030204" pitchFamily="34" charset="0"/>
            </a:rPr>
            <a:t>Mecanismos </a:t>
          </a:r>
          <a:r>
            <a:rPr lang="es-MX" sz="1400" b="1" kern="1200" dirty="0" smtClean="0">
              <a:solidFill>
                <a:schemeClr val="tx1"/>
              </a:solidFill>
              <a:latin typeface="Arial Narrow" panose="020B0606020202030204" pitchFamily="34" charset="0"/>
            </a:rPr>
            <a:t>para </a:t>
          </a:r>
          <a:r>
            <a:rPr lang="es-MX" sz="1400" b="1" kern="1200" dirty="0">
              <a:solidFill>
                <a:schemeClr val="tx1"/>
              </a:solidFill>
              <a:latin typeface="Arial Narrow" panose="020B0606020202030204" pitchFamily="34" charset="0"/>
            </a:rPr>
            <a:t>respetar el uso de la tierra por parte de las comunidades indígenas conforme a sus </a:t>
          </a:r>
          <a:r>
            <a:rPr lang="es-MX" sz="1400" b="1" kern="1200" dirty="0" smtClean="0">
              <a:solidFill>
                <a:schemeClr val="tx1"/>
              </a:solidFill>
              <a:latin typeface="Arial Narrow" panose="020B0606020202030204" pitchFamily="34" charset="0"/>
            </a:rPr>
            <a:t>prácticas</a:t>
          </a:r>
          <a:endParaRPr lang="es-MX" sz="1400" b="1" kern="1200" dirty="0">
            <a:solidFill>
              <a:schemeClr val="tx1"/>
            </a:solidFill>
            <a:latin typeface="Arial Narrow" panose="020B0606020202030204" pitchFamily="34" charset="0"/>
          </a:endParaRPr>
        </a:p>
      </dsp:txBody>
      <dsp:txXfrm>
        <a:off x="5679818" y="0"/>
        <a:ext cx="1319609" cy="1636547"/>
      </dsp:txXfrm>
    </dsp:sp>
    <dsp:sp modelId="{538A969D-EA08-47F3-AE33-6C028C091E25}">
      <dsp:nvSpPr>
        <dsp:cNvPr id="0" name=""/>
        <dsp:cNvSpPr/>
      </dsp:nvSpPr>
      <dsp:spPr>
        <a:xfrm>
          <a:off x="5811779" y="1636547"/>
          <a:ext cx="1055687" cy="3545852"/>
        </a:xfrm>
        <a:prstGeom prst="roundRect">
          <a:avLst>
            <a:gd name="adj" fmla="val 10000"/>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lvl="0" algn="ctr" defTabSz="533400">
            <a:lnSpc>
              <a:spcPct val="90000"/>
            </a:lnSpc>
            <a:spcBef>
              <a:spcPct val="0"/>
            </a:spcBef>
            <a:spcAft>
              <a:spcPct val="35000"/>
            </a:spcAft>
          </a:pPr>
          <a:r>
            <a:rPr lang="es-MX" sz="1200" kern="1200" dirty="0">
              <a:solidFill>
                <a:schemeClr val="tx1"/>
              </a:solidFill>
              <a:latin typeface="Arial Narrow" panose="020B0606020202030204" pitchFamily="34" charset="0"/>
            </a:rPr>
            <a:t>Constitución Política de los Estados Unidos Mexicanos </a:t>
          </a:r>
        </a:p>
      </dsp:txBody>
      <dsp:txXfrm>
        <a:off x="5842699" y="1667467"/>
        <a:ext cx="993847" cy="3484012"/>
      </dsp:txXfrm>
    </dsp:sp>
    <dsp:sp modelId="{826BCE82-3803-4076-AC93-E9E746451B23}">
      <dsp:nvSpPr>
        <dsp:cNvPr id="0" name=""/>
        <dsp:cNvSpPr/>
      </dsp:nvSpPr>
      <dsp:spPr>
        <a:xfrm>
          <a:off x="7098398" y="0"/>
          <a:ext cx="1319609" cy="545515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MX" sz="1400" b="1" kern="1200" dirty="0">
              <a:solidFill>
                <a:schemeClr val="tx1"/>
              </a:solidFill>
              <a:latin typeface="Arial Narrow" panose="020B0606020202030204" pitchFamily="34" charset="0"/>
            </a:rPr>
            <a:t>Regulaciones a </a:t>
          </a:r>
          <a:r>
            <a:rPr lang="es-MX" sz="1400" b="1" kern="1200" dirty="0" smtClean="0">
              <a:solidFill>
                <a:schemeClr val="tx1"/>
              </a:solidFill>
              <a:latin typeface="Arial Narrow" panose="020B0606020202030204" pitchFamily="34" charset="0"/>
            </a:rPr>
            <a:t>publicidad </a:t>
          </a:r>
          <a:r>
            <a:rPr lang="es-MX" sz="1400" b="1" kern="1200" dirty="0">
              <a:solidFill>
                <a:schemeClr val="tx1"/>
              </a:solidFill>
              <a:latin typeface="Arial Narrow" panose="020B0606020202030204" pitchFamily="34" charset="0"/>
            </a:rPr>
            <a:t>de alimentos </a:t>
          </a:r>
          <a:r>
            <a:rPr lang="es-MX" sz="1400" b="1" kern="1200" dirty="0" smtClean="0">
              <a:solidFill>
                <a:schemeClr val="tx1"/>
              </a:solidFill>
              <a:latin typeface="Arial Narrow" panose="020B0606020202030204" pitchFamily="34" charset="0"/>
            </a:rPr>
            <a:t>nutricionalmente </a:t>
          </a:r>
          <a:r>
            <a:rPr lang="es-MX" sz="1400" b="1" kern="1200" dirty="0">
              <a:solidFill>
                <a:schemeClr val="tx1"/>
              </a:solidFill>
              <a:latin typeface="Arial Narrow" panose="020B0606020202030204" pitchFamily="34" charset="0"/>
            </a:rPr>
            <a:t>inadecuados</a:t>
          </a:r>
        </a:p>
      </dsp:txBody>
      <dsp:txXfrm>
        <a:off x="7098398" y="0"/>
        <a:ext cx="1319609" cy="1636547"/>
      </dsp:txXfrm>
    </dsp:sp>
    <dsp:sp modelId="{0E96610F-AA18-438F-8585-5E903523EB1E}">
      <dsp:nvSpPr>
        <dsp:cNvPr id="0" name=""/>
        <dsp:cNvSpPr/>
      </dsp:nvSpPr>
      <dsp:spPr>
        <a:xfrm>
          <a:off x="7230359" y="1636547"/>
          <a:ext cx="1055687" cy="3545852"/>
        </a:xfrm>
        <a:prstGeom prst="roundRect">
          <a:avLst>
            <a:gd name="adj" fmla="val 10000"/>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lvl="0" algn="ctr" defTabSz="533400">
            <a:lnSpc>
              <a:spcPct val="90000"/>
            </a:lnSpc>
            <a:spcBef>
              <a:spcPct val="0"/>
            </a:spcBef>
            <a:spcAft>
              <a:spcPct val="35000"/>
            </a:spcAft>
          </a:pPr>
          <a:r>
            <a:rPr lang="es-MX" sz="1200" kern="1200" dirty="0">
              <a:solidFill>
                <a:schemeClr val="tx1"/>
              </a:solidFill>
              <a:latin typeface="Arial Narrow" panose="020B0606020202030204" pitchFamily="34" charset="0"/>
            </a:rPr>
            <a:t>Reglamento de la Ley General de Salud en materia de Publicidad</a:t>
          </a:r>
        </a:p>
      </dsp:txBody>
      <dsp:txXfrm>
        <a:off x="7261279" y="1667467"/>
        <a:ext cx="993847" cy="3484012"/>
      </dsp:txXfrm>
    </dsp:sp>
    <dsp:sp modelId="{925312A8-1F76-4931-9451-7A10D5EC284A}">
      <dsp:nvSpPr>
        <dsp:cNvPr id="0" name=""/>
        <dsp:cNvSpPr/>
      </dsp:nvSpPr>
      <dsp:spPr>
        <a:xfrm>
          <a:off x="8516979" y="0"/>
          <a:ext cx="1319609" cy="545515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MX" sz="1400" b="1" kern="1200" dirty="0">
              <a:solidFill>
                <a:schemeClr val="tx1"/>
              </a:solidFill>
              <a:latin typeface="Arial Narrow" panose="020B0606020202030204" pitchFamily="34" charset="0"/>
            </a:rPr>
            <a:t>Recursos </a:t>
          </a:r>
          <a:r>
            <a:rPr lang="es-MX" sz="1400" b="1" kern="1200" dirty="0" smtClean="0">
              <a:solidFill>
                <a:schemeClr val="tx1"/>
              </a:solidFill>
              <a:latin typeface="Arial Narrow" panose="020B0606020202030204" pitchFamily="34" charset="0"/>
            </a:rPr>
            <a:t>Constitucionales </a:t>
          </a:r>
          <a:r>
            <a:rPr lang="es-MX" sz="1400" b="1" kern="1200" dirty="0">
              <a:solidFill>
                <a:schemeClr val="tx1"/>
              </a:solidFill>
              <a:latin typeface="Arial Narrow" panose="020B0606020202030204" pitchFamily="34" charset="0"/>
            </a:rPr>
            <a:t>que impidan vulneraciones en materia de Derechos Humanos</a:t>
          </a:r>
        </a:p>
      </dsp:txBody>
      <dsp:txXfrm>
        <a:off x="8516979" y="0"/>
        <a:ext cx="1319609" cy="1636547"/>
      </dsp:txXfrm>
    </dsp:sp>
    <dsp:sp modelId="{A290C270-3D48-47B2-9640-1CCE13A867E6}">
      <dsp:nvSpPr>
        <dsp:cNvPr id="0" name=""/>
        <dsp:cNvSpPr/>
      </dsp:nvSpPr>
      <dsp:spPr>
        <a:xfrm>
          <a:off x="8648940" y="1636547"/>
          <a:ext cx="1055687" cy="3545852"/>
        </a:xfrm>
        <a:prstGeom prst="roundRect">
          <a:avLst>
            <a:gd name="adj" fmla="val 10000"/>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lvl="0" algn="ctr" defTabSz="533400">
            <a:lnSpc>
              <a:spcPct val="90000"/>
            </a:lnSpc>
            <a:spcBef>
              <a:spcPct val="0"/>
            </a:spcBef>
            <a:spcAft>
              <a:spcPct val="35000"/>
            </a:spcAft>
          </a:pPr>
          <a:r>
            <a:rPr lang="es-MX" sz="1200" kern="1200" dirty="0">
              <a:solidFill>
                <a:schemeClr val="tx1"/>
              </a:solidFill>
              <a:latin typeface="Arial Narrow" panose="020B0606020202030204" pitchFamily="34" charset="0"/>
            </a:rPr>
            <a:t>Constitución Política de los Estados Unidos Mexicanos</a:t>
          </a:r>
        </a:p>
      </dsp:txBody>
      <dsp:txXfrm>
        <a:off x="8679860" y="1667467"/>
        <a:ext cx="993847" cy="3484012"/>
      </dsp:txXfrm>
    </dsp:sp>
    <dsp:sp modelId="{69A6F376-1F8B-4008-9DAB-4E14FCE5ED12}">
      <dsp:nvSpPr>
        <dsp:cNvPr id="0" name=""/>
        <dsp:cNvSpPr/>
      </dsp:nvSpPr>
      <dsp:spPr>
        <a:xfrm>
          <a:off x="9935559" y="0"/>
          <a:ext cx="1319609" cy="545515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MX" sz="1400" b="1" kern="1200" dirty="0">
              <a:solidFill>
                <a:schemeClr val="tx1"/>
              </a:solidFill>
              <a:latin typeface="Arial Narrow" panose="020B0606020202030204" pitchFamily="34" charset="0"/>
            </a:rPr>
            <a:t>Recursos </a:t>
          </a:r>
          <a:r>
            <a:rPr lang="es-MX" sz="1400" b="1" kern="1200" dirty="0" smtClean="0">
              <a:solidFill>
                <a:schemeClr val="tx1"/>
              </a:solidFill>
              <a:latin typeface="Arial Narrow" panose="020B0606020202030204" pitchFamily="34" charset="0"/>
            </a:rPr>
            <a:t>Constitucionales </a:t>
          </a:r>
          <a:r>
            <a:rPr lang="es-MX" sz="1400" b="1" kern="1200" dirty="0">
              <a:solidFill>
                <a:schemeClr val="tx1"/>
              </a:solidFill>
              <a:latin typeface="Arial Narrow" panose="020B0606020202030204" pitchFamily="34" charset="0"/>
            </a:rPr>
            <a:t>adecuados y efectivos para la protección de la propiedad rural, individual y colectiva</a:t>
          </a:r>
        </a:p>
      </dsp:txBody>
      <dsp:txXfrm>
        <a:off x="9935559" y="0"/>
        <a:ext cx="1319609" cy="1636547"/>
      </dsp:txXfrm>
    </dsp:sp>
    <dsp:sp modelId="{F2AE4248-8956-43EA-9D92-F79E04876806}">
      <dsp:nvSpPr>
        <dsp:cNvPr id="0" name=""/>
        <dsp:cNvSpPr/>
      </dsp:nvSpPr>
      <dsp:spPr>
        <a:xfrm>
          <a:off x="10067520" y="1636547"/>
          <a:ext cx="1055687" cy="3545852"/>
        </a:xfrm>
        <a:prstGeom prst="roundRect">
          <a:avLst>
            <a:gd name="adj" fmla="val 10000"/>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lvl="0" algn="ctr" defTabSz="533400">
            <a:lnSpc>
              <a:spcPct val="90000"/>
            </a:lnSpc>
            <a:spcBef>
              <a:spcPct val="0"/>
            </a:spcBef>
            <a:spcAft>
              <a:spcPct val="35000"/>
            </a:spcAft>
          </a:pPr>
          <a:r>
            <a:rPr lang="es-MX" sz="1200" kern="1200" dirty="0">
              <a:solidFill>
                <a:schemeClr val="tx1"/>
              </a:solidFill>
              <a:latin typeface="Arial Narrow" panose="020B0606020202030204" pitchFamily="34" charset="0"/>
            </a:rPr>
            <a:t>Constitución Política de los Estados Unidos Mexicanos</a:t>
          </a:r>
        </a:p>
      </dsp:txBody>
      <dsp:txXfrm>
        <a:off x="10098440" y="1667467"/>
        <a:ext cx="993847" cy="348401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FC6C80-B631-47FC-A582-D1AC3ABC5214}">
      <dsp:nvSpPr>
        <dsp:cNvPr id="0" name=""/>
        <dsp:cNvSpPr/>
      </dsp:nvSpPr>
      <dsp:spPr>
        <a:xfrm>
          <a:off x="0" y="2728825"/>
          <a:ext cx="1564022" cy="535171"/>
        </a:xfrm>
        <a:prstGeom prst="roundRect">
          <a:avLst>
            <a:gd name="adj" fmla="val 10000"/>
          </a:avLst>
        </a:prstGeom>
        <a:solidFill>
          <a:schemeClr val="accent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b="1" kern="1200" dirty="0">
              <a:solidFill>
                <a:sysClr val="windowText" lastClr="000000"/>
              </a:solidFill>
              <a:latin typeface="Arial Narrow" panose="020B0606020202030204" pitchFamily="34" charset="0"/>
            </a:rPr>
            <a:t>Políticas Recepción del derecho 2013-2018</a:t>
          </a:r>
        </a:p>
      </dsp:txBody>
      <dsp:txXfrm>
        <a:off x="15675" y="2744500"/>
        <a:ext cx="1532672" cy="503821"/>
      </dsp:txXfrm>
    </dsp:sp>
    <dsp:sp modelId="{9FEBFCFA-BB01-48EA-96EC-F23E0D40E2AE}">
      <dsp:nvSpPr>
        <dsp:cNvPr id="0" name=""/>
        <dsp:cNvSpPr/>
      </dsp:nvSpPr>
      <dsp:spPr>
        <a:xfrm rot="17599247">
          <a:off x="648679" y="1598489"/>
          <a:ext cx="3030328" cy="13082"/>
        </a:xfrm>
        <a:custGeom>
          <a:avLst/>
          <a:gdLst/>
          <a:ahLst/>
          <a:cxnLst/>
          <a:rect l="0" t="0" r="0" b="0"/>
          <a:pathLst>
            <a:path>
              <a:moveTo>
                <a:pt x="0" y="6541"/>
              </a:moveTo>
              <a:lnTo>
                <a:pt x="3030328" y="6541"/>
              </a:lnTo>
            </a:path>
          </a:pathLst>
        </a:custGeom>
        <a:noFill/>
        <a:ln w="25400" cap="flat" cmpd="sng" algn="ctr">
          <a:solidFill>
            <a:schemeClr val="accent6">
              <a:lumMod val="60000"/>
              <a:lumOff val="40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solidFill>
              <a:sysClr val="windowText" lastClr="000000"/>
            </a:solidFill>
            <a:latin typeface="Arial Narrow" panose="020B0606020202030204" pitchFamily="34" charset="0"/>
          </a:endParaRPr>
        </a:p>
      </dsp:txBody>
      <dsp:txXfrm>
        <a:off x="2088085" y="1529272"/>
        <a:ext cx="151516" cy="151516"/>
      </dsp:txXfrm>
    </dsp:sp>
    <dsp:sp modelId="{79AA65B5-8A4B-4779-A685-DA8E9C423F9A}">
      <dsp:nvSpPr>
        <dsp:cNvPr id="0" name=""/>
        <dsp:cNvSpPr/>
      </dsp:nvSpPr>
      <dsp:spPr>
        <a:xfrm>
          <a:off x="2763664" y="0"/>
          <a:ext cx="2046122" cy="427302"/>
        </a:xfrm>
        <a:prstGeom prst="roundRect">
          <a:avLst>
            <a:gd name="adj" fmla="val 10000"/>
          </a:avLst>
        </a:prstGeom>
        <a:solidFill>
          <a:schemeClr val="accent6">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b="0" kern="1200" dirty="0">
              <a:solidFill>
                <a:sysClr val="windowText" lastClr="000000"/>
              </a:solidFill>
              <a:latin typeface="Arial Narrow" panose="020B0606020202030204" pitchFamily="34" charset="0"/>
            </a:rPr>
            <a:t>Erradicación del </a:t>
          </a:r>
          <a:r>
            <a:rPr lang="es-MX" sz="1100" b="1" kern="1200" dirty="0">
              <a:solidFill>
                <a:sysClr val="windowText" lastClr="000000"/>
              </a:solidFill>
              <a:latin typeface="Arial Narrow" panose="020B0606020202030204" pitchFamily="34" charset="0"/>
            </a:rPr>
            <a:t>hambre</a:t>
          </a:r>
        </a:p>
      </dsp:txBody>
      <dsp:txXfrm>
        <a:off x="2776179" y="12515"/>
        <a:ext cx="2021092" cy="402272"/>
      </dsp:txXfrm>
    </dsp:sp>
    <dsp:sp modelId="{FA5F6664-0C22-40F7-9BA2-060F6E074EC9}">
      <dsp:nvSpPr>
        <dsp:cNvPr id="0" name=""/>
        <dsp:cNvSpPr/>
      </dsp:nvSpPr>
      <dsp:spPr>
        <a:xfrm rot="46421">
          <a:off x="4809767" y="210070"/>
          <a:ext cx="438486" cy="13082"/>
        </a:xfrm>
        <a:custGeom>
          <a:avLst/>
          <a:gdLst/>
          <a:ahLst/>
          <a:cxnLst/>
          <a:rect l="0" t="0" r="0" b="0"/>
          <a:pathLst>
            <a:path>
              <a:moveTo>
                <a:pt x="0" y="6541"/>
              </a:moveTo>
              <a:lnTo>
                <a:pt x="438486" y="6541"/>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solidFill>
              <a:sysClr val="windowText" lastClr="000000"/>
            </a:solidFill>
            <a:latin typeface="Arial Narrow" panose="020B0606020202030204" pitchFamily="34" charset="0"/>
          </a:endParaRPr>
        </a:p>
      </dsp:txBody>
      <dsp:txXfrm>
        <a:off x="5018048" y="205649"/>
        <a:ext cx="21924" cy="21924"/>
      </dsp:txXfrm>
    </dsp:sp>
    <dsp:sp modelId="{39D35CDE-7C3B-4D73-ADC2-96BD42493DA6}">
      <dsp:nvSpPr>
        <dsp:cNvPr id="0" name=""/>
        <dsp:cNvSpPr/>
      </dsp:nvSpPr>
      <dsp:spPr>
        <a:xfrm>
          <a:off x="5248234" y="6224"/>
          <a:ext cx="2180372" cy="426696"/>
        </a:xfrm>
        <a:prstGeom prst="roundRect">
          <a:avLst>
            <a:gd name="adj" fmla="val 10000"/>
          </a:avLst>
        </a:prstGeom>
        <a:solidFill>
          <a:schemeClr val="accent6">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kern="1200" dirty="0">
              <a:solidFill>
                <a:sysClr val="windowText" lastClr="000000"/>
              </a:solidFill>
              <a:latin typeface="Arial Narrow" panose="020B0606020202030204" pitchFamily="34" charset="0"/>
            </a:rPr>
            <a:t>Programa Nacional México sin Hambre/ Cruzada Nacional contra el Hambre.  Objetivo 1</a:t>
          </a:r>
        </a:p>
      </dsp:txBody>
      <dsp:txXfrm>
        <a:off x="5260731" y="18721"/>
        <a:ext cx="2155378" cy="401702"/>
      </dsp:txXfrm>
    </dsp:sp>
    <dsp:sp modelId="{4BAFE7BE-14D3-46A9-8F52-BFC8C14C2C29}">
      <dsp:nvSpPr>
        <dsp:cNvPr id="0" name=""/>
        <dsp:cNvSpPr/>
      </dsp:nvSpPr>
      <dsp:spPr>
        <a:xfrm>
          <a:off x="7428606" y="213030"/>
          <a:ext cx="341842" cy="13082"/>
        </a:xfrm>
        <a:custGeom>
          <a:avLst/>
          <a:gdLst/>
          <a:ahLst/>
          <a:cxnLst/>
          <a:rect l="0" t="0" r="0" b="0"/>
          <a:pathLst>
            <a:path>
              <a:moveTo>
                <a:pt x="0" y="6541"/>
              </a:moveTo>
              <a:lnTo>
                <a:pt x="341842" y="6541"/>
              </a:lnTo>
            </a:path>
          </a:pathLst>
        </a:custGeom>
        <a:noFill/>
        <a:ln w="25400" cap="flat" cmpd="sng" algn="ctr">
          <a:solidFill>
            <a:schemeClr val="accent6">
              <a:lumMod val="60000"/>
              <a:lumOff val="40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solidFill>
              <a:sysClr val="windowText" lastClr="000000"/>
            </a:solidFill>
            <a:latin typeface="Arial Narrow" panose="020B0606020202030204" pitchFamily="34" charset="0"/>
          </a:endParaRPr>
        </a:p>
      </dsp:txBody>
      <dsp:txXfrm>
        <a:off x="7590982" y="211026"/>
        <a:ext cx="17092" cy="17092"/>
      </dsp:txXfrm>
    </dsp:sp>
    <dsp:sp modelId="{57474B58-009D-4EE0-83A6-2B08C94E9F6A}">
      <dsp:nvSpPr>
        <dsp:cNvPr id="0" name=""/>
        <dsp:cNvSpPr/>
      </dsp:nvSpPr>
      <dsp:spPr>
        <a:xfrm>
          <a:off x="7770449" y="5006"/>
          <a:ext cx="2576226" cy="429131"/>
        </a:xfrm>
        <a:prstGeom prst="roundRect">
          <a:avLst>
            <a:gd name="adj" fmla="val 10000"/>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kern="1200" dirty="0">
              <a:solidFill>
                <a:sysClr val="windowText" lastClr="000000"/>
              </a:solidFill>
              <a:latin typeface="Arial Narrow" panose="020B0606020202030204" pitchFamily="34" charset="0"/>
            </a:rPr>
            <a:t>Cumple parcialmente con el estándar de erradicar el hambre puesto que no incorporó a todas las personas que padecen hambre</a:t>
          </a:r>
        </a:p>
      </dsp:txBody>
      <dsp:txXfrm>
        <a:off x="7783018" y="17575"/>
        <a:ext cx="2551088" cy="403993"/>
      </dsp:txXfrm>
    </dsp:sp>
    <dsp:sp modelId="{D22ED397-3A80-4A56-9B94-BDE7A2196363}">
      <dsp:nvSpPr>
        <dsp:cNvPr id="0" name=""/>
        <dsp:cNvSpPr/>
      </dsp:nvSpPr>
      <dsp:spPr>
        <a:xfrm rot="17861589">
          <a:off x="873173" y="1847046"/>
          <a:ext cx="2581339" cy="13082"/>
        </a:xfrm>
        <a:custGeom>
          <a:avLst/>
          <a:gdLst/>
          <a:ahLst/>
          <a:cxnLst/>
          <a:rect l="0" t="0" r="0" b="0"/>
          <a:pathLst>
            <a:path>
              <a:moveTo>
                <a:pt x="0" y="6541"/>
              </a:moveTo>
              <a:lnTo>
                <a:pt x="2581339" y="6541"/>
              </a:lnTo>
            </a:path>
          </a:pathLst>
        </a:custGeom>
        <a:noFill/>
        <a:ln w="25400" cap="flat" cmpd="sng" algn="ctr">
          <a:solidFill>
            <a:schemeClr val="accent6">
              <a:lumMod val="60000"/>
              <a:lumOff val="40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solidFill>
              <a:sysClr val="windowText" lastClr="000000"/>
            </a:solidFill>
            <a:latin typeface="Arial Narrow" panose="020B0606020202030204" pitchFamily="34" charset="0"/>
          </a:endParaRPr>
        </a:p>
      </dsp:txBody>
      <dsp:txXfrm>
        <a:off x="2099310" y="1789054"/>
        <a:ext cx="129066" cy="129066"/>
      </dsp:txXfrm>
    </dsp:sp>
    <dsp:sp modelId="{0649C73C-F858-4FC0-973B-7B3B550C4532}">
      <dsp:nvSpPr>
        <dsp:cNvPr id="0" name=""/>
        <dsp:cNvSpPr/>
      </dsp:nvSpPr>
      <dsp:spPr>
        <a:xfrm>
          <a:off x="2763664" y="497114"/>
          <a:ext cx="2046122" cy="427302"/>
        </a:xfrm>
        <a:prstGeom prst="roundRect">
          <a:avLst>
            <a:gd name="adj" fmla="val 10000"/>
          </a:avLst>
        </a:prstGeom>
        <a:solidFill>
          <a:schemeClr val="accent6">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b="0" kern="1200" dirty="0">
              <a:solidFill>
                <a:sysClr val="windowText" lastClr="000000"/>
              </a:solidFill>
              <a:latin typeface="Arial Narrow" panose="020B0606020202030204" pitchFamily="34" charset="0"/>
            </a:rPr>
            <a:t>Erradicación de la </a:t>
          </a:r>
          <a:r>
            <a:rPr lang="es-MX" sz="1100" b="1" kern="1200" dirty="0">
              <a:solidFill>
                <a:sysClr val="windowText" lastClr="000000"/>
              </a:solidFill>
              <a:latin typeface="Arial Narrow" panose="020B0606020202030204" pitchFamily="34" charset="0"/>
            </a:rPr>
            <a:t>desnutrición infantil</a:t>
          </a:r>
        </a:p>
      </dsp:txBody>
      <dsp:txXfrm>
        <a:off x="2776179" y="509629"/>
        <a:ext cx="2021092" cy="402272"/>
      </dsp:txXfrm>
    </dsp:sp>
    <dsp:sp modelId="{590FFF45-0F5E-41DC-9CDE-3DB57D0E80B8}">
      <dsp:nvSpPr>
        <dsp:cNvPr id="0" name=""/>
        <dsp:cNvSpPr/>
      </dsp:nvSpPr>
      <dsp:spPr>
        <a:xfrm rot="15948">
          <a:off x="4809784" y="705240"/>
          <a:ext cx="438451" cy="13082"/>
        </a:xfrm>
        <a:custGeom>
          <a:avLst/>
          <a:gdLst/>
          <a:ahLst/>
          <a:cxnLst/>
          <a:rect l="0" t="0" r="0" b="0"/>
          <a:pathLst>
            <a:path>
              <a:moveTo>
                <a:pt x="0" y="6541"/>
              </a:moveTo>
              <a:lnTo>
                <a:pt x="438451" y="6541"/>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solidFill>
              <a:sysClr val="windowText" lastClr="000000"/>
            </a:solidFill>
            <a:latin typeface="Arial Narrow" panose="020B0606020202030204" pitchFamily="34" charset="0"/>
          </a:endParaRPr>
        </a:p>
      </dsp:txBody>
      <dsp:txXfrm>
        <a:off x="5018049" y="700821"/>
        <a:ext cx="21922" cy="21922"/>
      </dsp:txXfrm>
    </dsp:sp>
    <dsp:sp modelId="{D0679ECD-5800-4A98-A826-3F9FC0E9924A}">
      <dsp:nvSpPr>
        <dsp:cNvPr id="0" name=""/>
        <dsp:cNvSpPr/>
      </dsp:nvSpPr>
      <dsp:spPr>
        <a:xfrm>
          <a:off x="5248234" y="499147"/>
          <a:ext cx="2180859" cy="427302"/>
        </a:xfrm>
        <a:prstGeom prst="roundRect">
          <a:avLst>
            <a:gd name="adj" fmla="val 10000"/>
          </a:avLst>
        </a:prstGeom>
        <a:solidFill>
          <a:schemeClr val="accent6">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kern="1200" dirty="0">
              <a:solidFill>
                <a:sysClr val="windowText" lastClr="000000"/>
              </a:solidFill>
              <a:latin typeface="Arial Narrow" panose="020B0606020202030204" pitchFamily="34" charset="0"/>
            </a:rPr>
            <a:t>Programa Nacional México sin Hambre/Cruzada Nacional contra el Hambre. Objetivo 2</a:t>
          </a:r>
        </a:p>
      </dsp:txBody>
      <dsp:txXfrm>
        <a:off x="5260749" y="511662"/>
        <a:ext cx="2155829" cy="402272"/>
      </dsp:txXfrm>
    </dsp:sp>
    <dsp:sp modelId="{0BDC226B-4AD6-468D-A937-00C175AE5DA8}">
      <dsp:nvSpPr>
        <dsp:cNvPr id="0" name=""/>
        <dsp:cNvSpPr/>
      </dsp:nvSpPr>
      <dsp:spPr>
        <a:xfrm>
          <a:off x="7429094" y="706257"/>
          <a:ext cx="341842" cy="13082"/>
        </a:xfrm>
        <a:custGeom>
          <a:avLst/>
          <a:gdLst/>
          <a:ahLst/>
          <a:cxnLst/>
          <a:rect l="0" t="0" r="0" b="0"/>
          <a:pathLst>
            <a:path>
              <a:moveTo>
                <a:pt x="0" y="6541"/>
              </a:moveTo>
              <a:lnTo>
                <a:pt x="341842" y="6541"/>
              </a:lnTo>
            </a:path>
          </a:pathLst>
        </a:custGeom>
        <a:noFill/>
        <a:ln w="25400" cap="flat" cmpd="sng" algn="ctr">
          <a:solidFill>
            <a:schemeClr val="accent6">
              <a:lumMod val="60000"/>
              <a:lumOff val="40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solidFill>
              <a:sysClr val="windowText" lastClr="000000"/>
            </a:solidFill>
            <a:latin typeface="Arial Narrow" panose="020B0606020202030204" pitchFamily="34" charset="0"/>
          </a:endParaRPr>
        </a:p>
      </dsp:txBody>
      <dsp:txXfrm>
        <a:off x="7591469" y="704253"/>
        <a:ext cx="17092" cy="17092"/>
      </dsp:txXfrm>
    </dsp:sp>
    <dsp:sp modelId="{6B3C30EB-3201-42F8-93C7-911E5751ADAA}">
      <dsp:nvSpPr>
        <dsp:cNvPr id="0" name=""/>
        <dsp:cNvSpPr/>
      </dsp:nvSpPr>
      <dsp:spPr>
        <a:xfrm>
          <a:off x="7770936" y="498233"/>
          <a:ext cx="2576226" cy="429131"/>
        </a:xfrm>
        <a:prstGeom prst="roundRect">
          <a:avLst>
            <a:gd name="adj" fmla="val 10000"/>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kern="1200" dirty="0">
              <a:solidFill>
                <a:sysClr val="windowText" lastClr="000000"/>
              </a:solidFill>
              <a:latin typeface="Arial Narrow" panose="020B0606020202030204" pitchFamily="34" charset="0"/>
            </a:rPr>
            <a:t>Cumple parcialmente con el estándar porque no se propueso erradicar la desnutrición, sólo disminuirla</a:t>
          </a:r>
        </a:p>
      </dsp:txBody>
      <dsp:txXfrm>
        <a:off x="7783505" y="510802"/>
        <a:ext cx="2551088" cy="403993"/>
      </dsp:txXfrm>
    </dsp:sp>
    <dsp:sp modelId="{D40E3FA9-5FB8-4BBD-8FCE-32B76D9E9046}">
      <dsp:nvSpPr>
        <dsp:cNvPr id="0" name=""/>
        <dsp:cNvSpPr/>
      </dsp:nvSpPr>
      <dsp:spPr>
        <a:xfrm rot="18228430">
          <a:off x="1085803" y="2094109"/>
          <a:ext cx="2156079" cy="13082"/>
        </a:xfrm>
        <a:custGeom>
          <a:avLst/>
          <a:gdLst/>
          <a:ahLst/>
          <a:cxnLst/>
          <a:rect l="0" t="0" r="0" b="0"/>
          <a:pathLst>
            <a:path>
              <a:moveTo>
                <a:pt x="0" y="6541"/>
              </a:moveTo>
              <a:lnTo>
                <a:pt x="2156079" y="6541"/>
              </a:lnTo>
            </a:path>
          </a:pathLst>
        </a:custGeom>
        <a:noFill/>
        <a:ln w="25400" cap="flat" cmpd="sng" algn="ctr">
          <a:solidFill>
            <a:schemeClr val="accent6">
              <a:lumMod val="60000"/>
              <a:lumOff val="40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solidFill>
              <a:sysClr val="windowText" lastClr="000000"/>
            </a:solidFill>
            <a:latin typeface="Arial Narrow" panose="020B0606020202030204" pitchFamily="34" charset="0"/>
          </a:endParaRPr>
        </a:p>
      </dsp:txBody>
      <dsp:txXfrm>
        <a:off x="2109941" y="2046749"/>
        <a:ext cx="107803" cy="107803"/>
      </dsp:txXfrm>
    </dsp:sp>
    <dsp:sp modelId="{9A2FA164-8097-4B42-ACAC-13DC1FF90C27}">
      <dsp:nvSpPr>
        <dsp:cNvPr id="0" name=""/>
        <dsp:cNvSpPr/>
      </dsp:nvSpPr>
      <dsp:spPr>
        <a:xfrm>
          <a:off x="2763664" y="991240"/>
          <a:ext cx="2046122" cy="427302"/>
        </a:xfrm>
        <a:prstGeom prst="roundRect">
          <a:avLst>
            <a:gd name="adj" fmla="val 10000"/>
          </a:avLst>
        </a:prstGeom>
        <a:solidFill>
          <a:schemeClr val="accent6">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b="0" kern="1200" dirty="0">
              <a:solidFill>
                <a:sysClr val="windowText" lastClr="000000"/>
              </a:solidFill>
              <a:latin typeface="Arial Narrow" panose="020B0606020202030204" pitchFamily="34" charset="0"/>
            </a:rPr>
            <a:t>Erradicación de la </a:t>
          </a:r>
          <a:r>
            <a:rPr lang="es-MX" sz="1100" b="1" kern="1200" dirty="0">
              <a:solidFill>
                <a:sysClr val="windowText" lastClr="000000"/>
              </a:solidFill>
              <a:latin typeface="Arial Narrow" panose="020B0606020202030204" pitchFamily="34" charset="0"/>
            </a:rPr>
            <a:t>desnutrición materna</a:t>
          </a:r>
        </a:p>
      </dsp:txBody>
      <dsp:txXfrm>
        <a:off x="2776179" y="1003755"/>
        <a:ext cx="2021092" cy="402272"/>
      </dsp:txXfrm>
    </dsp:sp>
    <dsp:sp modelId="{EAB23CB8-41DA-4191-8FDB-AFCB3D02DC46}">
      <dsp:nvSpPr>
        <dsp:cNvPr id="0" name=""/>
        <dsp:cNvSpPr/>
      </dsp:nvSpPr>
      <dsp:spPr>
        <a:xfrm rot="15948">
          <a:off x="4809784" y="1199367"/>
          <a:ext cx="438451" cy="13082"/>
        </a:xfrm>
        <a:custGeom>
          <a:avLst/>
          <a:gdLst/>
          <a:ahLst/>
          <a:cxnLst/>
          <a:rect l="0" t="0" r="0" b="0"/>
          <a:pathLst>
            <a:path>
              <a:moveTo>
                <a:pt x="0" y="6541"/>
              </a:moveTo>
              <a:lnTo>
                <a:pt x="438451" y="6541"/>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solidFill>
              <a:sysClr val="windowText" lastClr="000000"/>
            </a:solidFill>
            <a:latin typeface="Arial Narrow" panose="020B0606020202030204" pitchFamily="34" charset="0"/>
          </a:endParaRPr>
        </a:p>
      </dsp:txBody>
      <dsp:txXfrm>
        <a:off x="5018049" y="1194947"/>
        <a:ext cx="21922" cy="21922"/>
      </dsp:txXfrm>
    </dsp:sp>
    <dsp:sp modelId="{2D6DD824-D69F-4939-9522-6D870ED8B4D0}">
      <dsp:nvSpPr>
        <dsp:cNvPr id="0" name=""/>
        <dsp:cNvSpPr/>
      </dsp:nvSpPr>
      <dsp:spPr>
        <a:xfrm>
          <a:off x="5248234" y="993274"/>
          <a:ext cx="2180859" cy="427302"/>
        </a:xfrm>
        <a:prstGeom prst="roundRect">
          <a:avLst>
            <a:gd name="adj" fmla="val 10000"/>
          </a:avLst>
        </a:prstGeom>
        <a:solidFill>
          <a:schemeClr val="accent6">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kern="1200" dirty="0">
              <a:solidFill>
                <a:sysClr val="windowText" lastClr="000000"/>
              </a:solidFill>
              <a:latin typeface="Arial Narrow" panose="020B0606020202030204" pitchFamily="34" charset="0"/>
            </a:rPr>
            <a:t>Programa Nacional México sin Hambre/Cruzada Nacional contra el Hambre. Objetivo 2</a:t>
          </a:r>
        </a:p>
      </dsp:txBody>
      <dsp:txXfrm>
        <a:off x="5260749" y="1005789"/>
        <a:ext cx="2155829" cy="402272"/>
      </dsp:txXfrm>
    </dsp:sp>
    <dsp:sp modelId="{F42C6D62-E4FE-47E4-AE77-611D01D6E3E7}">
      <dsp:nvSpPr>
        <dsp:cNvPr id="0" name=""/>
        <dsp:cNvSpPr/>
      </dsp:nvSpPr>
      <dsp:spPr>
        <a:xfrm>
          <a:off x="7429094" y="1200384"/>
          <a:ext cx="341842" cy="13082"/>
        </a:xfrm>
        <a:custGeom>
          <a:avLst/>
          <a:gdLst/>
          <a:ahLst/>
          <a:cxnLst/>
          <a:rect l="0" t="0" r="0" b="0"/>
          <a:pathLst>
            <a:path>
              <a:moveTo>
                <a:pt x="0" y="6541"/>
              </a:moveTo>
              <a:lnTo>
                <a:pt x="341842" y="6541"/>
              </a:lnTo>
            </a:path>
          </a:pathLst>
        </a:custGeom>
        <a:noFill/>
        <a:ln w="25400" cap="flat" cmpd="sng" algn="ctr">
          <a:solidFill>
            <a:schemeClr val="accent6">
              <a:lumMod val="60000"/>
              <a:lumOff val="40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solidFill>
              <a:sysClr val="windowText" lastClr="000000"/>
            </a:solidFill>
            <a:latin typeface="Arial Narrow" panose="020B0606020202030204" pitchFamily="34" charset="0"/>
          </a:endParaRPr>
        </a:p>
      </dsp:txBody>
      <dsp:txXfrm>
        <a:off x="7591469" y="1198379"/>
        <a:ext cx="17092" cy="17092"/>
      </dsp:txXfrm>
    </dsp:sp>
    <dsp:sp modelId="{65D9ACA6-4916-4582-B5EE-17BEA158548D}">
      <dsp:nvSpPr>
        <dsp:cNvPr id="0" name=""/>
        <dsp:cNvSpPr/>
      </dsp:nvSpPr>
      <dsp:spPr>
        <a:xfrm>
          <a:off x="7770936" y="991460"/>
          <a:ext cx="2576226" cy="430930"/>
        </a:xfrm>
        <a:prstGeom prst="roundRect">
          <a:avLst>
            <a:gd name="adj" fmla="val 10000"/>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kern="1200" dirty="0">
              <a:solidFill>
                <a:sysClr val="windowText" lastClr="000000"/>
              </a:solidFill>
              <a:latin typeface="Arial Narrow" panose="020B0606020202030204" pitchFamily="34" charset="0"/>
            </a:rPr>
            <a:t>Cumple parcialmente con el estándar porque no se propueso erradicar la desnutrición materna, sólo disminuirla</a:t>
          </a:r>
        </a:p>
      </dsp:txBody>
      <dsp:txXfrm>
        <a:off x="7783558" y="1004082"/>
        <a:ext cx="2550982" cy="405686"/>
      </dsp:txXfrm>
    </dsp:sp>
    <dsp:sp modelId="{F44EBCEE-A7BC-4E05-9E74-B331973B3D11}">
      <dsp:nvSpPr>
        <dsp:cNvPr id="0" name=""/>
        <dsp:cNvSpPr/>
      </dsp:nvSpPr>
      <dsp:spPr>
        <a:xfrm rot="19575215">
          <a:off x="1442475" y="2589136"/>
          <a:ext cx="1442736" cy="13082"/>
        </a:xfrm>
        <a:custGeom>
          <a:avLst/>
          <a:gdLst/>
          <a:ahLst/>
          <a:cxnLst/>
          <a:rect l="0" t="0" r="0" b="0"/>
          <a:pathLst>
            <a:path>
              <a:moveTo>
                <a:pt x="0" y="6541"/>
              </a:moveTo>
              <a:lnTo>
                <a:pt x="1442736" y="6541"/>
              </a:lnTo>
            </a:path>
          </a:pathLst>
        </a:custGeom>
        <a:noFill/>
        <a:ln w="25400" cap="flat" cmpd="sng" algn="ctr">
          <a:solidFill>
            <a:schemeClr val="accent6">
              <a:lumMod val="60000"/>
              <a:lumOff val="40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solidFill>
              <a:sysClr val="windowText" lastClr="000000"/>
            </a:solidFill>
            <a:latin typeface="Arial Narrow" panose="020B0606020202030204" pitchFamily="34" charset="0"/>
          </a:endParaRPr>
        </a:p>
      </dsp:txBody>
      <dsp:txXfrm>
        <a:off x="2127775" y="2559609"/>
        <a:ext cx="72136" cy="72136"/>
      </dsp:txXfrm>
    </dsp:sp>
    <dsp:sp modelId="{4D66A77A-72AB-4219-B9C5-DE1FCD6BA067}">
      <dsp:nvSpPr>
        <dsp:cNvPr id="0" name=""/>
        <dsp:cNvSpPr/>
      </dsp:nvSpPr>
      <dsp:spPr>
        <a:xfrm>
          <a:off x="2763664" y="1981292"/>
          <a:ext cx="2046122" cy="427302"/>
        </a:xfrm>
        <a:prstGeom prst="roundRect">
          <a:avLst>
            <a:gd name="adj" fmla="val 10000"/>
          </a:avLst>
        </a:prstGeom>
        <a:solidFill>
          <a:schemeClr val="accent6">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kern="1200" dirty="0">
              <a:solidFill>
                <a:sysClr val="windowText" lastClr="000000"/>
              </a:solidFill>
              <a:latin typeface="Arial Narrow" panose="020B0606020202030204" pitchFamily="34" charset="0"/>
            </a:rPr>
            <a:t>Acceso al </a:t>
          </a:r>
          <a:r>
            <a:rPr lang="es-MX" sz="1100" b="1" kern="1200" dirty="0">
              <a:solidFill>
                <a:sysClr val="windowText" lastClr="000000"/>
              </a:solidFill>
              <a:latin typeface="Arial Narrow" panose="020B0606020202030204" pitchFamily="34" charset="0"/>
            </a:rPr>
            <a:t>consumo mínimo de agua</a:t>
          </a:r>
        </a:p>
      </dsp:txBody>
      <dsp:txXfrm>
        <a:off x="2776179" y="1993807"/>
        <a:ext cx="2021092" cy="402272"/>
      </dsp:txXfrm>
    </dsp:sp>
    <dsp:sp modelId="{A1C58353-6B3E-4897-B729-12D6ECF0B60E}">
      <dsp:nvSpPr>
        <dsp:cNvPr id="0" name=""/>
        <dsp:cNvSpPr/>
      </dsp:nvSpPr>
      <dsp:spPr>
        <a:xfrm rot="18698915">
          <a:off x="4699133" y="1941906"/>
          <a:ext cx="659755" cy="13082"/>
        </a:xfrm>
        <a:custGeom>
          <a:avLst/>
          <a:gdLst/>
          <a:ahLst/>
          <a:cxnLst/>
          <a:rect l="0" t="0" r="0" b="0"/>
          <a:pathLst>
            <a:path>
              <a:moveTo>
                <a:pt x="0" y="6541"/>
              </a:moveTo>
              <a:lnTo>
                <a:pt x="659755" y="6541"/>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solidFill>
              <a:sysClr val="windowText" lastClr="000000"/>
            </a:solidFill>
            <a:latin typeface="Arial Narrow" panose="020B0606020202030204" pitchFamily="34" charset="0"/>
          </a:endParaRPr>
        </a:p>
      </dsp:txBody>
      <dsp:txXfrm>
        <a:off x="5012516" y="1931954"/>
        <a:ext cx="32987" cy="32987"/>
      </dsp:txXfrm>
    </dsp:sp>
    <dsp:sp modelId="{94689494-35A1-4366-880F-AB15395FB55A}">
      <dsp:nvSpPr>
        <dsp:cNvPr id="0" name=""/>
        <dsp:cNvSpPr/>
      </dsp:nvSpPr>
      <dsp:spPr>
        <a:xfrm>
          <a:off x="5248234" y="1488300"/>
          <a:ext cx="2180859" cy="427302"/>
        </a:xfrm>
        <a:prstGeom prst="roundRect">
          <a:avLst>
            <a:gd name="adj" fmla="val 10000"/>
          </a:avLst>
        </a:prstGeom>
        <a:solidFill>
          <a:schemeClr val="accent6">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kern="1200" dirty="0">
              <a:solidFill>
                <a:sysClr val="windowText" lastClr="000000"/>
              </a:solidFill>
              <a:latin typeface="Arial Narrow" panose="020B0606020202030204" pitchFamily="34" charset="0"/>
            </a:rPr>
            <a:t>Programa Sectorial de Medio Ambiente y Recursos Naturales. Objetivo 3</a:t>
          </a:r>
        </a:p>
      </dsp:txBody>
      <dsp:txXfrm>
        <a:off x="5260749" y="1500815"/>
        <a:ext cx="2155829" cy="402272"/>
      </dsp:txXfrm>
    </dsp:sp>
    <dsp:sp modelId="{6A13642C-866B-43E6-8DDA-A85BDE3134A2}">
      <dsp:nvSpPr>
        <dsp:cNvPr id="0" name=""/>
        <dsp:cNvSpPr/>
      </dsp:nvSpPr>
      <dsp:spPr>
        <a:xfrm>
          <a:off x="7429094" y="1695410"/>
          <a:ext cx="341842" cy="13082"/>
        </a:xfrm>
        <a:custGeom>
          <a:avLst/>
          <a:gdLst/>
          <a:ahLst/>
          <a:cxnLst/>
          <a:rect l="0" t="0" r="0" b="0"/>
          <a:pathLst>
            <a:path>
              <a:moveTo>
                <a:pt x="0" y="6541"/>
              </a:moveTo>
              <a:lnTo>
                <a:pt x="341842" y="6541"/>
              </a:lnTo>
            </a:path>
          </a:pathLst>
        </a:custGeom>
        <a:noFill/>
        <a:ln w="25400" cap="flat" cmpd="sng" algn="ctr">
          <a:solidFill>
            <a:schemeClr val="accent6">
              <a:lumMod val="60000"/>
              <a:lumOff val="40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solidFill>
              <a:sysClr val="windowText" lastClr="000000"/>
            </a:solidFill>
            <a:latin typeface="Arial Narrow" panose="020B0606020202030204" pitchFamily="34" charset="0"/>
          </a:endParaRPr>
        </a:p>
      </dsp:txBody>
      <dsp:txXfrm>
        <a:off x="7591469" y="1693406"/>
        <a:ext cx="17092" cy="17092"/>
      </dsp:txXfrm>
    </dsp:sp>
    <dsp:sp modelId="{F3B77786-552A-451A-B4F8-BA9F8F2F01C8}">
      <dsp:nvSpPr>
        <dsp:cNvPr id="0" name=""/>
        <dsp:cNvSpPr/>
      </dsp:nvSpPr>
      <dsp:spPr>
        <a:xfrm>
          <a:off x="7770936" y="1486486"/>
          <a:ext cx="2576226" cy="430930"/>
        </a:xfrm>
        <a:prstGeom prst="roundRect">
          <a:avLst>
            <a:gd name="adj" fmla="val 10000"/>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kern="1200" dirty="0">
              <a:solidFill>
                <a:sysClr val="windowText" lastClr="000000"/>
              </a:solidFill>
              <a:latin typeface="Arial Narrow" panose="020B0606020202030204" pitchFamily="34" charset="0"/>
            </a:rPr>
            <a:t>Cumple con el estándar de asegurar el consumo mínimo de agua , sólo menciona fortelecer el abastecimiento</a:t>
          </a:r>
        </a:p>
      </dsp:txBody>
      <dsp:txXfrm>
        <a:off x="7783558" y="1499108"/>
        <a:ext cx="2550982" cy="405686"/>
      </dsp:txXfrm>
    </dsp:sp>
    <dsp:sp modelId="{744ADBAE-E081-4D15-B696-4591F4AE744E}">
      <dsp:nvSpPr>
        <dsp:cNvPr id="0" name=""/>
        <dsp:cNvSpPr/>
      </dsp:nvSpPr>
      <dsp:spPr>
        <a:xfrm rot="15948">
          <a:off x="4809784" y="2189419"/>
          <a:ext cx="438451" cy="13082"/>
        </a:xfrm>
        <a:custGeom>
          <a:avLst/>
          <a:gdLst/>
          <a:ahLst/>
          <a:cxnLst/>
          <a:rect l="0" t="0" r="0" b="0"/>
          <a:pathLst>
            <a:path>
              <a:moveTo>
                <a:pt x="0" y="6541"/>
              </a:moveTo>
              <a:lnTo>
                <a:pt x="438451" y="6541"/>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solidFill>
              <a:sysClr val="windowText" lastClr="000000"/>
            </a:solidFill>
            <a:latin typeface="Arial Narrow" panose="020B0606020202030204" pitchFamily="34" charset="0"/>
          </a:endParaRPr>
        </a:p>
      </dsp:txBody>
      <dsp:txXfrm>
        <a:off x="5018049" y="2185000"/>
        <a:ext cx="21922" cy="21922"/>
      </dsp:txXfrm>
    </dsp:sp>
    <dsp:sp modelId="{B2C428BA-5B2F-428C-B26C-7C28DFF75095}">
      <dsp:nvSpPr>
        <dsp:cNvPr id="0" name=""/>
        <dsp:cNvSpPr/>
      </dsp:nvSpPr>
      <dsp:spPr>
        <a:xfrm>
          <a:off x="5248234" y="1983326"/>
          <a:ext cx="2180859" cy="427302"/>
        </a:xfrm>
        <a:prstGeom prst="roundRect">
          <a:avLst>
            <a:gd name="adj" fmla="val 10000"/>
          </a:avLst>
        </a:prstGeom>
        <a:solidFill>
          <a:schemeClr val="accent6">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kern="1200" dirty="0">
              <a:solidFill>
                <a:sysClr val="windowText" lastClr="000000"/>
              </a:solidFill>
              <a:latin typeface="Arial Narrow" panose="020B0606020202030204" pitchFamily="34" charset="0"/>
            </a:rPr>
            <a:t>Programa Nacional Hídrico. Objetivo 3</a:t>
          </a:r>
        </a:p>
      </dsp:txBody>
      <dsp:txXfrm>
        <a:off x="5260749" y="1995841"/>
        <a:ext cx="2155829" cy="402272"/>
      </dsp:txXfrm>
    </dsp:sp>
    <dsp:sp modelId="{71394C5E-BD4F-4262-9F4A-95AF133FA7E7}">
      <dsp:nvSpPr>
        <dsp:cNvPr id="0" name=""/>
        <dsp:cNvSpPr/>
      </dsp:nvSpPr>
      <dsp:spPr>
        <a:xfrm>
          <a:off x="7429094" y="2190436"/>
          <a:ext cx="341842" cy="13082"/>
        </a:xfrm>
        <a:custGeom>
          <a:avLst/>
          <a:gdLst/>
          <a:ahLst/>
          <a:cxnLst/>
          <a:rect l="0" t="0" r="0" b="0"/>
          <a:pathLst>
            <a:path>
              <a:moveTo>
                <a:pt x="0" y="6541"/>
              </a:moveTo>
              <a:lnTo>
                <a:pt x="341842" y="6541"/>
              </a:lnTo>
            </a:path>
          </a:pathLst>
        </a:custGeom>
        <a:noFill/>
        <a:ln w="25400" cap="flat" cmpd="sng" algn="ctr">
          <a:solidFill>
            <a:schemeClr val="accent6">
              <a:lumMod val="60000"/>
              <a:lumOff val="40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solidFill>
              <a:sysClr val="windowText" lastClr="000000"/>
            </a:solidFill>
            <a:latin typeface="Arial Narrow" panose="020B0606020202030204" pitchFamily="34" charset="0"/>
          </a:endParaRPr>
        </a:p>
      </dsp:txBody>
      <dsp:txXfrm>
        <a:off x="7591469" y="2188432"/>
        <a:ext cx="17092" cy="17092"/>
      </dsp:txXfrm>
    </dsp:sp>
    <dsp:sp modelId="{0AF3B2BA-64AE-4227-BF7C-8B2E2F8073F8}">
      <dsp:nvSpPr>
        <dsp:cNvPr id="0" name=""/>
        <dsp:cNvSpPr/>
      </dsp:nvSpPr>
      <dsp:spPr>
        <a:xfrm>
          <a:off x="7770936" y="1981512"/>
          <a:ext cx="2576226" cy="430930"/>
        </a:xfrm>
        <a:prstGeom prst="roundRect">
          <a:avLst>
            <a:gd name="adj" fmla="val 10000"/>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a:lnSpc>
              <a:spcPct val="90000"/>
            </a:lnSpc>
            <a:spcBef>
              <a:spcPct val="0"/>
            </a:spcBef>
            <a:spcAft>
              <a:spcPct val="35000"/>
            </a:spcAft>
          </a:pPr>
          <a:r>
            <a:rPr lang="es-MX" sz="1050" kern="1200" dirty="0">
              <a:solidFill>
                <a:sysClr val="windowText" lastClr="000000"/>
              </a:solidFill>
              <a:latin typeface="Arial Narrow" panose="020B0606020202030204" pitchFamily="34" charset="0"/>
            </a:rPr>
            <a:t>Cumple parcialmente sobre el consumo mínimo de agua al incrementar la cobertura</a:t>
          </a:r>
        </a:p>
      </dsp:txBody>
      <dsp:txXfrm>
        <a:off x="7783558" y="1994134"/>
        <a:ext cx="2550982" cy="405686"/>
      </dsp:txXfrm>
    </dsp:sp>
    <dsp:sp modelId="{19E840DC-3A86-4B88-AE18-0405DFF3E72E}">
      <dsp:nvSpPr>
        <dsp:cNvPr id="0" name=""/>
        <dsp:cNvSpPr/>
      </dsp:nvSpPr>
      <dsp:spPr>
        <a:xfrm rot="2915107">
          <a:off x="4697610" y="2436932"/>
          <a:ext cx="662800" cy="13082"/>
        </a:xfrm>
        <a:custGeom>
          <a:avLst/>
          <a:gdLst/>
          <a:ahLst/>
          <a:cxnLst/>
          <a:rect l="0" t="0" r="0" b="0"/>
          <a:pathLst>
            <a:path>
              <a:moveTo>
                <a:pt x="0" y="6541"/>
              </a:moveTo>
              <a:lnTo>
                <a:pt x="662800" y="6541"/>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solidFill>
              <a:sysClr val="windowText" lastClr="000000"/>
            </a:solidFill>
            <a:latin typeface="Arial Narrow" panose="020B0606020202030204" pitchFamily="34" charset="0"/>
          </a:endParaRPr>
        </a:p>
      </dsp:txBody>
      <dsp:txXfrm>
        <a:off x="5012440" y="2426904"/>
        <a:ext cx="33140" cy="33140"/>
      </dsp:txXfrm>
    </dsp:sp>
    <dsp:sp modelId="{553CF08A-0FEA-4321-A489-3076A84B2972}">
      <dsp:nvSpPr>
        <dsp:cNvPr id="0" name=""/>
        <dsp:cNvSpPr/>
      </dsp:nvSpPr>
      <dsp:spPr>
        <a:xfrm>
          <a:off x="5248234" y="2478352"/>
          <a:ext cx="2180859" cy="427302"/>
        </a:xfrm>
        <a:prstGeom prst="roundRect">
          <a:avLst>
            <a:gd name="adj" fmla="val 10000"/>
          </a:avLst>
        </a:prstGeom>
        <a:solidFill>
          <a:schemeClr val="accent6">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kern="1200" dirty="0">
              <a:solidFill>
                <a:sysClr val="windowText" lastClr="000000"/>
              </a:solidFill>
              <a:latin typeface="Arial Narrow" panose="020B0606020202030204" pitchFamily="34" charset="0"/>
            </a:rPr>
            <a:t>Programa Nacional México sin Hambre/Cruzada Nacional contra el Hambre. Objetivo 1</a:t>
          </a:r>
        </a:p>
      </dsp:txBody>
      <dsp:txXfrm>
        <a:off x="5260749" y="2490867"/>
        <a:ext cx="2155829" cy="402272"/>
      </dsp:txXfrm>
    </dsp:sp>
    <dsp:sp modelId="{FFA9D9BD-7981-472A-8819-F9CC86B1F6D7}">
      <dsp:nvSpPr>
        <dsp:cNvPr id="0" name=""/>
        <dsp:cNvSpPr/>
      </dsp:nvSpPr>
      <dsp:spPr>
        <a:xfrm>
          <a:off x="7429094" y="2685462"/>
          <a:ext cx="341842" cy="13082"/>
        </a:xfrm>
        <a:custGeom>
          <a:avLst/>
          <a:gdLst/>
          <a:ahLst/>
          <a:cxnLst/>
          <a:rect l="0" t="0" r="0" b="0"/>
          <a:pathLst>
            <a:path>
              <a:moveTo>
                <a:pt x="0" y="6541"/>
              </a:moveTo>
              <a:lnTo>
                <a:pt x="341842" y="6541"/>
              </a:lnTo>
            </a:path>
          </a:pathLst>
        </a:custGeom>
        <a:noFill/>
        <a:ln w="25400" cap="flat" cmpd="sng" algn="ctr">
          <a:solidFill>
            <a:schemeClr val="accent6">
              <a:lumMod val="60000"/>
              <a:lumOff val="40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solidFill>
              <a:sysClr val="windowText" lastClr="000000"/>
            </a:solidFill>
            <a:latin typeface="Arial Narrow" panose="020B0606020202030204" pitchFamily="34" charset="0"/>
          </a:endParaRPr>
        </a:p>
      </dsp:txBody>
      <dsp:txXfrm>
        <a:off x="7591469" y="2683458"/>
        <a:ext cx="17092" cy="17092"/>
      </dsp:txXfrm>
    </dsp:sp>
    <dsp:sp modelId="{6A1FB706-A972-4545-9D07-D73258995CF3}">
      <dsp:nvSpPr>
        <dsp:cNvPr id="0" name=""/>
        <dsp:cNvSpPr/>
      </dsp:nvSpPr>
      <dsp:spPr>
        <a:xfrm>
          <a:off x="7770936" y="2476539"/>
          <a:ext cx="2576226" cy="430930"/>
        </a:xfrm>
        <a:prstGeom prst="roundRect">
          <a:avLst>
            <a:gd name="adj" fmla="val 10000"/>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a:lnSpc>
              <a:spcPct val="90000"/>
            </a:lnSpc>
            <a:spcBef>
              <a:spcPct val="0"/>
            </a:spcBef>
            <a:spcAft>
              <a:spcPct val="35000"/>
            </a:spcAft>
          </a:pPr>
          <a:r>
            <a:rPr lang="es-MX" sz="1050" kern="1200" dirty="0">
              <a:solidFill>
                <a:sysClr val="windowText" lastClr="000000"/>
              </a:solidFill>
              <a:latin typeface="Arial Narrow" panose="020B0606020202030204" pitchFamily="34" charset="0"/>
            </a:rPr>
            <a:t>Cumple parcialmente con el estándar sobre el consumo mínimo de agua al fortalecer su abastecimiento</a:t>
          </a:r>
        </a:p>
      </dsp:txBody>
      <dsp:txXfrm>
        <a:off x="7783558" y="2489161"/>
        <a:ext cx="2550982" cy="405686"/>
      </dsp:txXfrm>
    </dsp:sp>
    <dsp:sp modelId="{93BBE203-A683-4D10-B4BB-83EBF10E2547}">
      <dsp:nvSpPr>
        <dsp:cNvPr id="0" name=""/>
        <dsp:cNvSpPr/>
      </dsp:nvSpPr>
      <dsp:spPr>
        <a:xfrm rot="536033">
          <a:off x="1556656" y="3084162"/>
          <a:ext cx="1214374" cy="13082"/>
        </a:xfrm>
        <a:custGeom>
          <a:avLst/>
          <a:gdLst/>
          <a:ahLst/>
          <a:cxnLst/>
          <a:rect l="0" t="0" r="0" b="0"/>
          <a:pathLst>
            <a:path>
              <a:moveTo>
                <a:pt x="0" y="6541"/>
              </a:moveTo>
              <a:lnTo>
                <a:pt x="1214374" y="6541"/>
              </a:lnTo>
            </a:path>
          </a:pathLst>
        </a:custGeom>
        <a:noFill/>
        <a:ln w="25400" cap="flat" cmpd="sng" algn="ctr">
          <a:solidFill>
            <a:schemeClr val="accent6">
              <a:lumMod val="60000"/>
              <a:lumOff val="40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solidFill>
              <a:sysClr val="windowText" lastClr="000000"/>
            </a:solidFill>
            <a:latin typeface="Arial Narrow" panose="020B0606020202030204" pitchFamily="34" charset="0"/>
          </a:endParaRPr>
        </a:p>
      </dsp:txBody>
      <dsp:txXfrm>
        <a:off x="2133484" y="3060344"/>
        <a:ext cx="60718" cy="60718"/>
      </dsp:txXfrm>
    </dsp:sp>
    <dsp:sp modelId="{AA138DED-3476-4E8E-8B35-F790B6C3EEA9}">
      <dsp:nvSpPr>
        <dsp:cNvPr id="0" name=""/>
        <dsp:cNvSpPr/>
      </dsp:nvSpPr>
      <dsp:spPr>
        <a:xfrm>
          <a:off x="2763664" y="2918077"/>
          <a:ext cx="2046122" cy="533838"/>
        </a:xfrm>
        <a:prstGeom prst="roundRect">
          <a:avLst>
            <a:gd name="adj" fmla="val 10000"/>
          </a:avLst>
        </a:prstGeom>
        <a:solidFill>
          <a:schemeClr val="accent6">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b="0" kern="1200" dirty="0">
              <a:solidFill>
                <a:sysClr val="windowText" lastClr="000000"/>
              </a:solidFill>
              <a:latin typeface="Arial Narrow" panose="020B0606020202030204" pitchFamily="34" charset="0"/>
            </a:rPr>
            <a:t>Eliminar los </a:t>
          </a:r>
          <a:r>
            <a:rPr lang="es-MX" sz="1100" b="1" kern="1200" dirty="0">
              <a:solidFill>
                <a:sysClr val="windowText" lastClr="000000"/>
              </a:solidFill>
              <a:latin typeface="Arial Narrow" panose="020B0606020202030204" pitchFamily="34" charset="0"/>
            </a:rPr>
            <a:t>ácidos grasos trans </a:t>
          </a:r>
          <a:r>
            <a:rPr lang="es-MX" sz="1100" b="0" kern="1200" dirty="0">
              <a:solidFill>
                <a:sysClr val="windowText" lastClr="000000"/>
              </a:solidFill>
              <a:latin typeface="Arial Narrow" panose="020B0606020202030204" pitchFamily="34" charset="0"/>
            </a:rPr>
            <a:t>en los </a:t>
          </a:r>
          <a:r>
            <a:rPr lang="es-MX" sz="1100" b="0" kern="1200" dirty="0" smtClean="0">
              <a:solidFill>
                <a:sysClr val="windowText" lastClr="000000"/>
              </a:solidFill>
              <a:latin typeface="Arial Narrow" panose="020B0606020202030204" pitchFamily="34" charset="0"/>
            </a:rPr>
            <a:t>alimentos</a:t>
          </a:r>
          <a:endParaRPr lang="es-MX" sz="1100" b="0" kern="1200" dirty="0">
            <a:solidFill>
              <a:sysClr val="windowText" lastClr="000000"/>
            </a:solidFill>
            <a:latin typeface="Arial Narrow" panose="020B0606020202030204" pitchFamily="34" charset="0"/>
          </a:endParaRPr>
        </a:p>
      </dsp:txBody>
      <dsp:txXfrm>
        <a:off x="2779300" y="2933713"/>
        <a:ext cx="2014850" cy="502566"/>
      </dsp:txXfrm>
    </dsp:sp>
    <dsp:sp modelId="{BD673F5D-629E-4ADE-834F-76CD52302D91}">
      <dsp:nvSpPr>
        <dsp:cNvPr id="0" name=""/>
        <dsp:cNvSpPr/>
      </dsp:nvSpPr>
      <dsp:spPr>
        <a:xfrm rot="15948">
          <a:off x="4809784" y="3179472"/>
          <a:ext cx="438451" cy="13082"/>
        </a:xfrm>
        <a:custGeom>
          <a:avLst/>
          <a:gdLst/>
          <a:ahLst/>
          <a:cxnLst/>
          <a:rect l="0" t="0" r="0" b="0"/>
          <a:pathLst>
            <a:path>
              <a:moveTo>
                <a:pt x="0" y="6541"/>
              </a:moveTo>
              <a:lnTo>
                <a:pt x="438451" y="6541"/>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solidFill>
              <a:sysClr val="windowText" lastClr="000000"/>
            </a:solidFill>
            <a:latin typeface="Arial Narrow" panose="020B0606020202030204" pitchFamily="34" charset="0"/>
          </a:endParaRPr>
        </a:p>
      </dsp:txBody>
      <dsp:txXfrm>
        <a:off x="5018049" y="3175052"/>
        <a:ext cx="21922" cy="21922"/>
      </dsp:txXfrm>
    </dsp:sp>
    <dsp:sp modelId="{ACA0EE01-1353-4178-8BCC-A33A45730A1B}">
      <dsp:nvSpPr>
        <dsp:cNvPr id="0" name=""/>
        <dsp:cNvSpPr/>
      </dsp:nvSpPr>
      <dsp:spPr>
        <a:xfrm>
          <a:off x="5248234" y="2973379"/>
          <a:ext cx="2180859" cy="427302"/>
        </a:xfrm>
        <a:prstGeom prst="roundRect">
          <a:avLst>
            <a:gd name="adj" fmla="val 10000"/>
          </a:avLst>
        </a:prstGeom>
        <a:solidFill>
          <a:schemeClr val="accent6">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kern="1200" dirty="0">
              <a:solidFill>
                <a:sysClr val="windowText" lastClr="000000"/>
              </a:solidFill>
              <a:latin typeface="Arial Narrow" panose="020B0606020202030204" pitchFamily="34" charset="0"/>
            </a:rPr>
            <a:t>Acuerdo para el expendio y distribución de alimentos y bebidas preparados y procesados en las escuelas</a:t>
          </a:r>
        </a:p>
      </dsp:txBody>
      <dsp:txXfrm>
        <a:off x="5260749" y="2985894"/>
        <a:ext cx="2155829" cy="402272"/>
      </dsp:txXfrm>
    </dsp:sp>
    <dsp:sp modelId="{6D73B4E7-073B-4BD7-8D47-E5C456F16AA9}">
      <dsp:nvSpPr>
        <dsp:cNvPr id="0" name=""/>
        <dsp:cNvSpPr/>
      </dsp:nvSpPr>
      <dsp:spPr>
        <a:xfrm>
          <a:off x="7429094" y="3180489"/>
          <a:ext cx="341842" cy="13082"/>
        </a:xfrm>
        <a:custGeom>
          <a:avLst/>
          <a:gdLst/>
          <a:ahLst/>
          <a:cxnLst/>
          <a:rect l="0" t="0" r="0" b="0"/>
          <a:pathLst>
            <a:path>
              <a:moveTo>
                <a:pt x="0" y="6541"/>
              </a:moveTo>
              <a:lnTo>
                <a:pt x="341842" y="6541"/>
              </a:lnTo>
            </a:path>
          </a:pathLst>
        </a:custGeom>
        <a:noFill/>
        <a:ln w="25400" cap="flat" cmpd="sng" algn="ctr">
          <a:solidFill>
            <a:schemeClr val="accent6">
              <a:lumMod val="60000"/>
              <a:lumOff val="40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solidFill>
              <a:sysClr val="windowText" lastClr="000000"/>
            </a:solidFill>
            <a:latin typeface="Arial Narrow" panose="020B0606020202030204" pitchFamily="34" charset="0"/>
          </a:endParaRPr>
        </a:p>
      </dsp:txBody>
      <dsp:txXfrm>
        <a:off x="7591469" y="3178484"/>
        <a:ext cx="17092" cy="17092"/>
      </dsp:txXfrm>
    </dsp:sp>
    <dsp:sp modelId="{3EDF994A-9A20-47CE-8A2E-3F923B6FE534}">
      <dsp:nvSpPr>
        <dsp:cNvPr id="0" name=""/>
        <dsp:cNvSpPr/>
      </dsp:nvSpPr>
      <dsp:spPr>
        <a:xfrm>
          <a:off x="7770936" y="2971565"/>
          <a:ext cx="2576226" cy="430930"/>
        </a:xfrm>
        <a:prstGeom prst="roundRect">
          <a:avLst>
            <a:gd name="adj" fmla="val 10000"/>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kern="1200" dirty="0">
              <a:solidFill>
                <a:sysClr val="windowText" lastClr="000000"/>
              </a:solidFill>
              <a:latin typeface="Arial Narrow" panose="020B0606020202030204" pitchFamily="34" charset="0"/>
            </a:rPr>
            <a:t>Cumple parcialmente con el estándar porque es un Acuerdo a nivel de las escuelas, no para toda la población</a:t>
          </a:r>
        </a:p>
      </dsp:txBody>
      <dsp:txXfrm>
        <a:off x="7783558" y="2984187"/>
        <a:ext cx="2550982" cy="405686"/>
      </dsp:txXfrm>
    </dsp:sp>
    <dsp:sp modelId="{908C52F4-071D-4A98-84BB-B8FC6A010469}">
      <dsp:nvSpPr>
        <dsp:cNvPr id="0" name=""/>
        <dsp:cNvSpPr/>
      </dsp:nvSpPr>
      <dsp:spPr>
        <a:xfrm rot="2255176">
          <a:off x="1406910" y="3451564"/>
          <a:ext cx="1513866" cy="13082"/>
        </a:xfrm>
        <a:custGeom>
          <a:avLst/>
          <a:gdLst/>
          <a:ahLst/>
          <a:cxnLst/>
          <a:rect l="0" t="0" r="0" b="0"/>
          <a:pathLst>
            <a:path>
              <a:moveTo>
                <a:pt x="0" y="6541"/>
              </a:moveTo>
              <a:lnTo>
                <a:pt x="1513866" y="6541"/>
              </a:lnTo>
            </a:path>
          </a:pathLst>
        </a:custGeom>
        <a:noFill/>
        <a:ln w="25400" cap="flat" cmpd="sng" algn="ctr">
          <a:solidFill>
            <a:schemeClr val="accent6">
              <a:lumMod val="60000"/>
              <a:lumOff val="40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solidFill>
              <a:sysClr val="windowText" lastClr="000000"/>
            </a:solidFill>
            <a:latin typeface="Arial Narrow" panose="020B0606020202030204" pitchFamily="34" charset="0"/>
          </a:endParaRPr>
        </a:p>
      </dsp:txBody>
      <dsp:txXfrm>
        <a:off x="2125996" y="3420259"/>
        <a:ext cx="75693" cy="75693"/>
      </dsp:txXfrm>
    </dsp:sp>
    <dsp:sp modelId="{72E5AB58-8D71-4D0D-8BC7-F664D39D8A37}">
      <dsp:nvSpPr>
        <dsp:cNvPr id="0" name=""/>
        <dsp:cNvSpPr/>
      </dsp:nvSpPr>
      <dsp:spPr>
        <a:xfrm>
          <a:off x="2763664" y="3706150"/>
          <a:ext cx="2046703" cy="427302"/>
        </a:xfrm>
        <a:prstGeom prst="roundRect">
          <a:avLst>
            <a:gd name="adj" fmla="val 10000"/>
          </a:avLst>
        </a:prstGeom>
        <a:solidFill>
          <a:schemeClr val="accent6">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b="1" kern="1200" dirty="0">
              <a:solidFill>
                <a:sysClr val="windowText" lastClr="000000"/>
              </a:solidFill>
              <a:latin typeface="Arial Narrow" panose="020B0606020202030204" pitchFamily="34" charset="0"/>
            </a:rPr>
            <a:t>Reducir el contenido de sodio/sal y de azúcares </a:t>
          </a:r>
          <a:r>
            <a:rPr lang="es-MX" sz="1100" b="0" kern="1200" dirty="0">
              <a:solidFill>
                <a:sysClr val="windowText" lastClr="000000"/>
              </a:solidFill>
              <a:latin typeface="Arial Narrow" panose="020B0606020202030204" pitchFamily="34" charset="0"/>
            </a:rPr>
            <a:t>en alimentos y en bebidas sin alcohol</a:t>
          </a:r>
        </a:p>
      </dsp:txBody>
      <dsp:txXfrm>
        <a:off x="2776179" y="3718665"/>
        <a:ext cx="2021673" cy="402272"/>
      </dsp:txXfrm>
    </dsp:sp>
    <dsp:sp modelId="{5D2F2660-9B3F-4AD3-8C61-93499B44EAA5}">
      <dsp:nvSpPr>
        <dsp:cNvPr id="0" name=""/>
        <dsp:cNvSpPr/>
      </dsp:nvSpPr>
      <dsp:spPr>
        <a:xfrm rot="19891892">
          <a:off x="4780213" y="3794387"/>
          <a:ext cx="498756" cy="13082"/>
        </a:xfrm>
        <a:custGeom>
          <a:avLst/>
          <a:gdLst/>
          <a:ahLst/>
          <a:cxnLst/>
          <a:rect l="0" t="0" r="0" b="0"/>
          <a:pathLst>
            <a:path>
              <a:moveTo>
                <a:pt x="0" y="6541"/>
              </a:moveTo>
              <a:lnTo>
                <a:pt x="498756" y="6541"/>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solidFill>
              <a:sysClr val="windowText" lastClr="000000"/>
            </a:solidFill>
            <a:latin typeface="Arial Narrow" panose="020B0606020202030204" pitchFamily="34" charset="0"/>
          </a:endParaRPr>
        </a:p>
      </dsp:txBody>
      <dsp:txXfrm>
        <a:off x="5017122" y="3788460"/>
        <a:ext cx="24937" cy="24937"/>
      </dsp:txXfrm>
    </dsp:sp>
    <dsp:sp modelId="{D3EF4A96-1E1D-4A26-B1B1-D2ACBB593E46}">
      <dsp:nvSpPr>
        <dsp:cNvPr id="0" name=""/>
        <dsp:cNvSpPr/>
      </dsp:nvSpPr>
      <dsp:spPr>
        <a:xfrm>
          <a:off x="5248815" y="3468405"/>
          <a:ext cx="2180859" cy="427302"/>
        </a:xfrm>
        <a:prstGeom prst="roundRect">
          <a:avLst>
            <a:gd name="adj" fmla="val 10000"/>
          </a:avLst>
        </a:prstGeom>
        <a:solidFill>
          <a:schemeClr val="accent6">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kern="1200" dirty="0">
              <a:solidFill>
                <a:sysClr val="windowText" lastClr="000000"/>
              </a:solidFill>
              <a:latin typeface="Arial Narrow" panose="020B0606020202030204" pitchFamily="34" charset="0"/>
            </a:rPr>
            <a:t>Acuerdo para el expendio y distribución de alimentos y bebidas preparados y procesados en las escuelas</a:t>
          </a:r>
          <a:endParaRPr lang="es-MX" sz="1100" b="0" kern="1200" dirty="0">
            <a:solidFill>
              <a:sysClr val="windowText" lastClr="000000"/>
            </a:solidFill>
            <a:latin typeface="Arial Narrow" panose="020B0606020202030204" pitchFamily="34" charset="0"/>
          </a:endParaRPr>
        </a:p>
      </dsp:txBody>
      <dsp:txXfrm>
        <a:off x="5261330" y="3480920"/>
        <a:ext cx="2155829" cy="402272"/>
      </dsp:txXfrm>
    </dsp:sp>
    <dsp:sp modelId="{77D5736D-7739-4F15-ADA0-88A26580D610}">
      <dsp:nvSpPr>
        <dsp:cNvPr id="0" name=""/>
        <dsp:cNvSpPr/>
      </dsp:nvSpPr>
      <dsp:spPr>
        <a:xfrm>
          <a:off x="7429675" y="3675515"/>
          <a:ext cx="341842" cy="13082"/>
        </a:xfrm>
        <a:custGeom>
          <a:avLst/>
          <a:gdLst/>
          <a:ahLst/>
          <a:cxnLst/>
          <a:rect l="0" t="0" r="0" b="0"/>
          <a:pathLst>
            <a:path>
              <a:moveTo>
                <a:pt x="0" y="6541"/>
              </a:moveTo>
              <a:lnTo>
                <a:pt x="341842" y="6541"/>
              </a:lnTo>
            </a:path>
          </a:pathLst>
        </a:custGeom>
        <a:noFill/>
        <a:ln w="25400" cap="flat" cmpd="sng" algn="ctr">
          <a:solidFill>
            <a:schemeClr val="accent6">
              <a:lumMod val="60000"/>
              <a:lumOff val="40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solidFill>
              <a:sysClr val="windowText" lastClr="000000"/>
            </a:solidFill>
            <a:latin typeface="Arial Narrow" panose="020B0606020202030204" pitchFamily="34" charset="0"/>
          </a:endParaRPr>
        </a:p>
      </dsp:txBody>
      <dsp:txXfrm>
        <a:off x="7592050" y="3673510"/>
        <a:ext cx="17092" cy="17092"/>
      </dsp:txXfrm>
    </dsp:sp>
    <dsp:sp modelId="{BFF7E685-D220-43CB-B547-DBF1BA397DD6}">
      <dsp:nvSpPr>
        <dsp:cNvPr id="0" name=""/>
        <dsp:cNvSpPr/>
      </dsp:nvSpPr>
      <dsp:spPr>
        <a:xfrm>
          <a:off x="7771517" y="3466591"/>
          <a:ext cx="2576226" cy="430930"/>
        </a:xfrm>
        <a:prstGeom prst="roundRect">
          <a:avLst>
            <a:gd name="adj" fmla="val 10000"/>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kern="1200" dirty="0">
              <a:solidFill>
                <a:sysClr val="windowText" lastClr="000000"/>
              </a:solidFill>
              <a:latin typeface="Arial Narrow" panose="020B0606020202030204" pitchFamily="34" charset="0"/>
            </a:rPr>
            <a:t>Cumple parcialmente con el estándar porque es un Acuerdo a nivel de las escuelas, no para toda la población</a:t>
          </a:r>
          <a:endParaRPr lang="es-MX" sz="1100" b="0" kern="1200" dirty="0">
            <a:solidFill>
              <a:sysClr val="windowText" lastClr="000000"/>
            </a:solidFill>
            <a:latin typeface="Arial Narrow" panose="020B0606020202030204" pitchFamily="34" charset="0"/>
          </a:endParaRPr>
        </a:p>
      </dsp:txBody>
      <dsp:txXfrm>
        <a:off x="7784139" y="3479213"/>
        <a:ext cx="2550982" cy="405686"/>
      </dsp:txXfrm>
    </dsp:sp>
    <dsp:sp modelId="{3A02A9E9-4105-4BFE-A118-1C76A5010D97}">
      <dsp:nvSpPr>
        <dsp:cNvPr id="0" name=""/>
        <dsp:cNvSpPr/>
      </dsp:nvSpPr>
      <dsp:spPr>
        <a:xfrm rot="1824268">
          <a:off x="4775412" y="4041900"/>
          <a:ext cx="508359" cy="13082"/>
        </a:xfrm>
        <a:custGeom>
          <a:avLst/>
          <a:gdLst/>
          <a:ahLst/>
          <a:cxnLst/>
          <a:rect l="0" t="0" r="0" b="0"/>
          <a:pathLst>
            <a:path>
              <a:moveTo>
                <a:pt x="0" y="6541"/>
              </a:moveTo>
              <a:lnTo>
                <a:pt x="508359" y="6541"/>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solidFill>
              <a:sysClr val="windowText" lastClr="000000"/>
            </a:solidFill>
            <a:latin typeface="Arial Narrow" panose="020B0606020202030204" pitchFamily="34" charset="0"/>
          </a:endParaRPr>
        </a:p>
      </dsp:txBody>
      <dsp:txXfrm>
        <a:off x="5016882" y="4035733"/>
        <a:ext cx="25417" cy="25417"/>
      </dsp:txXfrm>
    </dsp:sp>
    <dsp:sp modelId="{603F3E66-80D8-4ABB-94A4-D4E39E78F200}">
      <dsp:nvSpPr>
        <dsp:cNvPr id="0" name=""/>
        <dsp:cNvSpPr/>
      </dsp:nvSpPr>
      <dsp:spPr>
        <a:xfrm>
          <a:off x="5248815" y="3963431"/>
          <a:ext cx="2180859" cy="427302"/>
        </a:xfrm>
        <a:prstGeom prst="roundRect">
          <a:avLst>
            <a:gd name="adj" fmla="val 10000"/>
          </a:avLst>
        </a:prstGeom>
        <a:solidFill>
          <a:schemeClr val="accent6">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kern="1200">
              <a:solidFill>
                <a:sysClr val="windowText" lastClr="000000"/>
              </a:solidFill>
              <a:latin typeface="Arial Narrow" panose="020B0606020202030204" pitchFamily="34" charset="0"/>
            </a:rPr>
            <a:t>Ley </a:t>
          </a:r>
          <a:r>
            <a:rPr lang="es-MX" sz="1100" kern="1200" dirty="0">
              <a:solidFill>
                <a:sysClr val="windowText" lastClr="000000"/>
              </a:solidFill>
              <a:latin typeface="Arial Narrow" panose="020B0606020202030204" pitchFamily="34" charset="0"/>
            </a:rPr>
            <a:t>de Impuesto Especial sobre Producción y Servicios</a:t>
          </a:r>
        </a:p>
      </dsp:txBody>
      <dsp:txXfrm>
        <a:off x="5261330" y="3975946"/>
        <a:ext cx="2155829" cy="402272"/>
      </dsp:txXfrm>
    </dsp:sp>
    <dsp:sp modelId="{1A6300B6-FC22-4D37-95C8-AF90F2C09C99}">
      <dsp:nvSpPr>
        <dsp:cNvPr id="0" name=""/>
        <dsp:cNvSpPr/>
      </dsp:nvSpPr>
      <dsp:spPr>
        <a:xfrm>
          <a:off x="7429675" y="4170541"/>
          <a:ext cx="341842" cy="13082"/>
        </a:xfrm>
        <a:custGeom>
          <a:avLst/>
          <a:gdLst/>
          <a:ahLst/>
          <a:cxnLst/>
          <a:rect l="0" t="0" r="0" b="0"/>
          <a:pathLst>
            <a:path>
              <a:moveTo>
                <a:pt x="0" y="6541"/>
              </a:moveTo>
              <a:lnTo>
                <a:pt x="341842" y="6541"/>
              </a:lnTo>
            </a:path>
          </a:pathLst>
        </a:custGeom>
        <a:noFill/>
        <a:ln w="25400" cap="flat" cmpd="sng" algn="ctr">
          <a:solidFill>
            <a:schemeClr val="accent6">
              <a:lumMod val="60000"/>
              <a:lumOff val="40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solidFill>
              <a:sysClr val="windowText" lastClr="000000"/>
            </a:solidFill>
            <a:latin typeface="Arial Narrow" panose="020B0606020202030204" pitchFamily="34" charset="0"/>
          </a:endParaRPr>
        </a:p>
      </dsp:txBody>
      <dsp:txXfrm>
        <a:off x="7592050" y="4168536"/>
        <a:ext cx="17092" cy="17092"/>
      </dsp:txXfrm>
    </dsp:sp>
    <dsp:sp modelId="{E6EE7B9F-FD16-4CCE-AD14-9C1E1D3279A0}">
      <dsp:nvSpPr>
        <dsp:cNvPr id="0" name=""/>
        <dsp:cNvSpPr/>
      </dsp:nvSpPr>
      <dsp:spPr>
        <a:xfrm>
          <a:off x="7771517" y="3961617"/>
          <a:ext cx="2576226" cy="430930"/>
        </a:xfrm>
        <a:prstGeom prst="roundRect">
          <a:avLst>
            <a:gd name="adj" fmla="val 10000"/>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kern="1200" dirty="0">
              <a:solidFill>
                <a:sysClr val="windowText" lastClr="000000"/>
              </a:solidFill>
              <a:latin typeface="Arial Narrow" panose="020B0606020202030204" pitchFamily="34" charset="0"/>
            </a:rPr>
            <a:t>Avanza en el cumplimiento del estándar aunque el impuesto es menor que el recomendado por la OMS</a:t>
          </a:r>
        </a:p>
      </dsp:txBody>
      <dsp:txXfrm>
        <a:off x="7784139" y="3974239"/>
        <a:ext cx="2550982" cy="405686"/>
      </dsp:txXfrm>
    </dsp:sp>
    <dsp:sp modelId="{AE254EF1-CF34-4B0B-84E2-6338A05CDB29}">
      <dsp:nvSpPr>
        <dsp:cNvPr id="0" name=""/>
        <dsp:cNvSpPr/>
      </dsp:nvSpPr>
      <dsp:spPr>
        <a:xfrm rot="3474849">
          <a:off x="1034639" y="3946590"/>
          <a:ext cx="2258407" cy="13082"/>
        </a:xfrm>
        <a:custGeom>
          <a:avLst/>
          <a:gdLst/>
          <a:ahLst/>
          <a:cxnLst/>
          <a:rect l="0" t="0" r="0" b="0"/>
          <a:pathLst>
            <a:path>
              <a:moveTo>
                <a:pt x="0" y="6541"/>
              </a:moveTo>
              <a:lnTo>
                <a:pt x="2258407" y="6541"/>
              </a:lnTo>
            </a:path>
          </a:pathLst>
        </a:custGeom>
        <a:noFill/>
        <a:ln w="25400" cap="flat" cmpd="sng" algn="ctr">
          <a:solidFill>
            <a:schemeClr val="accent6">
              <a:lumMod val="60000"/>
              <a:lumOff val="40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solidFill>
              <a:sysClr val="windowText" lastClr="000000"/>
            </a:solidFill>
            <a:latin typeface="Arial Narrow" panose="020B0606020202030204" pitchFamily="34" charset="0"/>
          </a:endParaRPr>
        </a:p>
      </dsp:txBody>
      <dsp:txXfrm>
        <a:off x="2107383" y="3896672"/>
        <a:ext cx="112920" cy="112920"/>
      </dsp:txXfrm>
    </dsp:sp>
    <dsp:sp modelId="{18A0C9AF-B430-4809-B7EF-337FA2D14229}">
      <dsp:nvSpPr>
        <dsp:cNvPr id="0" name=""/>
        <dsp:cNvSpPr/>
      </dsp:nvSpPr>
      <dsp:spPr>
        <a:xfrm>
          <a:off x="2763664" y="4696202"/>
          <a:ext cx="2046122" cy="427302"/>
        </a:xfrm>
        <a:prstGeom prst="roundRect">
          <a:avLst>
            <a:gd name="adj" fmla="val 10000"/>
          </a:avLst>
        </a:prstGeom>
        <a:solidFill>
          <a:schemeClr val="accent6">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b="0" kern="1200" dirty="0">
              <a:solidFill>
                <a:sysClr val="windowText" lastClr="000000"/>
              </a:solidFill>
              <a:latin typeface="Arial Narrow" panose="020B0606020202030204" pitchFamily="34" charset="0"/>
            </a:rPr>
            <a:t>Promoción de la </a:t>
          </a:r>
          <a:r>
            <a:rPr lang="es-MX" sz="1100" b="1" kern="1200" dirty="0">
              <a:solidFill>
                <a:sysClr val="windowText" lastClr="000000"/>
              </a:solidFill>
              <a:latin typeface="Arial Narrow" panose="020B0606020202030204" pitchFamily="34" charset="0"/>
            </a:rPr>
            <a:t>disponibilidad de alimentación saludable </a:t>
          </a:r>
          <a:r>
            <a:rPr lang="es-MX" sz="1100" b="0" kern="1200" dirty="0">
              <a:solidFill>
                <a:sysClr val="windowText" lastClr="000000"/>
              </a:solidFill>
              <a:latin typeface="Arial Narrow" panose="020B0606020202030204" pitchFamily="34" charset="0"/>
            </a:rPr>
            <a:t>en todas las instituciones públicas</a:t>
          </a:r>
        </a:p>
      </dsp:txBody>
      <dsp:txXfrm>
        <a:off x="2776179" y="4708717"/>
        <a:ext cx="2021092" cy="402272"/>
      </dsp:txXfrm>
    </dsp:sp>
    <dsp:sp modelId="{65758A42-1648-4608-9A19-544C6A4ABF7F}">
      <dsp:nvSpPr>
        <dsp:cNvPr id="0" name=""/>
        <dsp:cNvSpPr/>
      </dsp:nvSpPr>
      <dsp:spPr>
        <a:xfrm rot="19891892">
          <a:off x="4779632" y="4784439"/>
          <a:ext cx="498756" cy="13082"/>
        </a:xfrm>
        <a:custGeom>
          <a:avLst/>
          <a:gdLst/>
          <a:ahLst/>
          <a:cxnLst/>
          <a:rect l="0" t="0" r="0" b="0"/>
          <a:pathLst>
            <a:path>
              <a:moveTo>
                <a:pt x="0" y="6541"/>
              </a:moveTo>
              <a:lnTo>
                <a:pt x="498756" y="6541"/>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solidFill>
              <a:sysClr val="windowText" lastClr="000000"/>
            </a:solidFill>
            <a:latin typeface="Arial Narrow" panose="020B0606020202030204" pitchFamily="34" charset="0"/>
          </a:endParaRPr>
        </a:p>
      </dsp:txBody>
      <dsp:txXfrm>
        <a:off x="5016541" y="4778512"/>
        <a:ext cx="24937" cy="24937"/>
      </dsp:txXfrm>
    </dsp:sp>
    <dsp:sp modelId="{AA988582-4C98-49C0-93F0-26F8E678067F}">
      <dsp:nvSpPr>
        <dsp:cNvPr id="0" name=""/>
        <dsp:cNvSpPr/>
      </dsp:nvSpPr>
      <dsp:spPr>
        <a:xfrm>
          <a:off x="5248234" y="4458457"/>
          <a:ext cx="2180859" cy="427302"/>
        </a:xfrm>
        <a:prstGeom prst="roundRect">
          <a:avLst>
            <a:gd name="adj" fmla="val 10000"/>
          </a:avLst>
        </a:prstGeom>
        <a:solidFill>
          <a:schemeClr val="accent6">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kern="1200">
              <a:solidFill>
                <a:sysClr val="windowText" lastClr="000000"/>
              </a:solidFill>
              <a:latin typeface="Arial Narrow" panose="020B0606020202030204" pitchFamily="34" charset="0"/>
            </a:rPr>
            <a:t>Programa Sectorial de Salud</a:t>
          </a:r>
          <a:endParaRPr lang="es-MX" sz="1100" kern="1200" dirty="0">
            <a:solidFill>
              <a:sysClr val="windowText" lastClr="000000"/>
            </a:solidFill>
            <a:latin typeface="Arial Narrow" panose="020B0606020202030204" pitchFamily="34" charset="0"/>
          </a:endParaRPr>
        </a:p>
      </dsp:txBody>
      <dsp:txXfrm>
        <a:off x="5260749" y="4470972"/>
        <a:ext cx="2155829" cy="402272"/>
      </dsp:txXfrm>
    </dsp:sp>
    <dsp:sp modelId="{66ECCF54-2E13-4878-BA51-79D21C34AC22}">
      <dsp:nvSpPr>
        <dsp:cNvPr id="0" name=""/>
        <dsp:cNvSpPr/>
      </dsp:nvSpPr>
      <dsp:spPr>
        <a:xfrm>
          <a:off x="7429094" y="4665567"/>
          <a:ext cx="341842" cy="13082"/>
        </a:xfrm>
        <a:custGeom>
          <a:avLst/>
          <a:gdLst/>
          <a:ahLst/>
          <a:cxnLst/>
          <a:rect l="0" t="0" r="0" b="0"/>
          <a:pathLst>
            <a:path>
              <a:moveTo>
                <a:pt x="0" y="6541"/>
              </a:moveTo>
              <a:lnTo>
                <a:pt x="341842" y="6541"/>
              </a:lnTo>
            </a:path>
          </a:pathLst>
        </a:custGeom>
        <a:noFill/>
        <a:ln w="25400" cap="flat" cmpd="sng" algn="ctr">
          <a:solidFill>
            <a:schemeClr val="accent6">
              <a:lumMod val="60000"/>
              <a:lumOff val="40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solidFill>
              <a:sysClr val="windowText" lastClr="000000"/>
            </a:solidFill>
            <a:latin typeface="Arial Narrow" panose="020B0606020202030204" pitchFamily="34" charset="0"/>
          </a:endParaRPr>
        </a:p>
      </dsp:txBody>
      <dsp:txXfrm>
        <a:off x="7591469" y="4663562"/>
        <a:ext cx="17092" cy="17092"/>
      </dsp:txXfrm>
    </dsp:sp>
    <dsp:sp modelId="{FE5D8602-C838-47C6-8807-6883C9DEF68F}">
      <dsp:nvSpPr>
        <dsp:cNvPr id="0" name=""/>
        <dsp:cNvSpPr/>
      </dsp:nvSpPr>
      <dsp:spPr>
        <a:xfrm>
          <a:off x="7770936" y="4456643"/>
          <a:ext cx="2576226" cy="430930"/>
        </a:xfrm>
        <a:prstGeom prst="roundRect">
          <a:avLst>
            <a:gd name="adj" fmla="val 10000"/>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kern="1200" dirty="0">
              <a:solidFill>
                <a:sysClr val="windowText" lastClr="000000"/>
              </a:solidFill>
              <a:latin typeface="Arial Narrow" panose="020B0606020202030204" pitchFamily="34" charset="0"/>
            </a:rPr>
            <a:t>A nivel político y programático cumple con el estándar</a:t>
          </a:r>
        </a:p>
      </dsp:txBody>
      <dsp:txXfrm>
        <a:off x="7783558" y="4469265"/>
        <a:ext cx="2550982" cy="405686"/>
      </dsp:txXfrm>
    </dsp:sp>
    <dsp:sp modelId="{60143C44-9BE3-4776-9806-F037C3EAC515}">
      <dsp:nvSpPr>
        <dsp:cNvPr id="0" name=""/>
        <dsp:cNvSpPr/>
      </dsp:nvSpPr>
      <dsp:spPr>
        <a:xfrm rot="1824268">
          <a:off x="4774831" y="5031952"/>
          <a:ext cx="508359" cy="13082"/>
        </a:xfrm>
        <a:custGeom>
          <a:avLst/>
          <a:gdLst/>
          <a:ahLst/>
          <a:cxnLst/>
          <a:rect l="0" t="0" r="0" b="0"/>
          <a:pathLst>
            <a:path>
              <a:moveTo>
                <a:pt x="0" y="6541"/>
              </a:moveTo>
              <a:lnTo>
                <a:pt x="508359" y="6541"/>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solidFill>
              <a:sysClr val="windowText" lastClr="000000"/>
            </a:solidFill>
            <a:latin typeface="Arial Narrow" panose="020B0606020202030204" pitchFamily="34" charset="0"/>
          </a:endParaRPr>
        </a:p>
      </dsp:txBody>
      <dsp:txXfrm>
        <a:off x="5016301" y="5025785"/>
        <a:ext cx="25417" cy="25417"/>
      </dsp:txXfrm>
    </dsp:sp>
    <dsp:sp modelId="{6D71EB40-10FD-46EB-98E8-E9B82F5EB6C8}">
      <dsp:nvSpPr>
        <dsp:cNvPr id="0" name=""/>
        <dsp:cNvSpPr/>
      </dsp:nvSpPr>
      <dsp:spPr>
        <a:xfrm>
          <a:off x="5248234" y="4953483"/>
          <a:ext cx="2180859" cy="427302"/>
        </a:xfrm>
        <a:prstGeom prst="roundRect">
          <a:avLst>
            <a:gd name="adj" fmla="val 10000"/>
          </a:avLst>
        </a:prstGeom>
        <a:solidFill>
          <a:schemeClr val="accent6">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kern="1200">
              <a:solidFill>
                <a:sysClr val="windowText" lastClr="000000"/>
              </a:solidFill>
              <a:latin typeface="Arial Narrow" panose="020B0606020202030204" pitchFamily="34" charset="0"/>
            </a:rPr>
            <a:t>Acuerdo para la instalación y mantenimiento de bebederos en las escuelas</a:t>
          </a:r>
          <a:endParaRPr lang="es-MX" sz="1100" kern="1200" dirty="0">
            <a:solidFill>
              <a:sysClr val="windowText" lastClr="000000"/>
            </a:solidFill>
            <a:latin typeface="Arial Narrow" panose="020B0606020202030204" pitchFamily="34" charset="0"/>
          </a:endParaRPr>
        </a:p>
      </dsp:txBody>
      <dsp:txXfrm>
        <a:off x="5260749" y="4965998"/>
        <a:ext cx="2155829" cy="402272"/>
      </dsp:txXfrm>
    </dsp:sp>
    <dsp:sp modelId="{4C1D3BF9-2F3D-4A5B-B7C9-410335CF7185}">
      <dsp:nvSpPr>
        <dsp:cNvPr id="0" name=""/>
        <dsp:cNvSpPr/>
      </dsp:nvSpPr>
      <dsp:spPr>
        <a:xfrm>
          <a:off x="7429094" y="5160593"/>
          <a:ext cx="341842" cy="13082"/>
        </a:xfrm>
        <a:custGeom>
          <a:avLst/>
          <a:gdLst/>
          <a:ahLst/>
          <a:cxnLst/>
          <a:rect l="0" t="0" r="0" b="0"/>
          <a:pathLst>
            <a:path>
              <a:moveTo>
                <a:pt x="0" y="6541"/>
              </a:moveTo>
              <a:lnTo>
                <a:pt x="341842" y="6541"/>
              </a:lnTo>
            </a:path>
          </a:pathLst>
        </a:custGeom>
        <a:noFill/>
        <a:ln w="25400" cap="flat" cmpd="sng" algn="ctr">
          <a:solidFill>
            <a:schemeClr val="accent6">
              <a:lumMod val="60000"/>
              <a:lumOff val="40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solidFill>
              <a:sysClr val="windowText" lastClr="000000"/>
            </a:solidFill>
            <a:latin typeface="Arial Narrow" panose="020B0606020202030204" pitchFamily="34" charset="0"/>
          </a:endParaRPr>
        </a:p>
      </dsp:txBody>
      <dsp:txXfrm>
        <a:off x="7591469" y="5158588"/>
        <a:ext cx="17092" cy="17092"/>
      </dsp:txXfrm>
    </dsp:sp>
    <dsp:sp modelId="{4C46EFDF-2C55-4186-B8AB-71516542EF31}">
      <dsp:nvSpPr>
        <dsp:cNvPr id="0" name=""/>
        <dsp:cNvSpPr/>
      </dsp:nvSpPr>
      <dsp:spPr>
        <a:xfrm>
          <a:off x="7770936" y="4951669"/>
          <a:ext cx="2576226" cy="430930"/>
        </a:xfrm>
        <a:prstGeom prst="roundRect">
          <a:avLst>
            <a:gd name="adj" fmla="val 10000"/>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kern="1200" dirty="0">
              <a:solidFill>
                <a:sysClr val="windowText" lastClr="000000"/>
              </a:solidFill>
              <a:latin typeface="Arial Narrow" panose="020B0606020202030204" pitchFamily="34" charset="0"/>
            </a:rPr>
            <a:t>A nivel político y programático cumple con el estándar</a:t>
          </a:r>
        </a:p>
      </dsp:txBody>
      <dsp:txXfrm>
        <a:off x="7783558" y="4964291"/>
        <a:ext cx="2550982" cy="405686"/>
      </dsp:txXfrm>
    </dsp:sp>
    <dsp:sp modelId="{65312F81-488C-4A31-BDD9-D8CDAEC3BA27}">
      <dsp:nvSpPr>
        <dsp:cNvPr id="0" name=""/>
        <dsp:cNvSpPr/>
      </dsp:nvSpPr>
      <dsp:spPr>
        <a:xfrm rot="3940667">
          <a:off x="707499" y="4316953"/>
          <a:ext cx="2912687" cy="13082"/>
        </a:xfrm>
        <a:custGeom>
          <a:avLst/>
          <a:gdLst/>
          <a:ahLst/>
          <a:cxnLst/>
          <a:rect l="0" t="0" r="0" b="0"/>
          <a:pathLst>
            <a:path>
              <a:moveTo>
                <a:pt x="0" y="6541"/>
              </a:moveTo>
              <a:lnTo>
                <a:pt x="2912687" y="6541"/>
              </a:lnTo>
            </a:path>
          </a:pathLst>
        </a:custGeom>
        <a:noFill/>
        <a:ln w="25400" cap="flat" cmpd="sng" algn="ctr">
          <a:solidFill>
            <a:schemeClr val="accent6">
              <a:lumMod val="60000"/>
              <a:lumOff val="40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solidFill>
              <a:sysClr val="windowText" lastClr="000000"/>
            </a:solidFill>
            <a:latin typeface="Arial Narrow" panose="020B0606020202030204" pitchFamily="34" charset="0"/>
          </a:endParaRPr>
        </a:p>
      </dsp:txBody>
      <dsp:txXfrm>
        <a:off x="2091026" y="4250677"/>
        <a:ext cx="145634" cy="145634"/>
      </dsp:txXfrm>
    </dsp:sp>
    <dsp:sp modelId="{31C2625E-9171-4667-9B3C-78DCFED124C8}">
      <dsp:nvSpPr>
        <dsp:cNvPr id="0" name=""/>
        <dsp:cNvSpPr/>
      </dsp:nvSpPr>
      <dsp:spPr>
        <a:xfrm>
          <a:off x="2763664" y="5436927"/>
          <a:ext cx="2046122" cy="427302"/>
        </a:xfrm>
        <a:prstGeom prst="roundRect">
          <a:avLst>
            <a:gd name="adj" fmla="val 10000"/>
          </a:avLst>
        </a:prstGeom>
        <a:solidFill>
          <a:schemeClr val="accent6">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kern="1200" dirty="0">
              <a:solidFill>
                <a:sysClr val="windowText" lastClr="000000"/>
              </a:solidFill>
              <a:latin typeface="Arial Narrow" panose="020B0606020202030204" pitchFamily="34" charset="0"/>
            </a:rPr>
            <a:t>Política pública para la </a:t>
          </a:r>
          <a:r>
            <a:rPr lang="es-MX" sz="1100" b="1" kern="1200" dirty="0">
              <a:solidFill>
                <a:sysClr val="windowText" lastClr="000000"/>
              </a:solidFill>
              <a:latin typeface="Arial Narrow" panose="020B0606020202030204" pitchFamily="34" charset="0"/>
            </a:rPr>
            <a:t>prevención del desabastecimiento alimentario</a:t>
          </a:r>
        </a:p>
      </dsp:txBody>
      <dsp:txXfrm>
        <a:off x="2776179" y="5449442"/>
        <a:ext cx="2021092" cy="402272"/>
      </dsp:txXfrm>
    </dsp:sp>
    <dsp:sp modelId="{C33F36BF-42A6-4DAB-ADC5-AEB6CCD819D3}">
      <dsp:nvSpPr>
        <dsp:cNvPr id="0" name=""/>
        <dsp:cNvSpPr/>
      </dsp:nvSpPr>
      <dsp:spPr>
        <a:xfrm rot="76577">
          <a:off x="4809732" y="5648921"/>
          <a:ext cx="438555" cy="13082"/>
        </a:xfrm>
        <a:custGeom>
          <a:avLst/>
          <a:gdLst/>
          <a:ahLst/>
          <a:cxnLst/>
          <a:rect l="0" t="0" r="0" b="0"/>
          <a:pathLst>
            <a:path>
              <a:moveTo>
                <a:pt x="0" y="6541"/>
              </a:moveTo>
              <a:lnTo>
                <a:pt x="438555" y="6541"/>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solidFill>
              <a:sysClr val="windowText" lastClr="000000"/>
            </a:solidFill>
            <a:latin typeface="Arial Narrow" panose="020B0606020202030204" pitchFamily="34" charset="0"/>
          </a:endParaRPr>
        </a:p>
      </dsp:txBody>
      <dsp:txXfrm>
        <a:off x="5018046" y="5644499"/>
        <a:ext cx="21927" cy="21927"/>
      </dsp:txXfrm>
    </dsp:sp>
    <dsp:sp modelId="{16C2FAFF-DF83-47AE-A47B-5107DF337C83}">
      <dsp:nvSpPr>
        <dsp:cNvPr id="0" name=""/>
        <dsp:cNvSpPr/>
      </dsp:nvSpPr>
      <dsp:spPr>
        <a:xfrm>
          <a:off x="5248234" y="5446695"/>
          <a:ext cx="2208002" cy="427302"/>
        </a:xfrm>
        <a:prstGeom prst="roundRect">
          <a:avLst>
            <a:gd name="adj" fmla="val 10000"/>
          </a:avLst>
        </a:prstGeom>
        <a:solidFill>
          <a:schemeClr val="accent6">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b="0" kern="1200" dirty="0">
              <a:solidFill>
                <a:sysClr val="windowText" lastClr="000000"/>
              </a:solidFill>
              <a:latin typeface="Arial Narrow" panose="020B0606020202030204" pitchFamily="34" charset="0"/>
            </a:rPr>
            <a:t>México no incluyó una política, especificó como instancia encargada a la Secretaría de Economía</a:t>
          </a:r>
        </a:p>
      </dsp:txBody>
      <dsp:txXfrm>
        <a:off x="5260749" y="5459210"/>
        <a:ext cx="2182972" cy="402272"/>
      </dsp:txXfrm>
    </dsp:sp>
    <dsp:sp modelId="{FC1A5CCD-88F4-490F-8843-73A80E6CA4B8}">
      <dsp:nvSpPr>
        <dsp:cNvPr id="0" name=""/>
        <dsp:cNvSpPr/>
      </dsp:nvSpPr>
      <dsp:spPr>
        <a:xfrm>
          <a:off x="7456236" y="5653805"/>
          <a:ext cx="341842" cy="13082"/>
        </a:xfrm>
        <a:custGeom>
          <a:avLst/>
          <a:gdLst/>
          <a:ahLst/>
          <a:cxnLst/>
          <a:rect l="0" t="0" r="0" b="0"/>
          <a:pathLst>
            <a:path>
              <a:moveTo>
                <a:pt x="0" y="6541"/>
              </a:moveTo>
              <a:lnTo>
                <a:pt x="341842" y="6541"/>
              </a:lnTo>
            </a:path>
          </a:pathLst>
        </a:custGeom>
        <a:noFill/>
        <a:ln w="25400" cap="flat" cmpd="sng" algn="ctr">
          <a:solidFill>
            <a:srgbClr val="92D050"/>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es-MX" sz="800" kern="1200"/>
        </a:p>
      </dsp:txBody>
      <dsp:txXfrm>
        <a:off x="7618611" y="5651801"/>
        <a:ext cx="17092" cy="17092"/>
      </dsp:txXfrm>
    </dsp:sp>
    <dsp:sp modelId="{9A4D5AE4-4191-4BEB-90F2-F9CB455252F7}">
      <dsp:nvSpPr>
        <dsp:cNvPr id="0" name=""/>
        <dsp:cNvSpPr/>
      </dsp:nvSpPr>
      <dsp:spPr>
        <a:xfrm>
          <a:off x="7798078" y="5446695"/>
          <a:ext cx="2555878" cy="427302"/>
        </a:xfrm>
        <a:prstGeom prst="roundRect">
          <a:avLst>
            <a:gd name="adj" fmla="val 10000"/>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kern="1200">
              <a:solidFill>
                <a:sysClr val="windowText" lastClr="000000"/>
              </a:solidFill>
              <a:latin typeface="Arial Narrow" panose="020B0606020202030204" pitchFamily="34" charset="0"/>
            </a:rPr>
            <a:t>México señaló una instancia encargada</a:t>
          </a:r>
        </a:p>
      </dsp:txBody>
      <dsp:txXfrm>
        <a:off x="7810593" y="5459210"/>
        <a:ext cx="2530848" cy="40227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752257-BC58-4C87-AD6F-99B1E526EA9D}">
      <dsp:nvSpPr>
        <dsp:cNvPr id="0" name=""/>
        <dsp:cNvSpPr/>
      </dsp:nvSpPr>
      <dsp:spPr>
        <a:xfrm>
          <a:off x="0" y="2819589"/>
          <a:ext cx="1543798" cy="542643"/>
        </a:xfrm>
        <a:prstGeom prst="roundRect">
          <a:avLst>
            <a:gd name="adj" fmla="val 10000"/>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b="1" kern="1200" dirty="0">
              <a:solidFill>
                <a:sysClr val="windowText" lastClr="000000"/>
              </a:solidFill>
              <a:latin typeface="Arial Narrow" panose="020B0606020202030204" pitchFamily="34" charset="0"/>
            </a:rPr>
            <a:t>Políticas Capacidades Estatales 2013-2018</a:t>
          </a:r>
        </a:p>
      </dsp:txBody>
      <dsp:txXfrm>
        <a:off x="15893" y="2835482"/>
        <a:ext cx="1512012" cy="510857"/>
      </dsp:txXfrm>
    </dsp:sp>
    <dsp:sp modelId="{0DB6A493-C9AB-492C-8B1B-1F459D39EF72}">
      <dsp:nvSpPr>
        <dsp:cNvPr id="0" name=""/>
        <dsp:cNvSpPr/>
      </dsp:nvSpPr>
      <dsp:spPr>
        <a:xfrm rot="16817053">
          <a:off x="350119" y="1653766"/>
          <a:ext cx="2906206" cy="14773"/>
        </a:xfrm>
        <a:custGeom>
          <a:avLst/>
          <a:gdLst/>
          <a:ahLst/>
          <a:cxnLst/>
          <a:rect l="0" t="0" r="0" b="0"/>
          <a:pathLst>
            <a:path>
              <a:moveTo>
                <a:pt x="0" y="7386"/>
              </a:moveTo>
              <a:lnTo>
                <a:pt x="2906206" y="7386"/>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b="0" kern="1200">
            <a:solidFill>
              <a:sysClr val="windowText" lastClr="000000"/>
            </a:solidFill>
            <a:latin typeface="Arial Narrow" panose="020B0606020202030204" pitchFamily="34" charset="0"/>
          </a:endParaRPr>
        </a:p>
      </dsp:txBody>
      <dsp:txXfrm>
        <a:off x="1730568" y="1588497"/>
        <a:ext cx="145310" cy="145310"/>
      </dsp:txXfrm>
    </dsp:sp>
    <dsp:sp modelId="{4AC442B4-190B-4CA6-B7D9-FBCDBA7518BE}">
      <dsp:nvSpPr>
        <dsp:cNvPr id="0" name=""/>
        <dsp:cNvSpPr/>
      </dsp:nvSpPr>
      <dsp:spPr>
        <a:xfrm>
          <a:off x="2062647" y="0"/>
          <a:ext cx="2313963" cy="462789"/>
        </a:xfrm>
        <a:prstGeom prst="roundRect">
          <a:avLst>
            <a:gd name="adj" fmla="val 10000"/>
          </a:avLst>
        </a:prstGeom>
        <a:solidFill>
          <a:schemeClr val="accent1">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b="1" kern="1200" dirty="0">
              <a:solidFill>
                <a:sysClr val="windowText" lastClr="000000"/>
              </a:solidFill>
              <a:latin typeface="Arial Narrow" panose="020B0606020202030204" pitchFamily="34" charset="0"/>
            </a:rPr>
            <a:t>Garantía directa del derecho </a:t>
          </a:r>
          <a:r>
            <a:rPr lang="es-MX" sz="1100" b="0" kern="1200" dirty="0">
              <a:solidFill>
                <a:sysClr val="windowText" lastClr="000000"/>
              </a:solidFill>
              <a:latin typeface="Arial Narrow" panose="020B0606020202030204" pitchFamily="34" charset="0"/>
            </a:rPr>
            <a:t>a la alimentación adecuada</a:t>
          </a:r>
        </a:p>
      </dsp:txBody>
      <dsp:txXfrm>
        <a:off x="2076202" y="13555"/>
        <a:ext cx="2286853" cy="435679"/>
      </dsp:txXfrm>
    </dsp:sp>
    <dsp:sp modelId="{5D0FCAB2-6A7B-4DC8-9E18-76370BF17B8A}">
      <dsp:nvSpPr>
        <dsp:cNvPr id="0" name=""/>
        <dsp:cNvSpPr/>
      </dsp:nvSpPr>
      <dsp:spPr>
        <a:xfrm rot="21561762">
          <a:off x="4376595" y="221230"/>
          <a:ext cx="499477" cy="14773"/>
        </a:xfrm>
        <a:custGeom>
          <a:avLst/>
          <a:gdLst/>
          <a:ahLst/>
          <a:cxnLst/>
          <a:rect l="0" t="0" r="0" b="0"/>
          <a:pathLst>
            <a:path>
              <a:moveTo>
                <a:pt x="0" y="7386"/>
              </a:moveTo>
              <a:lnTo>
                <a:pt x="499477" y="7386"/>
              </a:lnTo>
            </a:path>
          </a:pathLst>
        </a:custGeom>
        <a:noFill/>
        <a:ln w="25400" cap="flat" cmpd="sng" algn="ctr">
          <a:solidFill>
            <a:schemeClr val="accent6">
              <a:lumMod val="60000"/>
              <a:lumOff val="40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b="0" kern="1200">
            <a:solidFill>
              <a:sysClr val="windowText" lastClr="000000"/>
            </a:solidFill>
            <a:latin typeface="Arial Narrow" panose="020B0606020202030204" pitchFamily="34" charset="0"/>
          </a:endParaRPr>
        </a:p>
      </dsp:txBody>
      <dsp:txXfrm>
        <a:off x="4613846" y="216130"/>
        <a:ext cx="24973" cy="24973"/>
      </dsp:txXfrm>
    </dsp:sp>
    <dsp:sp modelId="{39958DEB-D6BE-4142-893C-0486710E2D86}">
      <dsp:nvSpPr>
        <dsp:cNvPr id="0" name=""/>
        <dsp:cNvSpPr/>
      </dsp:nvSpPr>
      <dsp:spPr>
        <a:xfrm>
          <a:off x="4876056" y="0"/>
          <a:ext cx="2258386" cy="451678"/>
        </a:xfrm>
        <a:prstGeom prst="roundRect">
          <a:avLst>
            <a:gd name="adj" fmla="val 10000"/>
          </a:avLst>
        </a:prstGeom>
        <a:solidFill>
          <a:schemeClr val="accent1">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b="0" kern="1200" dirty="0">
              <a:solidFill>
                <a:sysClr val="windowText" lastClr="000000"/>
              </a:solidFill>
              <a:latin typeface="Arial Narrow" panose="020B0606020202030204" pitchFamily="34" charset="0"/>
            </a:rPr>
            <a:t>México respondió que no existe política</a:t>
          </a:r>
        </a:p>
      </dsp:txBody>
      <dsp:txXfrm>
        <a:off x="4889285" y="13229"/>
        <a:ext cx="2231928" cy="425220"/>
      </dsp:txXfrm>
    </dsp:sp>
    <dsp:sp modelId="{10534C2F-930B-4ED0-9C49-31E42AEAE562}">
      <dsp:nvSpPr>
        <dsp:cNvPr id="0" name=""/>
        <dsp:cNvSpPr/>
      </dsp:nvSpPr>
      <dsp:spPr>
        <a:xfrm rot="21564132">
          <a:off x="7134437" y="217302"/>
          <a:ext cx="220531" cy="14773"/>
        </a:xfrm>
        <a:custGeom>
          <a:avLst/>
          <a:gdLst/>
          <a:ahLst/>
          <a:cxnLst/>
          <a:rect l="0" t="0" r="0" b="0"/>
          <a:pathLst>
            <a:path>
              <a:moveTo>
                <a:pt x="0" y="7386"/>
              </a:moveTo>
              <a:lnTo>
                <a:pt x="220531" y="7386"/>
              </a:lnTo>
            </a:path>
          </a:pathLst>
        </a:custGeom>
        <a:noFill/>
        <a:ln w="25400" cap="flat" cmpd="sng" algn="ctr">
          <a:solidFill>
            <a:schemeClr val="accent6">
              <a:lumMod val="60000"/>
              <a:lumOff val="40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latin typeface="Arial Narrow" panose="020B0606020202030204" pitchFamily="34" charset="0"/>
          </a:endParaRPr>
        </a:p>
      </dsp:txBody>
      <dsp:txXfrm>
        <a:off x="7239190" y="219175"/>
        <a:ext cx="11026" cy="11026"/>
      </dsp:txXfrm>
    </dsp:sp>
    <dsp:sp modelId="{2EB6FD62-BFEE-4F70-B04E-FE55433A7148}">
      <dsp:nvSpPr>
        <dsp:cNvPr id="0" name=""/>
        <dsp:cNvSpPr/>
      </dsp:nvSpPr>
      <dsp:spPr>
        <a:xfrm>
          <a:off x="7354963" y="0"/>
          <a:ext cx="2235382" cy="447076"/>
        </a:xfrm>
        <a:prstGeom prst="roundRect">
          <a:avLst>
            <a:gd name="adj" fmla="val 10000"/>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b="0" kern="1200" dirty="0">
              <a:solidFill>
                <a:sysClr val="windowText" lastClr="000000"/>
              </a:solidFill>
              <a:latin typeface="Arial Narrow" panose="020B0606020202030204" pitchFamily="34" charset="0"/>
            </a:rPr>
            <a:t>No cumple con el estándar</a:t>
          </a:r>
        </a:p>
      </dsp:txBody>
      <dsp:txXfrm>
        <a:off x="7368057" y="13094"/>
        <a:ext cx="2209194" cy="420888"/>
      </dsp:txXfrm>
    </dsp:sp>
    <dsp:sp modelId="{396EAA56-C7CE-4A8E-B6FE-5054EFD1A0DB}">
      <dsp:nvSpPr>
        <dsp:cNvPr id="0" name=""/>
        <dsp:cNvSpPr/>
      </dsp:nvSpPr>
      <dsp:spPr>
        <a:xfrm rot="16943679">
          <a:off x="602116" y="1912419"/>
          <a:ext cx="2398104" cy="14773"/>
        </a:xfrm>
        <a:custGeom>
          <a:avLst/>
          <a:gdLst/>
          <a:ahLst/>
          <a:cxnLst/>
          <a:rect l="0" t="0" r="0" b="0"/>
          <a:pathLst>
            <a:path>
              <a:moveTo>
                <a:pt x="0" y="7386"/>
              </a:moveTo>
              <a:lnTo>
                <a:pt x="2398104" y="7386"/>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latin typeface="Arial Narrow" panose="020B0606020202030204" pitchFamily="34" charset="0"/>
          </a:endParaRPr>
        </a:p>
      </dsp:txBody>
      <dsp:txXfrm>
        <a:off x="1741215" y="1859853"/>
        <a:ext cx="119905" cy="119905"/>
      </dsp:txXfrm>
    </dsp:sp>
    <dsp:sp modelId="{350885FC-51C5-4C1F-9196-A817AF8E58E5}">
      <dsp:nvSpPr>
        <dsp:cNvPr id="0" name=""/>
        <dsp:cNvSpPr/>
      </dsp:nvSpPr>
      <dsp:spPr>
        <a:xfrm>
          <a:off x="2058537" y="513165"/>
          <a:ext cx="2355353" cy="471069"/>
        </a:xfrm>
        <a:prstGeom prst="roundRect">
          <a:avLst>
            <a:gd name="adj" fmla="val 10000"/>
          </a:avLst>
        </a:prstGeom>
        <a:solidFill>
          <a:schemeClr val="accent1">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b="0" kern="1200" dirty="0">
              <a:solidFill>
                <a:sysClr val="windowText" lastClr="000000"/>
              </a:solidFill>
              <a:latin typeface="Arial Narrow" panose="020B0606020202030204" pitchFamily="34" charset="0"/>
            </a:rPr>
            <a:t>Promoción de una alimentación saludable en vinculación con las </a:t>
          </a:r>
          <a:r>
            <a:rPr lang="es-MX" sz="1100" b="1" kern="1200" dirty="0">
              <a:solidFill>
                <a:sysClr val="windowText" lastClr="000000"/>
              </a:solidFill>
              <a:latin typeface="Arial Narrow" panose="020B0606020202030204" pitchFamily="34" charset="0"/>
            </a:rPr>
            <a:t>enfermedades crónicas</a:t>
          </a:r>
        </a:p>
      </dsp:txBody>
      <dsp:txXfrm>
        <a:off x="2072334" y="526962"/>
        <a:ext cx="2327759" cy="443475"/>
      </dsp:txXfrm>
    </dsp:sp>
    <dsp:sp modelId="{D3389E19-C9AB-4536-A16A-05BAF4AABFAE}">
      <dsp:nvSpPr>
        <dsp:cNvPr id="0" name=""/>
        <dsp:cNvSpPr/>
      </dsp:nvSpPr>
      <dsp:spPr>
        <a:xfrm rot="21582712">
          <a:off x="4413888" y="740086"/>
          <a:ext cx="488321" cy="14773"/>
        </a:xfrm>
        <a:custGeom>
          <a:avLst/>
          <a:gdLst/>
          <a:ahLst/>
          <a:cxnLst/>
          <a:rect l="0" t="0" r="0" b="0"/>
          <a:pathLst>
            <a:path>
              <a:moveTo>
                <a:pt x="0" y="7386"/>
              </a:moveTo>
              <a:lnTo>
                <a:pt x="488321" y="7386"/>
              </a:lnTo>
            </a:path>
          </a:pathLst>
        </a:custGeom>
        <a:noFill/>
        <a:ln w="25400" cap="flat" cmpd="sng" algn="ctr">
          <a:solidFill>
            <a:schemeClr val="accent6">
              <a:lumMod val="60000"/>
              <a:lumOff val="40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latin typeface="Arial Narrow" panose="020B0606020202030204" pitchFamily="34" charset="0"/>
          </a:endParaRPr>
        </a:p>
      </dsp:txBody>
      <dsp:txXfrm>
        <a:off x="4645840" y="735264"/>
        <a:ext cx="24416" cy="24416"/>
      </dsp:txXfrm>
    </dsp:sp>
    <dsp:sp modelId="{9C134CE7-0C6F-4482-A89E-525C2349A6B6}">
      <dsp:nvSpPr>
        <dsp:cNvPr id="0" name=""/>
        <dsp:cNvSpPr/>
      </dsp:nvSpPr>
      <dsp:spPr>
        <a:xfrm>
          <a:off x="4902206" y="520405"/>
          <a:ext cx="2258386" cy="451678"/>
        </a:xfrm>
        <a:prstGeom prst="roundRect">
          <a:avLst>
            <a:gd name="adj" fmla="val 10000"/>
          </a:avLst>
        </a:prstGeom>
        <a:solidFill>
          <a:schemeClr val="accent1">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b="0" kern="1200" dirty="0">
              <a:solidFill>
                <a:sysClr val="windowText" lastClr="000000"/>
              </a:solidFill>
              <a:latin typeface="Times New Roman" panose="02020603050405020304" pitchFamily="18" charset="0"/>
              <a:cs typeface="Times New Roman" panose="02020603050405020304" pitchFamily="18" charset="0"/>
            </a:rPr>
            <a:t>Programa Sectorial de Salud/</a:t>
          </a:r>
          <a:r>
            <a:rPr lang="es-MX" sz="1100" b="0" i="0" kern="1200">
              <a:solidFill>
                <a:sysClr val="windowText" lastClr="000000"/>
              </a:solidFill>
              <a:latin typeface="Times New Roman" panose="02020603050405020304" pitchFamily="18" charset="0"/>
              <a:cs typeface="Times New Roman" panose="02020603050405020304" pitchFamily="18" charset="0"/>
            </a:rPr>
            <a:t>Programa de Acción Específico: Alimentación y Actividad Física</a:t>
          </a:r>
          <a:endParaRPr lang="es-MX" sz="1100" b="0" kern="1200" dirty="0">
            <a:solidFill>
              <a:sysClr val="windowText" lastClr="000000"/>
            </a:solidFill>
            <a:latin typeface="Times New Roman" panose="02020603050405020304" pitchFamily="18" charset="0"/>
            <a:cs typeface="Times New Roman" panose="02020603050405020304" pitchFamily="18" charset="0"/>
          </a:endParaRPr>
        </a:p>
      </dsp:txBody>
      <dsp:txXfrm>
        <a:off x="4915435" y="533634"/>
        <a:ext cx="2231928" cy="425220"/>
      </dsp:txXfrm>
    </dsp:sp>
    <dsp:sp modelId="{875E31F8-C10B-4B64-A8F5-67F6111A0CF3}">
      <dsp:nvSpPr>
        <dsp:cNvPr id="0" name=""/>
        <dsp:cNvSpPr/>
      </dsp:nvSpPr>
      <dsp:spPr>
        <a:xfrm rot="21490424">
          <a:off x="7160532" y="735045"/>
          <a:ext cx="239281" cy="14773"/>
        </a:xfrm>
        <a:custGeom>
          <a:avLst/>
          <a:gdLst/>
          <a:ahLst/>
          <a:cxnLst/>
          <a:rect l="0" t="0" r="0" b="0"/>
          <a:pathLst>
            <a:path>
              <a:moveTo>
                <a:pt x="0" y="7386"/>
              </a:moveTo>
              <a:lnTo>
                <a:pt x="239281" y="7386"/>
              </a:lnTo>
            </a:path>
          </a:pathLst>
        </a:custGeom>
        <a:noFill/>
        <a:ln w="25400" cap="flat" cmpd="sng" algn="ctr">
          <a:solidFill>
            <a:schemeClr val="accent6">
              <a:lumMod val="60000"/>
              <a:lumOff val="40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latin typeface="Arial Narrow" panose="020B0606020202030204" pitchFamily="34" charset="0"/>
          </a:endParaRPr>
        </a:p>
      </dsp:txBody>
      <dsp:txXfrm>
        <a:off x="7274191" y="736450"/>
        <a:ext cx="11964" cy="11964"/>
      </dsp:txXfrm>
    </dsp:sp>
    <dsp:sp modelId="{6560E7DD-60C5-4126-981A-B1855A096E53}">
      <dsp:nvSpPr>
        <dsp:cNvPr id="0" name=""/>
        <dsp:cNvSpPr/>
      </dsp:nvSpPr>
      <dsp:spPr>
        <a:xfrm>
          <a:off x="7399753" y="518077"/>
          <a:ext cx="2205428" cy="441084"/>
        </a:xfrm>
        <a:prstGeom prst="roundRect">
          <a:avLst>
            <a:gd name="adj" fmla="val 10000"/>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kern="1200" dirty="0">
              <a:solidFill>
                <a:sysClr val="windowText" lastClr="000000"/>
              </a:solidFill>
              <a:latin typeface="Arial Narrow" panose="020B0606020202030204" pitchFamily="34" charset="0"/>
            </a:rPr>
            <a:t>A nivel político y programático cumple con el estándar</a:t>
          </a:r>
          <a:endParaRPr lang="es-MX" sz="1100" b="0" kern="1200" dirty="0">
            <a:solidFill>
              <a:sysClr val="windowText" lastClr="000000"/>
            </a:solidFill>
            <a:latin typeface="Arial Narrow" panose="020B0606020202030204" pitchFamily="34" charset="0"/>
          </a:endParaRPr>
        </a:p>
      </dsp:txBody>
      <dsp:txXfrm>
        <a:off x="7412672" y="530996"/>
        <a:ext cx="2179590" cy="415246"/>
      </dsp:txXfrm>
    </dsp:sp>
    <dsp:sp modelId="{F970BC03-8233-4B4F-ACA7-1296BC88869D}">
      <dsp:nvSpPr>
        <dsp:cNvPr id="0" name=""/>
        <dsp:cNvSpPr/>
      </dsp:nvSpPr>
      <dsp:spPr>
        <a:xfrm rot="17159602">
          <a:off x="892546" y="2219388"/>
          <a:ext cx="1797861" cy="14773"/>
        </a:xfrm>
        <a:custGeom>
          <a:avLst/>
          <a:gdLst/>
          <a:ahLst/>
          <a:cxnLst/>
          <a:rect l="0" t="0" r="0" b="0"/>
          <a:pathLst>
            <a:path>
              <a:moveTo>
                <a:pt x="0" y="7386"/>
              </a:moveTo>
              <a:lnTo>
                <a:pt x="1797861" y="7386"/>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b="0" kern="1200">
            <a:solidFill>
              <a:sysClr val="windowText" lastClr="000000"/>
            </a:solidFill>
            <a:latin typeface="Arial Narrow" panose="020B0606020202030204" pitchFamily="34" charset="0"/>
          </a:endParaRPr>
        </a:p>
      </dsp:txBody>
      <dsp:txXfrm>
        <a:off x="1746531" y="2181828"/>
        <a:ext cx="89893" cy="89893"/>
      </dsp:txXfrm>
    </dsp:sp>
    <dsp:sp modelId="{21284977-9875-4D89-9BDE-85B667CD4E3F}">
      <dsp:nvSpPr>
        <dsp:cNvPr id="0" name=""/>
        <dsp:cNvSpPr/>
      </dsp:nvSpPr>
      <dsp:spPr>
        <a:xfrm>
          <a:off x="2039156" y="1127103"/>
          <a:ext cx="2355353" cy="471069"/>
        </a:xfrm>
        <a:prstGeom prst="roundRect">
          <a:avLst>
            <a:gd name="adj" fmla="val 10000"/>
          </a:avLst>
        </a:prstGeom>
        <a:solidFill>
          <a:schemeClr val="accent1">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b="0" kern="1200" dirty="0">
              <a:solidFill>
                <a:sysClr val="windowText" lastClr="000000"/>
              </a:solidFill>
              <a:latin typeface="Arial Narrow" panose="020B0606020202030204" pitchFamily="34" charset="0"/>
            </a:rPr>
            <a:t>Fomento a la </a:t>
          </a:r>
          <a:r>
            <a:rPr lang="es-MX" sz="1100" b="1" kern="1200" dirty="0">
              <a:solidFill>
                <a:sysClr val="windowText" lastClr="000000"/>
              </a:solidFill>
              <a:latin typeface="Arial Narrow" panose="020B0606020202030204" pitchFamily="34" charset="0"/>
            </a:rPr>
            <a:t>producción agrícola</a:t>
          </a:r>
        </a:p>
      </dsp:txBody>
      <dsp:txXfrm>
        <a:off x="2052953" y="1140900"/>
        <a:ext cx="2327759" cy="443475"/>
      </dsp:txXfrm>
    </dsp:sp>
    <dsp:sp modelId="{2AADFA9C-A1D5-408C-AFB8-94A841E88FE8}">
      <dsp:nvSpPr>
        <dsp:cNvPr id="0" name=""/>
        <dsp:cNvSpPr/>
      </dsp:nvSpPr>
      <dsp:spPr>
        <a:xfrm rot="53680">
          <a:off x="4394480" y="1359064"/>
          <a:ext cx="488374" cy="14773"/>
        </a:xfrm>
        <a:custGeom>
          <a:avLst/>
          <a:gdLst/>
          <a:ahLst/>
          <a:cxnLst/>
          <a:rect l="0" t="0" r="0" b="0"/>
          <a:pathLst>
            <a:path>
              <a:moveTo>
                <a:pt x="0" y="7386"/>
              </a:moveTo>
              <a:lnTo>
                <a:pt x="488374" y="7386"/>
              </a:lnTo>
            </a:path>
          </a:pathLst>
        </a:custGeom>
        <a:noFill/>
        <a:ln w="25400" cap="flat" cmpd="sng" algn="ctr">
          <a:solidFill>
            <a:schemeClr val="accent6">
              <a:lumMod val="60000"/>
              <a:lumOff val="40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latin typeface="Arial Narrow" panose="020B0606020202030204" pitchFamily="34" charset="0"/>
          </a:endParaRPr>
        </a:p>
      </dsp:txBody>
      <dsp:txXfrm>
        <a:off x="4626458" y="1354241"/>
        <a:ext cx="24418" cy="24418"/>
      </dsp:txXfrm>
    </dsp:sp>
    <dsp:sp modelId="{D0396557-63DE-4E5E-85A5-CC792D693820}">
      <dsp:nvSpPr>
        <dsp:cNvPr id="0" name=""/>
        <dsp:cNvSpPr/>
      </dsp:nvSpPr>
      <dsp:spPr>
        <a:xfrm>
          <a:off x="4882825" y="1144424"/>
          <a:ext cx="2258386" cy="451678"/>
        </a:xfrm>
        <a:prstGeom prst="roundRect">
          <a:avLst>
            <a:gd name="adj" fmla="val 10000"/>
          </a:avLst>
        </a:prstGeom>
        <a:solidFill>
          <a:schemeClr val="accent1">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kern="1200">
              <a:solidFill>
                <a:sysClr val="windowText" lastClr="000000"/>
              </a:solidFill>
              <a:latin typeface="Arial Narrow" panose="020B0606020202030204" pitchFamily="34" charset="0"/>
            </a:rPr>
            <a:t>Programa Sectorial de Desarrollo Agropecuario, Pesquero y Alimentario</a:t>
          </a:r>
          <a:endParaRPr lang="es-MX" sz="1100" b="0" kern="1200" dirty="0">
            <a:solidFill>
              <a:sysClr val="windowText" lastClr="000000"/>
            </a:solidFill>
            <a:latin typeface="Arial Narrow" panose="020B0606020202030204" pitchFamily="34" charset="0"/>
          </a:endParaRPr>
        </a:p>
      </dsp:txBody>
      <dsp:txXfrm>
        <a:off x="4896054" y="1157653"/>
        <a:ext cx="2231928" cy="425220"/>
      </dsp:txXfrm>
    </dsp:sp>
    <dsp:sp modelId="{EAD1E19A-B0D4-4653-BBDE-5222D080D6D7}">
      <dsp:nvSpPr>
        <dsp:cNvPr id="0" name=""/>
        <dsp:cNvSpPr/>
      </dsp:nvSpPr>
      <dsp:spPr>
        <a:xfrm rot="21496787">
          <a:off x="7141154" y="1359064"/>
          <a:ext cx="254028" cy="14773"/>
        </a:xfrm>
        <a:custGeom>
          <a:avLst/>
          <a:gdLst/>
          <a:ahLst/>
          <a:cxnLst/>
          <a:rect l="0" t="0" r="0" b="0"/>
          <a:pathLst>
            <a:path>
              <a:moveTo>
                <a:pt x="0" y="7386"/>
              </a:moveTo>
              <a:lnTo>
                <a:pt x="254028" y="7386"/>
              </a:lnTo>
            </a:path>
          </a:pathLst>
        </a:custGeom>
        <a:noFill/>
        <a:ln w="25400" cap="flat" cmpd="sng" algn="ctr">
          <a:solidFill>
            <a:schemeClr val="accent6">
              <a:lumMod val="60000"/>
              <a:lumOff val="40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latin typeface="Arial Narrow" panose="020B0606020202030204" pitchFamily="34" charset="0"/>
          </a:endParaRPr>
        </a:p>
      </dsp:txBody>
      <dsp:txXfrm>
        <a:off x="7261818" y="1360100"/>
        <a:ext cx="12701" cy="12701"/>
      </dsp:txXfrm>
    </dsp:sp>
    <dsp:sp modelId="{2416A073-91F8-4626-9DF8-B03D96A5C98E}">
      <dsp:nvSpPr>
        <dsp:cNvPr id="0" name=""/>
        <dsp:cNvSpPr/>
      </dsp:nvSpPr>
      <dsp:spPr>
        <a:xfrm>
          <a:off x="7395125" y="1141725"/>
          <a:ext cx="2209132" cy="441825"/>
        </a:xfrm>
        <a:prstGeom prst="roundRect">
          <a:avLst>
            <a:gd name="adj" fmla="val 10000"/>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kern="1200" dirty="0">
              <a:solidFill>
                <a:sysClr val="windowText" lastClr="000000"/>
              </a:solidFill>
              <a:latin typeface="Arial Narrow" panose="020B0606020202030204" pitchFamily="34" charset="0"/>
            </a:rPr>
            <a:t>A nivel político y programático cumple con el estándar</a:t>
          </a:r>
          <a:endParaRPr lang="es-MX" sz="1100" b="0" kern="1200" dirty="0">
            <a:solidFill>
              <a:sysClr val="windowText" lastClr="000000"/>
            </a:solidFill>
            <a:latin typeface="Arial Narrow" panose="020B0606020202030204" pitchFamily="34" charset="0"/>
          </a:endParaRPr>
        </a:p>
      </dsp:txBody>
      <dsp:txXfrm>
        <a:off x="7408066" y="1154666"/>
        <a:ext cx="2183250" cy="415943"/>
      </dsp:txXfrm>
    </dsp:sp>
    <dsp:sp modelId="{F96D91EE-E7D6-4E04-9DF5-2624D7A832E8}">
      <dsp:nvSpPr>
        <dsp:cNvPr id="0" name=""/>
        <dsp:cNvSpPr/>
      </dsp:nvSpPr>
      <dsp:spPr>
        <a:xfrm rot="17666343">
          <a:off x="1192167" y="2537490"/>
          <a:ext cx="1199544" cy="14773"/>
        </a:xfrm>
        <a:custGeom>
          <a:avLst/>
          <a:gdLst/>
          <a:ahLst/>
          <a:cxnLst/>
          <a:rect l="0" t="0" r="0" b="0"/>
          <a:pathLst>
            <a:path>
              <a:moveTo>
                <a:pt x="0" y="7386"/>
              </a:moveTo>
              <a:lnTo>
                <a:pt x="1199544" y="7386"/>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latin typeface="Arial Narrow" panose="020B0606020202030204" pitchFamily="34" charset="0"/>
          </a:endParaRPr>
        </a:p>
      </dsp:txBody>
      <dsp:txXfrm>
        <a:off x="1761950" y="2514888"/>
        <a:ext cx="59977" cy="59977"/>
      </dsp:txXfrm>
    </dsp:sp>
    <dsp:sp modelId="{F29CC736-1140-43D6-A14F-C636A84B5A64}">
      <dsp:nvSpPr>
        <dsp:cNvPr id="0" name=""/>
        <dsp:cNvSpPr/>
      </dsp:nvSpPr>
      <dsp:spPr>
        <a:xfrm>
          <a:off x="2040080" y="1763308"/>
          <a:ext cx="2355353" cy="471069"/>
        </a:xfrm>
        <a:prstGeom prst="roundRect">
          <a:avLst>
            <a:gd name="adj" fmla="val 10000"/>
          </a:avLst>
        </a:prstGeom>
        <a:solidFill>
          <a:schemeClr val="accent1">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b="0" kern="1200" dirty="0">
              <a:solidFill>
                <a:sysClr val="windowText" lastClr="000000"/>
              </a:solidFill>
              <a:latin typeface="Arial Narrow" panose="020B0606020202030204" pitchFamily="34" charset="0"/>
            </a:rPr>
            <a:t>Abastecimiento de emergencia en zonas de desastres naturales</a:t>
          </a:r>
        </a:p>
      </dsp:txBody>
      <dsp:txXfrm>
        <a:off x="2053877" y="1777105"/>
        <a:ext cx="2327759" cy="443475"/>
      </dsp:txXfrm>
    </dsp:sp>
    <dsp:sp modelId="{FFD9D4D6-9C48-42B1-964D-A7E780584C02}">
      <dsp:nvSpPr>
        <dsp:cNvPr id="0" name=""/>
        <dsp:cNvSpPr/>
      </dsp:nvSpPr>
      <dsp:spPr>
        <a:xfrm rot="53680">
          <a:off x="4395403" y="1995270"/>
          <a:ext cx="488374" cy="14773"/>
        </a:xfrm>
        <a:custGeom>
          <a:avLst/>
          <a:gdLst/>
          <a:ahLst/>
          <a:cxnLst/>
          <a:rect l="0" t="0" r="0" b="0"/>
          <a:pathLst>
            <a:path>
              <a:moveTo>
                <a:pt x="0" y="7386"/>
              </a:moveTo>
              <a:lnTo>
                <a:pt x="488374" y="7386"/>
              </a:lnTo>
            </a:path>
          </a:pathLst>
        </a:custGeom>
        <a:noFill/>
        <a:ln w="25400" cap="flat" cmpd="sng" algn="ctr">
          <a:solidFill>
            <a:schemeClr val="accent6">
              <a:lumMod val="60000"/>
              <a:lumOff val="40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b="0" kern="1200">
            <a:solidFill>
              <a:sysClr val="windowText" lastClr="000000"/>
            </a:solidFill>
            <a:latin typeface="Arial Narrow" panose="020B0606020202030204" pitchFamily="34" charset="0"/>
          </a:endParaRPr>
        </a:p>
      </dsp:txBody>
      <dsp:txXfrm>
        <a:off x="4627381" y="1990447"/>
        <a:ext cx="24418" cy="24418"/>
      </dsp:txXfrm>
    </dsp:sp>
    <dsp:sp modelId="{34FD9583-011D-4D19-9475-7B3E0238C5DF}">
      <dsp:nvSpPr>
        <dsp:cNvPr id="0" name=""/>
        <dsp:cNvSpPr/>
      </dsp:nvSpPr>
      <dsp:spPr>
        <a:xfrm>
          <a:off x="4883748" y="1780630"/>
          <a:ext cx="2258386" cy="451678"/>
        </a:xfrm>
        <a:prstGeom prst="roundRect">
          <a:avLst>
            <a:gd name="adj" fmla="val 10000"/>
          </a:avLst>
        </a:prstGeom>
        <a:solidFill>
          <a:schemeClr val="accent1">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b="0" kern="1200" dirty="0">
              <a:solidFill>
                <a:sysClr val="windowText" lastClr="000000"/>
              </a:solidFill>
              <a:latin typeface="Arial Narrow" panose="020B0606020202030204" pitchFamily="34" charset="0"/>
            </a:rPr>
            <a:t>Programa de Abasto Rural</a:t>
          </a:r>
        </a:p>
      </dsp:txBody>
      <dsp:txXfrm>
        <a:off x="4896977" y="1793859"/>
        <a:ext cx="2231928" cy="425220"/>
      </dsp:txXfrm>
    </dsp:sp>
    <dsp:sp modelId="{3446AB8C-1400-4C74-BBF8-DDEF979275FF}">
      <dsp:nvSpPr>
        <dsp:cNvPr id="0" name=""/>
        <dsp:cNvSpPr/>
      </dsp:nvSpPr>
      <dsp:spPr>
        <a:xfrm rot="21496787">
          <a:off x="7142078" y="1995270"/>
          <a:ext cx="254028" cy="14773"/>
        </a:xfrm>
        <a:custGeom>
          <a:avLst/>
          <a:gdLst/>
          <a:ahLst/>
          <a:cxnLst/>
          <a:rect l="0" t="0" r="0" b="0"/>
          <a:pathLst>
            <a:path>
              <a:moveTo>
                <a:pt x="0" y="7386"/>
              </a:moveTo>
              <a:lnTo>
                <a:pt x="254028" y="7386"/>
              </a:lnTo>
            </a:path>
          </a:pathLst>
        </a:custGeom>
        <a:noFill/>
        <a:ln w="25400" cap="flat" cmpd="sng" algn="ctr">
          <a:solidFill>
            <a:schemeClr val="accent6">
              <a:lumMod val="60000"/>
              <a:lumOff val="40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latin typeface="Arial Narrow" panose="020B0606020202030204" pitchFamily="34" charset="0"/>
          </a:endParaRPr>
        </a:p>
      </dsp:txBody>
      <dsp:txXfrm>
        <a:off x="7262741" y="1996305"/>
        <a:ext cx="12701" cy="12701"/>
      </dsp:txXfrm>
    </dsp:sp>
    <dsp:sp modelId="{D2DC109E-703E-47B4-9DEB-DE99AA3801FB}">
      <dsp:nvSpPr>
        <dsp:cNvPr id="0" name=""/>
        <dsp:cNvSpPr/>
      </dsp:nvSpPr>
      <dsp:spPr>
        <a:xfrm>
          <a:off x="7396049" y="1777931"/>
          <a:ext cx="2209132" cy="441825"/>
        </a:xfrm>
        <a:prstGeom prst="roundRect">
          <a:avLst>
            <a:gd name="adj" fmla="val 10000"/>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kern="1200" dirty="0">
              <a:solidFill>
                <a:sysClr val="windowText" lastClr="000000"/>
              </a:solidFill>
              <a:latin typeface="Arial Narrow" panose="020B0606020202030204" pitchFamily="34" charset="0"/>
            </a:rPr>
            <a:t>A nivel político y programático cumple con el estándar</a:t>
          </a:r>
          <a:endParaRPr lang="es-MX" sz="1100" b="0" kern="1200" dirty="0">
            <a:solidFill>
              <a:sysClr val="windowText" lastClr="000000"/>
            </a:solidFill>
            <a:latin typeface="Arial Narrow" panose="020B0606020202030204" pitchFamily="34" charset="0"/>
          </a:endParaRPr>
        </a:p>
      </dsp:txBody>
      <dsp:txXfrm>
        <a:off x="7408990" y="1790872"/>
        <a:ext cx="2183250" cy="415943"/>
      </dsp:txXfrm>
    </dsp:sp>
    <dsp:sp modelId="{006682DA-BB67-4D4F-BEF1-50F5666BE9CF}">
      <dsp:nvSpPr>
        <dsp:cNvPr id="0" name=""/>
        <dsp:cNvSpPr/>
      </dsp:nvSpPr>
      <dsp:spPr>
        <a:xfrm rot="19128194">
          <a:off x="1462315" y="2866722"/>
          <a:ext cx="658324" cy="14773"/>
        </a:xfrm>
        <a:custGeom>
          <a:avLst/>
          <a:gdLst/>
          <a:ahLst/>
          <a:cxnLst/>
          <a:rect l="0" t="0" r="0" b="0"/>
          <a:pathLst>
            <a:path>
              <a:moveTo>
                <a:pt x="0" y="7386"/>
              </a:moveTo>
              <a:lnTo>
                <a:pt x="658324" y="7386"/>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b="0" kern="1200">
            <a:solidFill>
              <a:sysClr val="windowText" lastClr="000000"/>
            </a:solidFill>
            <a:latin typeface="Arial Narrow" panose="020B0606020202030204" pitchFamily="34" charset="0"/>
          </a:endParaRPr>
        </a:p>
      </dsp:txBody>
      <dsp:txXfrm>
        <a:off x="1775019" y="2857651"/>
        <a:ext cx="32916" cy="32916"/>
      </dsp:txXfrm>
    </dsp:sp>
    <dsp:sp modelId="{9C2917E4-649F-4AA3-ACB3-859E7BF2CAFA}">
      <dsp:nvSpPr>
        <dsp:cNvPr id="0" name=""/>
        <dsp:cNvSpPr/>
      </dsp:nvSpPr>
      <dsp:spPr>
        <a:xfrm>
          <a:off x="2039156" y="2421772"/>
          <a:ext cx="2355353" cy="471069"/>
        </a:xfrm>
        <a:prstGeom prst="roundRect">
          <a:avLst>
            <a:gd name="adj" fmla="val 10000"/>
          </a:avLst>
        </a:prstGeom>
        <a:solidFill>
          <a:schemeClr val="accent1">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b="0" kern="1200" dirty="0">
              <a:solidFill>
                <a:sysClr val="windowText" lastClr="000000"/>
              </a:solidFill>
              <a:latin typeface="Arial Narrow" panose="020B0606020202030204" pitchFamily="34" charset="0"/>
            </a:rPr>
            <a:t>Asesoría técnica y </a:t>
          </a:r>
          <a:r>
            <a:rPr lang="es-MX" sz="1100" b="1" kern="1200" dirty="0">
              <a:solidFill>
                <a:sysClr val="windowText" lastClr="000000"/>
              </a:solidFill>
              <a:latin typeface="Arial Narrow" panose="020B0606020202030204" pitchFamily="34" charset="0"/>
            </a:rPr>
            <a:t>transferencia tecnológica </a:t>
          </a:r>
          <a:r>
            <a:rPr lang="es-MX" sz="1100" b="0" kern="1200" dirty="0">
              <a:solidFill>
                <a:sysClr val="windowText" lastClr="000000"/>
              </a:solidFill>
              <a:latin typeface="Arial Narrow" panose="020B0606020202030204" pitchFamily="34" charset="0"/>
            </a:rPr>
            <a:t>a productores agropecuarios</a:t>
          </a:r>
        </a:p>
      </dsp:txBody>
      <dsp:txXfrm>
        <a:off x="2052953" y="2435569"/>
        <a:ext cx="2327759" cy="443475"/>
      </dsp:txXfrm>
    </dsp:sp>
    <dsp:sp modelId="{AF32A8E2-9C51-4154-A4AE-EBD5EE2F5BAB}">
      <dsp:nvSpPr>
        <dsp:cNvPr id="0" name=""/>
        <dsp:cNvSpPr/>
      </dsp:nvSpPr>
      <dsp:spPr>
        <a:xfrm rot="21582712">
          <a:off x="4394507" y="2648693"/>
          <a:ext cx="488321" cy="14773"/>
        </a:xfrm>
        <a:custGeom>
          <a:avLst/>
          <a:gdLst/>
          <a:ahLst/>
          <a:cxnLst/>
          <a:rect l="0" t="0" r="0" b="0"/>
          <a:pathLst>
            <a:path>
              <a:moveTo>
                <a:pt x="0" y="7386"/>
              </a:moveTo>
              <a:lnTo>
                <a:pt x="488321" y="7386"/>
              </a:lnTo>
            </a:path>
          </a:pathLst>
        </a:custGeom>
        <a:noFill/>
        <a:ln w="25400" cap="flat" cmpd="sng" algn="ctr">
          <a:solidFill>
            <a:schemeClr val="accent6">
              <a:lumMod val="60000"/>
              <a:lumOff val="40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b="0" kern="1200">
            <a:solidFill>
              <a:sysClr val="windowText" lastClr="000000"/>
            </a:solidFill>
            <a:latin typeface="Arial Narrow" panose="020B0606020202030204" pitchFamily="34" charset="0"/>
          </a:endParaRPr>
        </a:p>
      </dsp:txBody>
      <dsp:txXfrm>
        <a:off x="4626459" y="2643871"/>
        <a:ext cx="24416" cy="24416"/>
      </dsp:txXfrm>
    </dsp:sp>
    <dsp:sp modelId="{049C2553-64AF-469F-86A4-5DA39141E056}">
      <dsp:nvSpPr>
        <dsp:cNvPr id="0" name=""/>
        <dsp:cNvSpPr/>
      </dsp:nvSpPr>
      <dsp:spPr>
        <a:xfrm>
          <a:off x="4882825" y="2429012"/>
          <a:ext cx="2258386" cy="451678"/>
        </a:xfrm>
        <a:prstGeom prst="roundRect">
          <a:avLst>
            <a:gd name="adj" fmla="val 10000"/>
          </a:avLst>
        </a:prstGeom>
        <a:solidFill>
          <a:schemeClr val="accent1">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b="0" kern="1200" dirty="0">
              <a:solidFill>
                <a:sysClr val="windowText" lastClr="000000"/>
              </a:solidFill>
              <a:latin typeface="Arial Narrow" panose="020B0606020202030204" pitchFamily="34" charset="0"/>
            </a:rPr>
            <a:t>Programa Sectorial de Desarrollo Agropecuario, Pesquero y Alimentario</a:t>
          </a:r>
        </a:p>
      </dsp:txBody>
      <dsp:txXfrm>
        <a:off x="4896054" y="2442241"/>
        <a:ext cx="2231928" cy="425220"/>
      </dsp:txXfrm>
    </dsp:sp>
    <dsp:sp modelId="{D7532673-A70D-419C-978C-D257C4621500}">
      <dsp:nvSpPr>
        <dsp:cNvPr id="0" name=""/>
        <dsp:cNvSpPr/>
      </dsp:nvSpPr>
      <dsp:spPr>
        <a:xfrm rot="21496787">
          <a:off x="7141154" y="2643652"/>
          <a:ext cx="254028" cy="14773"/>
        </a:xfrm>
        <a:custGeom>
          <a:avLst/>
          <a:gdLst/>
          <a:ahLst/>
          <a:cxnLst/>
          <a:rect l="0" t="0" r="0" b="0"/>
          <a:pathLst>
            <a:path>
              <a:moveTo>
                <a:pt x="0" y="7386"/>
              </a:moveTo>
              <a:lnTo>
                <a:pt x="254028" y="7386"/>
              </a:lnTo>
            </a:path>
          </a:pathLst>
        </a:custGeom>
        <a:noFill/>
        <a:ln w="25400" cap="flat" cmpd="sng" algn="ctr">
          <a:solidFill>
            <a:schemeClr val="accent6">
              <a:lumMod val="60000"/>
              <a:lumOff val="40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latin typeface="Arial Narrow" panose="020B0606020202030204" pitchFamily="34" charset="0"/>
          </a:endParaRPr>
        </a:p>
      </dsp:txBody>
      <dsp:txXfrm>
        <a:off x="7261818" y="2644688"/>
        <a:ext cx="12701" cy="12701"/>
      </dsp:txXfrm>
    </dsp:sp>
    <dsp:sp modelId="{17D5B195-7487-459E-B3D6-18501C8C16C0}">
      <dsp:nvSpPr>
        <dsp:cNvPr id="0" name=""/>
        <dsp:cNvSpPr/>
      </dsp:nvSpPr>
      <dsp:spPr>
        <a:xfrm>
          <a:off x="7395125" y="2426313"/>
          <a:ext cx="2209132" cy="441825"/>
        </a:xfrm>
        <a:prstGeom prst="roundRect">
          <a:avLst>
            <a:gd name="adj" fmla="val 10000"/>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kern="1200" dirty="0">
              <a:solidFill>
                <a:sysClr val="windowText" lastClr="000000"/>
              </a:solidFill>
              <a:latin typeface="Arial Narrow" panose="020B0606020202030204" pitchFamily="34" charset="0"/>
            </a:rPr>
            <a:t>A nivel político y programático cumple con el estándar</a:t>
          </a:r>
          <a:endParaRPr lang="es-MX" sz="1100" b="0" kern="1200" dirty="0">
            <a:solidFill>
              <a:sysClr val="windowText" lastClr="000000"/>
            </a:solidFill>
            <a:latin typeface="Arial Narrow" panose="020B0606020202030204" pitchFamily="34" charset="0"/>
          </a:endParaRPr>
        </a:p>
      </dsp:txBody>
      <dsp:txXfrm>
        <a:off x="7408066" y="2439254"/>
        <a:ext cx="2183250" cy="415943"/>
      </dsp:txXfrm>
    </dsp:sp>
    <dsp:sp modelId="{3C7E2CB4-95B0-4FCE-90A9-64CE954CE65E}">
      <dsp:nvSpPr>
        <dsp:cNvPr id="0" name=""/>
        <dsp:cNvSpPr/>
      </dsp:nvSpPr>
      <dsp:spPr>
        <a:xfrm rot="1482843">
          <a:off x="1520381" y="3190416"/>
          <a:ext cx="511335" cy="14773"/>
        </a:xfrm>
        <a:custGeom>
          <a:avLst/>
          <a:gdLst/>
          <a:ahLst/>
          <a:cxnLst/>
          <a:rect l="0" t="0" r="0" b="0"/>
          <a:pathLst>
            <a:path>
              <a:moveTo>
                <a:pt x="0" y="7386"/>
              </a:moveTo>
              <a:lnTo>
                <a:pt x="511335" y="7386"/>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b="0" kern="1200">
            <a:solidFill>
              <a:sysClr val="windowText" lastClr="000000"/>
            </a:solidFill>
            <a:latin typeface="Arial Narrow" panose="020B0606020202030204" pitchFamily="34" charset="0"/>
          </a:endParaRPr>
        </a:p>
      </dsp:txBody>
      <dsp:txXfrm>
        <a:off x="1763265" y="3185019"/>
        <a:ext cx="25566" cy="25566"/>
      </dsp:txXfrm>
    </dsp:sp>
    <dsp:sp modelId="{EC1A9E47-ABA1-43B0-B2FD-9215C55FA761}">
      <dsp:nvSpPr>
        <dsp:cNvPr id="0" name=""/>
        <dsp:cNvSpPr/>
      </dsp:nvSpPr>
      <dsp:spPr>
        <a:xfrm>
          <a:off x="2008299" y="3069160"/>
          <a:ext cx="2355353" cy="471069"/>
        </a:xfrm>
        <a:prstGeom prst="roundRect">
          <a:avLst>
            <a:gd name="adj" fmla="val 10000"/>
          </a:avLst>
        </a:prstGeom>
        <a:solidFill>
          <a:schemeClr val="accent1">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b="1" kern="1200" dirty="0">
              <a:solidFill>
                <a:sysClr val="windowText" lastClr="000000"/>
              </a:solidFill>
              <a:latin typeface="Arial Narrow" panose="020B0606020202030204" pitchFamily="34" charset="0"/>
            </a:rPr>
            <a:t>Investigación agropecuaria</a:t>
          </a:r>
        </a:p>
      </dsp:txBody>
      <dsp:txXfrm>
        <a:off x="2022096" y="3082957"/>
        <a:ext cx="2327759" cy="443475"/>
      </dsp:txXfrm>
    </dsp:sp>
    <dsp:sp modelId="{C6C5BEC8-1A9E-4367-853E-08595B303798}">
      <dsp:nvSpPr>
        <dsp:cNvPr id="0" name=""/>
        <dsp:cNvSpPr/>
      </dsp:nvSpPr>
      <dsp:spPr>
        <a:xfrm rot="50245">
          <a:off x="4363624" y="3301121"/>
          <a:ext cx="521765" cy="14773"/>
        </a:xfrm>
        <a:custGeom>
          <a:avLst/>
          <a:gdLst/>
          <a:ahLst/>
          <a:cxnLst/>
          <a:rect l="0" t="0" r="0" b="0"/>
          <a:pathLst>
            <a:path>
              <a:moveTo>
                <a:pt x="0" y="7386"/>
              </a:moveTo>
              <a:lnTo>
                <a:pt x="521765" y="7386"/>
              </a:lnTo>
            </a:path>
          </a:pathLst>
        </a:custGeom>
        <a:noFill/>
        <a:ln w="25400" cap="flat" cmpd="sng" algn="ctr">
          <a:solidFill>
            <a:schemeClr val="accent6">
              <a:lumMod val="60000"/>
              <a:lumOff val="40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b="0" kern="1200">
            <a:solidFill>
              <a:sysClr val="windowText" lastClr="000000"/>
            </a:solidFill>
            <a:latin typeface="Arial Narrow" panose="020B0606020202030204" pitchFamily="34" charset="0"/>
          </a:endParaRPr>
        </a:p>
      </dsp:txBody>
      <dsp:txXfrm>
        <a:off x="4611463" y="3295463"/>
        <a:ext cx="26088" cy="26088"/>
      </dsp:txXfrm>
    </dsp:sp>
    <dsp:sp modelId="{E32EB720-0005-42DA-80EB-C544B684AB99}">
      <dsp:nvSpPr>
        <dsp:cNvPr id="0" name=""/>
        <dsp:cNvSpPr/>
      </dsp:nvSpPr>
      <dsp:spPr>
        <a:xfrm>
          <a:off x="4885361" y="3086481"/>
          <a:ext cx="2258386" cy="451678"/>
        </a:xfrm>
        <a:prstGeom prst="roundRect">
          <a:avLst>
            <a:gd name="adj" fmla="val 10000"/>
          </a:avLst>
        </a:prstGeom>
        <a:solidFill>
          <a:schemeClr val="accent1">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b="0" kern="1200" dirty="0">
              <a:solidFill>
                <a:sysClr val="windowText" lastClr="000000"/>
              </a:solidFill>
              <a:latin typeface="Arial Narrow" panose="020B0606020202030204" pitchFamily="34" charset="0"/>
            </a:rPr>
            <a:t>Programa Sectorial de Desarrollo Agropecuario, Pesquero y Alimentario </a:t>
          </a:r>
        </a:p>
      </dsp:txBody>
      <dsp:txXfrm>
        <a:off x="4898590" y="3099710"/>
        <a:ext cx="2231928" cy="425220"/>
      </dsp:txXfrm>
    </dsp:sp>
    <dsp:sp modelId="{75C150D1-774F-4BD7-8EF2-7370725CCAE1}">
      <dsp:nvSpPr>
        <dsp:cNvPr id="0" name=""/>
        <dsp:cNvSpPr/>
      </dsp:nvSpPr>
      <dsp:spPr>
        <a:xfrm rot="49567">
          <a:off x="7143736" y="3306684"/>
          <a:ext cx="242807" cy="14773"/>
        </a:xfrm>
        <a:custGeom>
          <a:avLst/>
          <a:gdLst/>
          <a:ahLst/>
          <a:cxnLst/>
          <a:rect l="0" t="0" r="0" b="0"/>
          <a:pathLst>
            <a:path>
              <a:moveTo>
                <a:pt x="0" y="7386"/>
              </a:moveTo>
              <a:lnTo>
                <a:pt x="242807" y="7386"/>
              </a:lnTo>
            </a:path>
          </a:pathLst>
        </a:custGeom>
        <a:noFill/>
        <a:ln w="25400" cap="flat" cmpd="sng" algn="ctr">
          <a:solidFill>
            <a:schemeClr val="accent6">
              <a:lumMod val="60000"/>
              <a:lumOff val="40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latin typeface="Arial Narrow" panose="020B0606020202030204" pitchFamily="34" charset="0"/>
          </a:endParaRPr>
        </a:p>
      </dsp:txBody>
      <dsp:txXfrm>
        <a:off x="7259069" y="3308001"/>
        <a:ext cx="12140" cy="12140"/>
      </dsp:txXfrm>
    </dsp:sp>
    <dsp:sp modelId="{7B0ECDDE-8E2B-4EB1-A7C4-07D0FC034DC2}">
      <dsp:nvSpPr>
        <dsp:cNvPr id="0" name=""/>
        <dsp:cNvSpPr/>
      </dsp:nvSpPr>
      <dsp:spPr>
        <a:xfrm>
          <a:off x="7386531" y="3094909"/>
          <a:ext cx="2209132" cy="441825"/>
        </a:xfrm>
        <a:prstGeom prst="roundRect">
          <a:avLst>
            <a:gd name="adj" fmla="val 10000"/>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kern="1200" dirty="0">
              <a:solidFill>
                <a:sysClr val="windowText" lastClr="000000"/>
              </a:solidFill>
              <a:latin typeface="Arial Narrow" panose="020B0606020202030204" pitchFamily="34" charset="0"/>
            </a:rPr>
            <a:t>A nivel político y programático cumple con el estándar</a:t>
          </a:r>
          <a:endParaRPr lang="es-MX" sz="1100" b="0" kern="1200" dirty="0">
            <a:solidFill>
              <a:sysClr val="windowText" lastClr="000000"/>
            </a:solidFill>
            <a:latin typeface="Arial Narrow" panose="020B0606020202030204" pitchFamily="34" charset="0"/>
          </a:endParaRPr>
        </a:p>
      </dsp:txBody>
      <dsp:txXfrm>
        <a:off x="7399472" y="3107850"/>
        <a:ext cx="2183250" cy="415943"/>
      </dsp:txXfrm>
    </dsp:sp>
    <dsp:sp modelId="{1A9D5B31-2565-47D5-B410-BF57AB8F9CBC}">
      <dsp:nvSpPr>
        <dsp:cNvPr id="0" name=""/>
        <dsp:cNvSpPr/>
      </dsp:nvSpPr>
      <dsp:spPr>
        <a:xfrm rot="3602632">
          <a:off x="1294999" y="3514077"/>
          <a:ext cx="993880" cy="14773"/>
        </a:xfrm>
        <a:custGeom>
          <a:avLst/>
          <a:gdLst/>
          <a:ahLst/>
          <a:cxnLst/>
          <a:rect l="0" t="0" r="0" b="0"/>
          <a:pathLst>
            <a:path>
              <a:moveTo>
                <a:pt x="0" y="7386"/>
              </a:moveTo>
              <a:lnTo>
                <a:pt x="993880" y="7386"/>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b="0" kern="1200">
            <a:solidFill>
              <a:sysClr val="windowText" lastClr="000000"/>
            </a:solidFill>
            <a:latin typeface="Arial Narrow" panose="020B0606020202030204" pitchFamily="34" charset="0"/>
          </a:endParaRPr>
        </a:p>
      </dsp:txBody>
      <dsp:txXfrm>
        <a:off x="1767092" y="3496617"/>
        <a:ext cx="49694" cy="49694"/>
      </dsp:txXfrm>
    </dsp:sp>
    <dsp:sp modelId="{3C86069D-6A2A-49AE-A22E-8154AEEDFD7A}">
      <dsp:nvSpPr>
        <dsp:cNvPr id="0" name=""/>
        <dsp:cNvSpPr/>
      </dsp:nvSpPr>
      <dsp:spPr>
        <a:xfrm>
          <a:off x="2040080" y="3716482"/>
          <a:ext cx="2355353" cy="471069"/>
        </a:xfrm>
        <a:prstGeom prst="roundRect">
          <a:avLst>
            <a:gd name="adj" fmla="val 10000"/>
          </a:avLst>
        </a:prstGeom>
        <a:solidFill>
          <a:schemeClr val="accent1">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b="0" kern="1200" dirty="0">
              <a:solidFill>
                <a:sysClr val="windowText" lastClr="000000"/>
              </a:solidFill>
              <a:latin typeface="Arial Narrow" panose="020B0606020202030204" pitchFamily="34" charset="0"/>
            </a:rPr>
            <a:t>Acceso a la población a </a:t>
          </a:r>
          <a:r>
            <a:rPr lang="es-MX" sz="1100" b="1" kern="1200" dirty="0">
              <a:solidFill>
                <a:sysClr val="windowText" lastClr="000000"/>
              </a:solidFill>
              <a:latin typeface="Arial Narrow" panose="020B0606020202030204" pitchFamily="34" charset="0"/>
            </a:rPr>
            <a:t>fuentes hídricas</a:t>
          </a:r>
        </a:p>
      </dsp:txBody>
      <dsp:txXfrm>
        <a:off x="2053877" y="3730279"/>
        <a:ext cx="2327759" cy="443475"/>
      </dsp:txXfrm>
    </dsp:sp>
    <dsp:sp modelId="{C6D90873-EA3D-422F-AA03-7C257CC31854}">
      <dsp:nvSpPr>
        <dsp:cNvPr id="0" name=""/>
        <dsp:cNvSpPr/>
      </dsp:nvSpPr>
      <dsp:spPr>
        <a:xfrm rot="53680">
          <a:off x="4395403" y="3948443"/>
          <a:ext cx="488374" cy="14773"/>
        </a:xfrm>
        <a:custGeom>
          <a:avLst/>
          <a:gdLst/>
          <a:ahLst/>
          <a:cxnLst/>
          <a:rect l="0" t="0" r="0" b="0"/>
          <a:pathLst>
            <a:path>
              <a:moveTo>
                <a:pt x="0" y="7386"/>
              </a:moveTo>
              <a:lnTo>
                <a:pt x="488374" y="7386"/>
              </a:lnTo>
            </a:path>
          </a:pathLst>
        </a:custGeom>
        <a:noFill/>
        <a:ln w="25400" cap="flat" cmpd="sng" algn="ctr">
          <a:solidFill>
            <a:schemeClr val="accent6">
              <a:lumMod val="60000"/>
              <a:lumOff val="40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b="0" kern="1200">
            <a:solidFill>
              <a:sysClr val="windowText" lastClr="000000"/>
            </a:solidFill>
            <a:latin typeface="Arial Narrow" panose="020B0606020202030204" pitchFamily="34" charset="0"/>
          </a:endParaRPr>
        </a:p>
      </dsp:txBody>
      <dsp:txXfrm>
        <a:off x="4627381" y="3943620"/>
        <a:ext cx="24418" cy="24418"/>
      </dsp:txXfrm>
    </dsp:sp>
    <dsp:sp modelId="{6282E015-54FC-44E9-A4BB-7BDB72C7EDAB}">
      <dsp:nvSpPr>
        <dsp:cNvPr id="0" name=""/>
        <dsp:cNvSpPr/>
      </dsp:nvSpPr>
      <dsp:spPr>
        <a:xfrm>
          <a:off x="4883748" y="3733803"/>
          <a:ext cx="2258386" cy="451678"/>
        </a:xfrm>
        <a:prstGeom prst="roundRect">
          <a:avLst>
            <a:gd name="adj" fmla="val 10000"/>
          </a:avLst>
        </a:prstGeom>
        <a:solidFill>
          <a:schemeClr val="accent1">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b="0" kern="1200" dirty="0">
              <a:solidFill>
                <a:sysClr val="windowText" lastClr="000000"/>
              </a:solidFill>
              <a:latin typeface="Arial Narrow" panose="020B0606020202030204" pitchFamily="34" charset="0"/>
            </a:rPr>
            <a:t>Programa Nacional Hídrico</a:t>
          </a:r>
        </a:p>
      </dsp:txBody>
      <dsp:txXfrm>
        <a:off x="4896977" y="3747032"/>
        <a:ext cx="2231928" cy="425220"/>
      </dsp:txXfrm>
    </dsp:sp>
    <dsp:sp modelId="{545D66B9-3362-4C3A-A771-745B6FD9774A}">
      <dsp:nvSpPr>
        <dsp:cNvPr id="0" name=""/>
        <dsp:cNvSpPr/>
      </dsp:nvSpPr>
      <dsp:spPr>
        <a:xfrm rot="21496783">
          <a:off x="7142078" y="3948443"/>
          <a:ext cx="254018" cy="14773"/>
        </a:xfrm>
        <a:custGeom>
          <a:avLst/>
          <a:gdLst/>
          <a:ahLst/>
          <a:cxnLst/>
          <a:rect l="0" t="0" r="0" b="0"/>
          <a:pathLst>
            <a:path>
              <a:moveTo>
                <a:pt x="0" y="7386"/>
              </a:moveTo>
              <a:lnTo>
                <a:pt x="254018" y="7386"/>
              </a:lnTo>
            </a:path>
          </a:pathLst>
        </a:custGeom>
        <a:noFill/>
        <a:ln w="25400" cap="flat" cmpd="sng" algn="ctr">
          <a:solidFill>
            <a:schemeClr val="accent6">
              <a:lumMod val="60000"/>
              <a:lumOff val="40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latin typeface="Arial Narrow" panose="020B0606020202030204" pitchFamily="34" charset="0"/>
          </a:endParaRPr>
        </a:p>
      </dsp:txBody>
      <dsp:txXfrm>
        <a:off x="7262736" y="3949479"/>
        <a:ext cx="12700" cy="12700"/>
      </dsp:txXfrm>
    </dsp:sp>
    <dsp:sp modelId="{20330CE8-533A-47FA-B0EF-7289E9E3EB5F}">
      <dsp:nvSpPr>
        <dsp:cNvPr id="0" name=""/>
        <dsp:cNvSpPr/>
      </dsp:nvSpPr>
      <dsp:spPr>
        <a:xfrm>
          <a:off x="7396039" y="3731104"/>
          <a:ext cx="2209132" cy="441825"/>
        </a:xfrm>
        <a:prstGeom prst="roundRect">
          <a:avLst>
            <a:gd name="adj" fmla="val 10000"/>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kern="1200" dirty="0">
              <a:solidFill>
                <a:sysClr val="windowText" lastClr="000000"/>
              </a:solidFill>
              <a:latin typeface="Arial Narrow" panose="020B0606020202030204" pitchFamily="34" charset="0"/>
            </a:rPr>
            <a:t>A nivel político y programático cumple con el estándar</a:t>
          </a:r>
          <a:endParaRPr lang="es-MX" sz="1100" b="0" kern="1200" dirty="0">
            <a:solidFill>
              <a:sysClr val="windowText" lastClr="000000"/>
            </a:solidFill>
            <a:latin typeface="Arial Narrow" panose="020B0606020202030204" pitchFamily="34" charset="0"/>
          </a:endParaRPr>
        </a:p>
      </dsp:txBody>
      <dsp:txXfrm>
        <a:off x="7408980" y="3744045"/>
        <a:ext cx="2183250" cy="415943"/>
      </dsp:txXfrm>
    </dsp:sp>
    <dsp:sp modelId="{5D6970DF-E5C6-4B69-A37B-5C369754BD34}">
      <dsp:nvSpPr>
        <dsp:cNvPr id="0" name=""/>
        <dsp:cNvSpPr/>
      </dsp:nvSpPr>
      <dsp:spPr>
        <a:xfrm rot="4309216">
          <a:off x="997631" y="3837743"/>
          <a:ext cx="1587691" cy="14773"/>
        </a:xfrm>
        <a:custGeom>
          <a:avLst/>
          <a:gdLst/>
          <a:ahLst/>
          <a:cxnLst/>
          <a:rect l="0" t="0" r="0" b="0"/>
          <a:pathLst>
            <a:path>
              <a:moveTo>
                <a:pt x="0" y="7386"/>
              </a:moveTo>
              <a:lnTo>
                <a:pt x="1587691" y="7386"/>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b="0" kern="1200">
            <a:solidFill>
              <a:sysClr val="windowText" lastClr="000000"/>
            </a:solidFill>
            <a:latin typeface="Arial Narrow" panose="020B0606020202030204" pitchFamily="34" charset="0"/>
          </a:endParaRPr>
        </a:p>
      </dsp:txBody>
      <dsp:txXfrm>
        <a:off x="1751785" y="3805437"/>
        <a:ext cx="79384" cy="79384"/>
      </dsp:txXfrm>
    </dsp:sp>
    <dsp:sp modelId="{964F4377-DD8A-4B5F-B791-5AEFE392376C}">
      <dsp:nvSpPr>
        <dsp:cNvPr id="0" name=""/>
        <dsp:cNvSpPr/>
      </dsp:nvSpPr>
      <dsp:spPr>
        <a:xfrm>
          <a:off x="2039156" y="4363814"/>
          <a:ext cx="2355353" cy="471069"/>
        </a:xfrm>
        <a:prstGeom prst="roundRect">
          <a:avLst>
            <a:gd name="adj" fmla="val 10000"/>
          </a:avLst>
        </a:prstGeom>
        <a:solidFill>
          <a:schemeClr val="accent1">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b="0" kern="1200" dirty="0">
              <a:solidFill>
                <a:sysClr val="windowText" lastClr="000000"/>
              </a:solidFill>
              <a:latin typeface="Arial Narrow" panose="020B0606020202030204" pitchFamily="34" charset="0"/>
            </a:rPr>
            <a:t>Sustitución de cultivos</a:t>
          </a:r>
        </a:p>
      </dsp:txBody>
      <dsp:txXfrm>
        <a:off x="2052953" y="4377611"/>
        <a:ext cx="2327759" cy="443475"/>
      </dsp:txXfrm>
    </dsp:sp>
    <dsp:sp modelId="{510372E5-B78D-4E72-A594-7CE0966FC81B}">
      <dsp:nvSpPr>
        <dsp:cNvPr id="0" name=""/>
        <dsp:cNvSpPr/>
      </dsp:nvSpPr>
      <dsp:spPr>
        <a:xfrm>
          <a:off x="4394510" y="4591962"/>
          <a:ext cx="487076" cy="14773"/>
        </a:xfrm>
        <a:custGeom>
          <a:avLst/>
          <a:gdLst/>
          <a:ahLst/>
          <a:cxnLst/>
          <a:rect l="0" t="0" r="0" b="0"/>
          <a:pathLst>
            <a:path>
              <a:moveTo>
                <a:pt x="0" y="7386"/>
              </a:moveTo>
              <a:lnTo>
                <a:pt x="487076" y="7386"/>
              </a:lnTo>
            </a:path>
          </a:pathLst>
        </a:custGeom>
        <a:noFill/>
        <a:ln w="25400" cap="flat" cmpd="sng" algn="ctr">
          <a:solidFill>
            <a:schemeClr val="accent6">
              <a:lumMod val="60000"/>
              <a:lumOff val="40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latin typeface="Arial Narrow" panose="020B0606020202030204" pitchFamily="34" charset="0"/>
          </a:endParaRPr>
        </a:p>
      </dsp:txBody>
      <dsp:txXfrm>
        <a:off x="4625871" y="4587172"/>
        <a:ext cx="24353" cy="24353"/>
      </dsp:txXfrm>
    </dsp:sp>
    <dsp:sp modelId="{F7B3E0F0-91C1-46EC-9ABC-5CB154F2F802}">
      <dsp:nvSpPr>
        <dsp:cNvPr id="0" name=""/>
        <dsp:cNvSpPr/>
      </dsp:nvSpPr>
      <dsp:spPr>
        <a:xfrm>
          <a:off x="4881587" y="4373510"/>
          <a:ext cx="2258386" cy="451678"/>
        </a:xfrm>
        <a:prstGeom prst="roundRect">
          <a:avLst>
            <a:gd name="adj" fmla="val 10000"/>
          </a:avLst>
        </a:prstGeom>
        <a:solidFill>
          <a:schemeClr val="accent1">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b="0" kern="1200" dirty="0">
              <a:solidFill>
                <a:sysClr val="windowText" lastClr="000000"/>
              </a:solidFill>
              <a:latin typeface="Arial Narrow" panose="020B0606020202030204" pitchFamily="34" charset="0"/>
            </a:rPr>
            <a:t>México respondió que no cuenta con información</a:t>
          </a:r>
        </a:p>
      </dsp:txBody>
      <dsp:txXfrm>
        <a:off x="4894816" y="4386739"/>
        <a:ext cx="2231928" cy="425220"/>
      </dsp:txXfrm>
    </dsp:sp>
    <dsp:sp modelId="{1D56E075-25C2-4F19-9DF4-E6BA5B571669}">
      <dsp:nvSpPr>
        <dsp:cNvPr id="0" name=""/>
        <dsp:cNvSpPr/>
      </dsp:nvSpPr>
      <dsp:spPr>
        <a:xfrm>
          <a:off x="7139973" y="4591962"/>
          <a:ext cx="255151" cy="14773"/>
        </a:xfrm>
        <a:custGeom>
          <a:avLst/>
          <a:gdLst/>
          <a:ahLst/>
          <a:cxnLst/>
          <a:rect l="0" t="0" r="0" b="0"/>
          <a:pathLst>
            <a:path>
              <a:moveTo>
                <a:pt x="0" y="7386"/>
              </a:moveTo>
              <a:lnTo>
                <a:pt x="255151" y="7386"/>
              </a:lnTo>
            </a:path>
          </a:pathLst>
        </a:custGeom>
        <a:noFill/>
        <a:ln w="25400" cap="flat" cmpd="sng" algn="ctr">
          <a:solidFill>
            <a:schemeClr val="accent6">
              <a:lumMod val="60000"/>
              <a:lumOff val="40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latin typeface="Arial Narrow" panose="020B0606020202030204" pitchFamily="34" charset="0"/>
          </a:endParaRPr>
        </a:p>
      </dsp:txBody>
      <dsp:txXfrm>
        <a:off x="7261171" y="4592970"/>
        <a:ext cx="12757" cy="12757"/>
      </dsp:txXfrm>
    </dsp:sp>
    <dsp:sp modelId="{25073D7B-F6AC-481C-8FBB-3BE46D5A6187}">
      <dsp:nvSpPr>
        <dsp:cNvPr id="0" name=""/>
        <dsp:cNvSpPr/>
      </dsp:nvSpPr>
      <dsp:spPr>
        <a:xfrm>
          <a:off x="7395125" y="4378436"/>
          <a:ext cx="2209132" cy="441825"/>
        </a:xfrm>
        <a:prstGeom prst="roundRect">
          <a:avLst>
            <a:gd name="adj" fmla="val 10000"/>
          </a:avLst>
        </a:prstGeom>
        <a:solidFill>
          <a:schemeClr val="bg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b="0" kern="1200" dirty="0">
              <a:solidFill>
                <a:sysClr val="windowText" lastClr="000000"/>
              </a:solidFill>
              <a:latin typeface="Arial Narrow" panose="020B0606020202030204" pitchFamily="34" charset="0"/>
            </a:rPr>
            <a:t>Sin información</a:t>
          </a:r>
        </a:p>
      </dsp:txBody>
      <dsp:txXfrm>
        <a:off x="7408066" y="4391377"/>
        <a:ext cx="2183250" cy="415943"/>
      </dsp:txXfrm>
    </dsp:sp>
    <dsp:sp modelId="{FFA2625D-9DB2-4EF7-8B4D-C079FBC0E53A}">
      <dsp:nvSpPr>
        <dsp:cNvPr id="0" name=""/>
        <dsp:cNvSpPr/>
      </dsp:nvSpPr>
      <dsp:spPr>
        <a:xfrm rot="4628889">
          <a:off x="693008" y="4150280"/>
          <a:ext cx="2188333" cy="14773"/>
        </a:xfrm>
        <a:custGeom>
          <a:avLst/>
          <a:gdLst/>
          <a:ahLst/>
          <a:cxnLst/>
          <a:rect l="0" t="0" r="0" b="0"/>
          <a:pathLst>
            <a:path>
              <a:moveTo>
                <a:pt x="0" y="7386"/>
              </a:moveTo>
              <a:lnTo>
                <a:pt x="2188333" y="7386"/>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latin typeface="Arial Narrow" panose="020B0606020202030204" pitchFamily="34" charset="0"/>
          </a:endParaRPr>
        </a:p>
      </dsp:txBody>
      <dsp:txXfrm>
        <a:off x="1732466" y="4102958"/>
        <a:ext cx="109416" cy="109416"/>
      </dsp:txXfrm>
    </dsp:sp>
    <dsp:sp modelId="{5694386E-99E9-414B-B8D0-593749137B7E}">
      <dsp:nvSpPr>
        <dsp:cNvPr id="0" name=""/>
        <dsp:cNvSpPr/>
      </dsp:nvSpPr>
      <dsp:spPr>
        <a:xfrm>
          <a:off x="2030551" y="4988888"/>
          <a:ext cx="2355353" cy="471069"/>
        </a:xfrm>
        <a:prstGeom prst="roundRect">
          <a:avLst>
            <a:gd name="adj" fmla="val 10000"/>
          </a:avLst>
        </a:prstGeom>
        <a:solidFill>
          <a:schemeClr val="accent1">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b="1" kern="1200" dirty="0">
              <a:solidFill>
                <a:sysClr val="windowText" lastClr="000000"/>
              </a:solidFill>
              <a:latin typeface="Arial Narrow" panose="020B0606020202030204" pitchFamily="34" charset="0"/>
            </a:rPr>
            <a:t>Control de precios </a:t>
          </a:r>
          <a:r>
            <a:rPr lang="es-MX" sz="1100" b="0" kern="1200" dirty="0">
              <a:solidFill>
                <a:sysClr val="windowText" lastClr="000000"/>
              </a:solidFill>
              <a:latin typeface="Arial Narrow" panose="020B0606020202030204" pitchFamily="34" charset="0"/>
            </a:rPr>
            <a:t>de los alimentos</a:t>
          </a:r>
        </a:p>
      </dsp:txBody>
      <dsp:txXfrm>
        <a:off x="2044348" y="5002685"/>
        <a:ext cx="2327759" cy="443475"/>
      </dsp:txXfrm>
    </dsp:sp>
    <dsp:sp modelId="{5F31CE2F-B384-4A5D-850A-C1764C64AF4C}">
      <dsp:nvSpPr>
        <dsp:cNvPr id="0" name=""/>
        <dsp:cNvSpPr/>
      </dsp:nvSpPr>
      <dsp:spPr>
        <a:xfrm>
          <a:off x="4385905" y="5217036"/>
          <a:ext cx="487076" cy="14773"/>
        </a:xfrm>
        <a:custGeom>
          <a:avLst/>
          <a:gdLst/>
          <a:ahLst/>
          <a:cxnLst/>
          <a:rect l="0" t="0" r="0" b="0"/>
          <a:pathLst>
            <a:path>
              <a:moveTo>
                <a:pt x="0" y="7386"/>
              </a:moveTo>
              <a:lnTo>
                <a:pt x="487076" y="7386"/>
              </a:lnTo>
            </a:path>
          </a:pathLst>
        </a:custGeom>
        <a:noFill/>
        <a:ln w="25400" cap="flat" cmpd="sng" algn="ctr">
          <a:solidFill>
            <a:schemeClr val="accent6">
              <a:lumMod val="60000"/>
              <a:lumOff val="40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latin typeface="Arial Narrow" panose="020B0606020202030204" pitchFamily="34" charset="0"/>
          </a:endParaRPr>
        </a:p>
      </dsp:txBody>
      <dsp:txXfrm>
        <a:off x="4617266" y="5212246"/>
        <a:ext cx="24353" cy="24353"/>
      </dsp:txXfrm>
    </dsp:sp>
    <dsp:sp modelId="{198E183B-9D2B-4171-A8AC-19064D85551C}">
      <dsp:nvSpPr>
        <dsp:cNvPr id="0" name=""/>
        <dsp:cNvSpPr/>
      </dsp:nvSpPr>
      <dsp:spPr>
        <a:xfrm>
          <a:off x="4872982" y="4998584"/>
          <a:ext cx="2258386" cy="451678"/>
        </a:xfrm>
        <a:prstGeom prst="roundRect">
          <a:avLst>
            <a:gd name="adj" fmla="val 10000"/>
          </a:avLst>
        </a:prstGeom>
        <a:solidFill>
          <a:schemeClr val="accent1">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b="0" kern="1200" dirty="0">
              <a:solidFill>
                <a:sysClr val="windowText" lastClr="000000"/>
              </a:solidFill>
              <a:latin typeface="Arial Narrow" panose="020B0606020202030204" pitchFamily="34" charset="0"/>
            </a:rPr>
            <a:t>México respondió a nivel de normatividad (sólo se fijarán precios máximos cuando no haya competencia efectiva en el mercado</a:t>
          </a:r>
        </a:p>
      </dsp:txBody>
      <dsp:txXfrm>
        <a:off x="4886211" y="5011813"/>
        <a:ext cx="2231928" cy="425220"/>
      </dsp:txXfrm>
    </dsp:sp>
    <dsp:sp modelId="{8CAAF0AC-B518-4C0C-AF49-7B5730A3E2CB}">
      <dsp:nvSpPr>
        <dsp:cNvPr id="0" name=""/>
        <dsp:cNvSpPr/>
      </dsp:nvSpPr>
      <dsp:spPr>
        <a:xfrm rot="99017">
          <a:off x="7131314" y="5220849"/>
          <a:ext cx="264790" cy="14773"/>
        </a:xfrm>
        <a:custGeom>
          <a:avLst/>
          <a:gdLst/>
          <a:ahLst/>
          <a:cxnLst/>
          <a:rect l="0" t="0" r="0" b="0"/>
          <a:pathLst>
            <a:path>
              <a:moveTo>
                <a:pt x="0" y="7386"/>
              </a:moveTo>
              <a:lnTo>
                <a:pt x="264790" y="7386"/>
              </a:lnTo>
            </a:path>
          </a:pathLst>
        </a:custGeom>
        <a:noFill/>
        <a:ln w="25400" cap="flat" cmpd="sng" algn="ctr">
          <a:solidFill>
            <a:schemeClr val="accent6">
              <a:lumMod val="60000"/>
              <a:lumOff val="40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latin typeface="Arial Narrow" panose="020B0606020202030204" pitchFamily="34" charset="0"/>
          </a:endParaRPr>
        </a:p>
      </dsp:txBody>
      <dsp:txXfrm>
        <a:off x="7257089" y="5221616"/>
        <a:ext cx="13239" cy="13239"/>
      </dsp:txXfrm>
    </dsp:sp>
    <dsp:sp modelId="{8929AE2B-D9FA-476D-BB93-58F58890C7BA}">
      <dsp:nvSpPr>
        <dsp:cNvPr id="0" name=""/>
        <dsp:cNvSpPr/>
      </dsp:nvSpPr>
      <dsp:spPr>
        <a:xfrm>
          <a:off x="7396049" y="5011136"/>
          <a:ext cx="2209132" cy="441825"/>
        </a:xfrm>
        <a:prstGeom prst="roundRect">
          <a:avLst>
            <a:gd name="adj" fmla="val 10000"/>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kern="1200" dirty="0">
              <a:solidFill>
                <a:sysClr val="windowText" lastClr="000000"/>
              </a:solidFill>
              <a:latin typeface="Arial Narrow" panose="020B0606020202030204" pitchFamily="34" charset="0"/>
            </a:rPr>
            <a:t>A nivel normativo cumple con el estándar</a:t>
          </a:r>
          <a:endParaRPr lang="es-MX" sz="1100" b="0" kern="1200" dirty="0">
            <a:solidFill>
              <a:sysClr val="windowText" lastClr="000000"/>
            </a:solidFill>
            <a:latin typeface="Arial Narrow" panose="020B0606020202030204" pitchFamily="34" charset="0"/>
          </a:endParaRPr>
        </a:p>
      </dsp:txBody>
      <dsp:txXfrm>
        <a:off x="7408990" y="5024077"/>
        <a:ext cx="2183250" cy="415943"/>
      </dsp:txXfrm>
    </dsp:sp>
    <dsp:sp modelId="{BE73FDC6-23AA-4C0F-A26E-D03ECDB87FAA}">
      <dsp:nvSpPr>
        <dsp:cNvPr id="0" name=""/>
        <dsp:cNvSpPr/>
      </dsp:nvSpPr>
      <dsp:spPr>
        <a:xfrm rot="4833195">
          <a:off x="360992" y="4479395"/>
          <a:ext cx="2830123" cy="14773"/>
        </a:xfrm>
        <a:custGeom>
          <a:avLst/>
          <a:gdLst/>
          <a:ahLst/>
          <a:cxnLst/>
          <a:rect l="0" t="0" r="0" b="0"/>
          <a:pathLst>
            <a:path>
              <a:moveTo>
                <a:pt x="0" y="7386"/>
              </a:moveTo>
              <a:lnTo>
                <a:pt x="2830123" y="7386"/>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b="0" kern="1200">
            <a:solidFill>
              <a:sysClr val="windowText" lastClr="000000"/>
            </a:solidFill>
            <a:latin typeface="Arial Narrow" panose="020B0606020202030204" pitchFamily="34" charset="0"/>
          </a:endParaRPr>
        </a:p>
      </dsp:txBody>
      <dsp:txXfrm>
        <a:off x="1705300" y="4416029"/>
        <a:ext cx="141506" cy="141506"/>
      </dsp:txXfrm>
    </dsp:sp>
    <dsp:sp modelId="{9A618E30-F06A-40FC-94D4-09E7CD43E5B6}">
      <dsp:nvSpPr>
        <dsp:cNvPr id="0" name=""/>
        <dsp:cNvSpPr/>
      </dsp:nvSpPr>
      <dsp:spPr>
        <a:xfrm>
          <a:off x="2008309" y="5647088"/>
          <a:ext cx="2355657" cy="471130"/>
        </a:xfrm>
        <a:prstGeom prst="roundRect">
          <a:avLst>
            <a:gd name="adj" fmla="val 10000"/>
          </a:avLst>
        </a:prstGeom>
        <a:solidFill>
          <a:schemeClr val="accent1">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b="0" kern="1200" dirty="0">
              <a:solidFill>
                <a:sysClr val="windowText" lastClr="000000"/>
              </a:solidFill>
              <a:latin typeface="Arial Narrow" panose="020B0606020202030204" pitchFamily="34" charset="0"/>
            </a:rPr>
            <a:t>Mitigación del </a:t>
          </a:r>
          <a:r>
            <a:rPr lang="es-MX" sz="1100" b="1" kern="1200" dirty="0">
              <a:solidFill>
                <a:sysClr val="windowText" lastClr="000000"/>
              </a:solidFill>
              <a:latin typeface="Arial Narrow" panose="020B0606020202030204" pitchFamily="34" charset="0"/>
            </a:rPr>
            <a:t>cambio climático </a:t>
          </a:r>
          <a:r>
            <a:rPr lang="es-MX" sz="1100" b="0" kern="1200" dirty="0">
              <a:solidFill>
                <a:sysClr val="windowText" lastClr="000000"/>
              </a:solidFill>
              <a:latin typeface="Arial Narrow" panose="020B0606020202030204" pitchFamily="34" charset="0"/>
            </a:rPr>
            <a:t>sobre agricultura</a:t>
          </a:r>
        </a:p>
      </dsp:txBody>
      <dsp:txXfrm>
        <a:off x="2022108" y="5660887"/>
        <a:ext cx="2328059" cy="443532"/>
      </dsp:txXfrm>
    </dsp:sp>
    <dsp:sp modelId="{9B48D7DB-1A34-4611-BBD4-0006405ED95E}">
      <dsp:nvSpPr>
        <dsp:cNvPr id="0" name=""/>
        <dsp:cNvSpPr/>
      </dsp:nvSpPr>
      <dsp:spPr>
        <a:xfrm rot="51340">
          <a:off x="4363938" y="5879079"/>
          <a:ext cx="510634" cy="14773"/>
        </a:xfrm>
        <a:custGeom>
          <a:avLst/>
          <a:gdLst/>
          <a:ahLst/>
          <a:cxnLst/>
          <a:rect l="0" t="0" r="0" b="0"/>
          <a:pathLst>
            <a:path>
              <a:moveTo>
                <a:pt x="0" y="7386"/>
              </a:moveTo>
              <a:lnTo>
                <a:pt x="510634" y="7386"/>
              </a:lnTo>
            </a:path>
          </a:pathLst>
        </a:custGeom>
        <a:noFill/>
        <a:ln w="25400" cap="flat" cmpd="sng" algn="ctr">
          <a:solidFill>
            <a:schemeClr val="accent6">
              <a:lumMod val="60000"/>
              <a:lumOff val="40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b="0" kern="1200">
            <a:solidFill>
              <a:sysClr val="windowText" lastClr="000000"/>
            </a:solidFill>
            <a:latin typeface="Arial Narrow" panose="020B0606020202030204" pitchFamily="34" charset="0"/>
          </a:endParaRPr>
        </a:p>
      </dsp:txBody>
      <dsp:txXfrm>
        <a:off x="4606490" y="5873700"/>
        <a:ext cx="25531" cy="25531"/>
      </dsp:txXfrm>
    </dsp:sp>
    <dsp:sp modelId="{FCBF324C-7784-4653-A822-0972D0B847C6}">
      <dsp:nvSpPr>
        <dsp:cNvPr id="0" name=""/>
        <dsp:cNvSpPr/>
      </dsp:nvSpPr>
      <dsp:spPr>
        <a:xfrm>
          <a:off x="4874545" y="5665228"/>
          <a:ext cx="2258904" cy="450100"/>
        </a:xfrm>
        <a:prstGeom prst="roundRect">
          <a:avLst>
            <a:gd name="adj" fmla="val 10000"/>
          </a:avLst>
        </a:prstGeom>
        <a:solidFill>
          <a:schemeClr val="accent1">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b="0" kern="1200" dirty="0">
              <a:solidFill>
                <a:sysClr val="windowText" lastClr="000000"/>
              </a:solidFill>
              <a:latin typeface="Arial Narrow" panose="020B0606020202030204" pitchFamily="34" charset="0"/>
            </a:rPr>
            <a:t>Programa Especial de Cambio Climático</a:t>
          </a:r>
        </a:p>
      </dsp:txBody>
      <dsp:txXfrm>
        <a:off x="4887728" y="5678411"/>
        <a:ext cx="2232538" cy="423734"/>
      </dsp:txXfrm>
    </dsp:sp>
    <dsp:sp modelId="{88E1E6BD-BC8C-45E6-B96E-1C1DD41B20A0}">
      <dsp:nvSpPr>
        <dsp:cNvPr id="0" name=""/>
        <dsp:cNvSpPr/>
      </dsp:nvSpPr>
      <dsp:spPr>
        <a:xfrm rot="21486875">
          <a:off x="7133386" y="5879079"/>
          <a:ext cx="231776" cy="14773"/>
        </a:xfrm>
        <a:custGeom>
          <a:avLst/>
          <a:gdLst/>
          <a:ahLst/>
          <a:cxnLst/>
          <a:rect l="0" t="0" r="0" b="0"/>
          <a:pathLst>
            <a:path>
              <a:moveTo>
                <a:pt x="0" y="7386"/>
              </a:moveTo>
              <a:lnTo>
                <a:pt x="231776" y="7386"/>
              </a:lnTo>
            </a:path>
          </a:pathLst>
        </a:custGeom>
        <a:noFill/>
        <a:ln w="25400" cap="flat" cmpd="sng" algn="ctr">
          <a:solidFill>
            <a:schemeClr val="accent6">
              <a:lumMod val="60000"/>
              <a:lumOff val="40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latin typeface="Arial Narrow" panose="020B0606020202030204" pitchFamily="34" charset="0"/>
          </a:endParaRPr>
        </a:p>
      </dsp:txBody>
      <dsp:txXfrm>
        <a:off x="7243480" y="5880671"/>
        <a:ext cx="11588" cy="11588"/>
      </dsp:txXfrm>
    </dsp:sp>
    <dsp:sp modelId="{A8AC8826-370F-4E97-A4F8-1BB15B46ABCA}">
      <dsp:nvSpPr>
        <dsp:cNvPr id="0" name=""/>
        <dsp:cNvSpPr/>
      </dsp:nvSpPr>
      <dsp:spPr>
        <a:xfrm>
          <a:off x="7365100" y="5661740"/>
          <a:ext cx="2209132" cy="441825"/>
        </a:xfrm>
        <a:prstGeom prst="roundRect">
          <a:avLst>
            <a:gd name="adj" fmla="val 10000"/>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kern="1200" dirty="0">
              <a:solidFill>
                <a:sysClr val="windowText" lastClr="000000"/>
              </a:solidFill>
              <a:latin typeface="Arial Narrow" panose="020B0606020202030204" pitchFamily="34" charset="0"/>
            </a:rPr>
            <a:t>A nivel político y programático cumple con el estándar</a:t>
          </a:r>
          <a:endParaRPr lang="es-MX" sz="1100" b="0" kern="1200" dirty="0">
            <a:solidFill>
              <a:sysClr val="windowText" lastClr="000000"/>
            </a:solidFill>
            <a:latin typeface="Arial Narrow" panose="020B0606020202030204" pitchFamily="34" charset="0"/>
          </a:endParaRPr>
        </a:p>
      </dsp:txBody>
      <dsp:txXfrm>
        <a:off x="7378041" y="5674681"/>
        <a:ext cx="2183250" cy="41594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294110-1F26-4717-AB61-34AE55CC2DB6}">
      <dsp:nvSpPr>
        <dsp:cNvPr id="0" name=""/>
        <dsp:cNvSpPr/>
      </dsp:nvSpPr>
      <dsp:spPr>
        <a:xfrm>
          <a:off x="6586193" y="2424"/>
          <a:ext cx="4594627" cy="413414"/>
        </a:xfrm>
        <a:prstGeom prst="rightArrow">
          <a:avLst>
            <a:gd name="adj1" fmla="val 75000"/>
            <a:gd name="adj2" fmla="val 50000"/>
          </a:avLst>
        </a:prstGeom>
        <a:solidFill>
          <a:srgbClr val="FF0000">
            <a:alpha val="90000"/>
          </a:srgb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ctr" defTabSz="622300">
            <a:lnSpc>
              <a:spcPct val="90000"/>
            </a:lnSpc>
            <a:spcBef>
              <a:spcPct val="0"/>
            </a:spcBef>
            <a:spcAft>
              <a:spcPct val="15000"/>
            </a:spcAft>
            <a:buChar char="••"/>
          </a:pPr>
          <a:r>
            <a:rPr lang="es-MX" sz="1400" b="0" kern="1200" dirty="0">
              <a:solidFill>
                <a:schemeClr val="bg1"/>
              </a:solidFill>
              <a:latin typeface="Arial Narrow" panose="020B0606020202030204" pitchFamily="34" charset="0"/>
            </a:rPr>
            <a:t>No existe una entidad específica</a:t>
          </a:r>
        </a:p>
      </dsp:txBody>
      <dsp:txXfrm>
        <a:off x="6586193" y="54101"/>
        <a:ext cx="4439597" cy="310060"/>
      </dsp:txXfrm>
    </dsp:sp>
    <dsp:sp modelId="{EF9DDC8C-448D-4E05-BAD5-C8EC1A5D5341}">
      <dsp:nvSpPr>
        <dsp:cNvPr id="0" name=""/>
        <dsp:cNvSpPr/>
      </dsp:nvSpPr>
      <dsp:spPr>
        <a:xfrm>
          <a:off x="5338" y="2424"/>
          <a:ext cx="6580854" cy="413414"/>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es-MX" sz="1400" b="0" kern="1200" dirty="0">
              <a:solidFill>
                <a:schemeClr val="tx1"/>
              </a:solidFill>
              <a:latin typeface="Arial Narrow" panose="020B0606020202030204" pitchFamily="34" charset="0"/>
            </a:rPr>
            <a:t>De la garantía directa del derecho a la alimentación adecuada</a:t>
          </a:r>
        </a:p>
      </dsp:txBody>
      <dsp:txXfrm>
        <a:off x="25519" y="22605"/>
        <a:ext cx="6540492" cy="373052"/>
      </dsp:txXfrm>
    </dsp:sp>
    <dsp:sp modelId="{37987D54-8573-4B58-AF9E-337F7D39C38D}">
      <dsp:nvSpPr>
        <dsp:cNvPr id="0" name=""/>
        <dsp:cNvSpPr/>
      </dsp:nvSpPr>
      <dsp:spPr>
        <a:xfrm>
          <a:off x="6586193" y="457180"/>
          <a:ext cx="4594627" cy="413414"/>
        </a:xfrm>
        <a:prstGeom prst="rightArrow">
          <a:avLst>
            <a:gd name="adj1" fmla="val 75000"/>
            <a:gd name="adj2" fmla="val 50000"/>
          </a:avLst>
        </a:prstGeom>
        <a:solidFill>
          <a:schemeClr val="accent5">
            <a:tint val="40000"/>
            <a:alpha val="90000"/>
            <a:hueOff val="-1074048"/>
            <a:satOff val="4825"/>
            <a:lumOff val="332"/>
            <a:alphaOff val="0"/>
          </a:schemeClr>
        </a:solidFill>
        <a:ln w="25400" cap="flat" cmpd="sng" algn="ctr">
          <a:solidFill>
            <a:schemeClr val="accent5">
              <a:tint val="40000"/>
              <a:alpha val="90000"/>
              <a:hueOff val="-1074048"/>
              <a:satOff val="4825"/>
              <a:lumOff val="33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ctr" defTabSz="622300">
            <a:lnSpc>
              <a:spcPct val="90000"/>
            </a:lnSpc>
            <a:spcBef>
              <a:spcPct val="0"/>
            </a:spcBef>
            <a:spcAft>
              <a:spcPct val="15000"/>
            </a:spcAft>
            <a:buChar char="••"/>
          </a:pPr>
          <a:r>
            <a:rPr lang="es-MX" sz="1400" b="0" kern="1200" dirty="0" err="1">
              <a:solidFill>
                <a:schemeClr val="accent1"/>
              </a:solidFill>
              <a:latin typeface="Arial Narrow" panose="020B0606020202030204" pitchFamily="34" charset="0"/>
            </a:rPr>
            <a:t>SAGARPA</a:t>
          </a:r>
          <a:endParaRPr lang="es-MX" sz="1400" b="0" kern="1200" dirty="0">
            <a:solidFill>
              <a:schemeClr val="accent1"/>
            </a:solidFill>
            <a:latin typeface="Arial Narrow" panose="020B0606020202030204" pitchFamily="34" charset="0"/>
          </a:endParaRPr>
        </a:p>
      </dsp:txBody>
      <dsp:txXfrm>
        <a:off x="6586193" y="508857"/>
        <a:ext cx="4439597" cy="310060"/>
      </dsp:txXfrm>
    </dsp:sp>
    <dsp:sp modelId="{2D21972E-CE8A-44ED-BEF8-5F694FF4F392}">
      <dsp:nvSpPr>
        <dsp:cNvPr id="0" name=""/>
        <dsp:cNvSpPr/>
      </dsp:nvSpPr>
      <dsp:spPr>
        <a:xfrm>
          <a:off x="5338" y="457180"/>
          <a:ext cx="6580854" cy="413414"/>
        </a:xfrm>
        <a:prstGeom prst="roundRect">
          <a:avLst/>
        </a:prstGeom>
        <a:solidFill>
          <a:schemeClr val="accent5">
            <a:hueOff val="-993388"/>
            <a:satOff val="3981"/>
            <a:lumOff val="86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es-MX" sz="1400" b="0" kern="1200">
              <a:solidFill>
                <a:schemeClr val="tx1"/>
              </a:solidFill>
              <a:latin typeface="Arial Narrow" panose="020B0606020202030204" pitchFamily="34" charset="0"/>
            </a:rPr>
            <a:t>De </a:t>
          </a:r>
          <a:r>
            <a:rPr lang="es-MX" sz="1400" b="0" kern="1200" dirty="0">
              <a:solidFill>
                <a:schemeClr val="tx1"/>
              </a:solidFill>
              <a:latin typeface="Arial Narrow" panose="020B0606020202030204" pitchFamily="34" charset="0"/>
            </a:rPr>
            <a:t>agricultura y desarrollo rural y/o seguridad alimentaria</a:t>
          </a:r>
        </a:p>
      </dsp:txBody>
      <dsp:txXfrm>
        <a:off x="25519" y="477361"/>
        <a:ext cx="6540492" cy="373052"/>
      </dsp:txXfrm>
    </dsp:sp>
    <dsp:sp modelId="{846E4C55-67A6-4421-871A-3D91D7655D60}">
      <dsp:nvSpPr>
        <dsp:cNvPr id="0" name=""/>
        <dsp:cNvSpPr/>
      </dsp:nvSpPr>
      <dsp:spPr>
        <a:xfrm>
          <a:off x="6586193" y="911937"/>
          <a:ext cx="4594627" cy="413414"/>
        </a:xfrm>
        <a:prstGeom prst="rightArrow">
          <a:avLst>
            <a:gd name="adj1" fmla="val 75000"/>
            <a:gd name="adj2" fmla="val 50000"/>
          </a:avLst>
        </a:prstGeom>
        <a:solidFill>
          <a:schemeClr val="accent5">
            <a:tint val="40000"/>
            <a:alpha val="90000"/>
            <a:hueOff val="-2148096"/>
            <a:satOff val="9651"/>
            <a:lumOff val="663"/>
            <a:alphaOff val="0"/>
          </a:schemeClr>
        </a:solidFill>
        <a:ln w="25400" cap="flat" cmpd="sng" algn="ctr">
          <a:solidFill>
            <a:schemeClr val="accent5">
              <a:tint val="40000"/>
              <a:alpha val="90000"/>
              <a:hueOff val="-2148096"/>
              <a:satOff val="9651"/>
              <a:lumOff val="66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ctr" defTabSz="622300">
            <a:lnSpc>
              <a:spcPct val="90000"/>
            </a:lnSpc>
            <a:spcBef>
              <a:spcPct val="0"/>
            </a:spcBef>
            <a:spcAft>
              <a:spcPct val="15000"/>
            </a:spcAft>
            <a:buChar char="••"/>
          </a:pPr>
          <a:r>
            <a:rPr lang="es-MX" sz="1400" b="0" kern="1200" dirty="0">
              <a:solidFill>
                <a:schemeClr val="accent1"/>
              </a:solidFill>
              <a:latin typeface="Arial Narrow" panose="020B0606020202030204" pitchFamily="34" charset="0"/>
            </a:rPr>
            <a:t>SAGARPA</a:t>
          </a:r>
        </a:p>
      </dsp:txBody>
      <dsp:txXfrm>
        <a:off x="6586193" y="963614"/>
        <a:ext cx="4439597" cy="310060"/>
      </dsp:txXfrm>
    </dsp:sp>
    <dsp:sp modelId="{6A538FF9-9724-4949-BB54-C0C79CC8B22D}">
      <dsp:nvSpPr>
        <dsp:cNvPr id="0" name=""/>
        <dsp:cNvSpPr/>
      </dsp:nvSpPr>
      <dsp:spPr>
        <a:xfrm>
          <a:off x="5338" y="911937"/>
          <a:ext cx="6580854" cy="413414"/>
        </a:xfrm>
        <a:prstGeom prst="roundRect">
          <a:avLst/>
        </a:prstGeom>
        <a:solidFill>
          <a:schemeClr val="accent5">
            <a:hueOff val="-1986775"/>
            <a:satOff val="7962"/>
            <a:lumOff val="172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es-MX" sz="1400" b="0" kern="1200" dirty="0">
              <a:solidFill>
                <a:schemeClr val="tx1"/>
              </a:solidFill>
              <a:latin typeface="Arial Narrow" panose="020B0606020202030204" pitchFamily="34" charset="0"/>
            </a:rPr>
            <a:t>De fomento a la producción agrícola</a:t>
          </a:r>
        </a:p>
      </dsp:txBody>
      <dsp:txXfrm>
        <a:off x="25519" y="932118"/>
        <a:ext cx="6540492" cy="373052"/>
      </dsp:txXfrm>
    </dsp:sp>
    <dsp:sp modelId="{51440F36-2E2A-46BD-8F6F-4AEF40BB63E1}">
      <dsp:nvSpPr>
        <dsp:cNvPr id="0" name=""/>
        <dsp:cNvSpPr/>
      </dsp:nvSpPr>
      <dsp:spPr>
        <a:xfrm>
          <a:off x="6586193" y="1366693"/>
          <a:ext cx="4594627" cy="413414"/>
        </a:xfrm>
        <a:prstGeom prst="rightArrow">
          <a:avLst>
            <a:gd name="adj1" fmla="val 75000"/>
            <a:gd name="adj2" fmla="val 50000"/>
          </a:avLst>
        </a:prstGeom>
        <a:solidFill>
          <a:schemeClr val="accent5">
            <a:tint val="40000"/>
            <a:alpha val="90000"/>
            <a:hueOff val="-3222145"/>
            <a:satOff val="14476"/>
            <a:lumOff val="995"/>
            <a:alphaOff val="0"/>
          </a:schemeClr>
        </a:solidFill>
        <a:ln w="25400" cap="flat" cmpd="sng" algn="ctr">
          <a:solidFill>
            <a:schemeClr val="accent5">
              <a:tint val="40000"/>
              <a:alpha val="90000"/>
              <a:hueOff val="-3222145"/>
              <a:satOff val="14476"/>
              <a:lumOff val="99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ctr" defTabSz="622300">
            <a:lnSpc>
              <a:spcPct val="90000"/>
            </a:lnSpc>
            <a:spcBef>
              <a:spcPct val="0"/>
            </a:spcBef>
            <a:spcAft>
              <a:spcPct val="15000"/>
            </a:spcAft>
            <a:buChar char="••"/>
          </a:pPr>
          <a:r>
            <a:rPr lang="es-MX" sz="1400" b="0" kern="1200" dirty="0">
              <a:solidFill>
                <a:schemeClr val="accent1"/>
              </a:solidFill>
              <a:latin typeface="Arial Narrow" panose="020B0606020202030204" pitchFamily="34" charset="0"/>
            </a:rPr>
            <a:t>PROFECO</a:t>
          </a:r>
        </a:p>
      </dsp:txBody>
      <dsp:txXfrm>
        <a:off x="6586193" y="1418370"/>
        <a:ext cx="4439597" cy="310060"/>
      </dsp:txXfrm>
    </dsp:sp>
    <dsp:sp modelId="{6647CFB5-929D-427C-88B7-EDF451ABC971}">
      <dsp:nvSpPr>
        <dsp:cNvPr id="0" name=""/>
        <dsp:cNvSpPr/>
      </dsp:nvSpPr>
      <dsp:spPr>
        <a:xfrm>
          <a:off x="5338" y="1366693"/>
          <a:ext cx="6580854" cy="413414"/>
        </a:xfrm>
        <a:prstGeom prst="roundRect">
          <a:avLst/>
        </a:prstGeom>
        <a:solidFill>
          <a:schemeClr val="accent5">
            <a:hueOff val="-2980163"/>
            <a:satOff val="11943"/>
            <a:lumOff val="258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es-MX" sz="1400" b="0" kern="1200" dirty="0">
              <a:solidFill>
                <a:schemeClr val="tx1"/>
              </a:solidFill>
              <a:latin typeface="Arial Narrow" panose="020B0606020202030204" pitchFamily="34" charset="0"/>
            </a:rPr>
            <a:t>De regular las actividades de distribución y venta de alimentos</a:t>
          </a:r>
        </a:p>
      </dsp:txBody>
      <dsp:txXfrm>
        <a:off x="25519" y="1386874"/>
        <a:ext cx="6540492" cy="373052"/>
      </dsp:txXfrm>
    </dsp:sp>
    <dsp:sp modelId="{368BDFE8-FFAB-4BC0-ABAA-13247FAF9DF2}">
      <dsp:nvSpPr>
        <dsp:cNvPr id="0" name=""/>
        <dsp:cNvSpPr/>
      </dsp:nvSpPr>
      <dsp:spPr>
        <a:xfrm>
          <a:off x="6586193" y="1821449"/>
          <a:ext cx="4594627" cy="413414"/>
        </a:xfrm>
        <a:prstGeom prst="rightArrow">
          <a:avLst>
            <a:gd name="adj1" fmla="val 75000"/>
            <a:gd name="adj2" fmla="val 50000"/>
          </a:avLst>
        </a:prstGeom>
        <a:solidFill>
          <a:schemeClr val="accent5">
            <a:tint val="40000"/>
            <a:alpha val="90000"/>
            <a:hueOff val="-4296193"/>
            <a:satOff val="19301"/>
            <a:lumOff val="1327"/>
            <a:alphaOff val="0"/>
          </a:schemeClr>
        </a:solidFill>
        <a:ln w="25400" cap="flat" cmpd="sng" algn="ctr">
          <a:solidFill>
            <a:schemeClr val="accent5">
              <a:tint val="40000"/>
              <a:alpha val="90000"/>
              <a:hueOff val="-4296193"/>
              <a:satOff val="19301"/>
              <a:lumOff val="132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ctr" defTabSz="622300">
            <a:lnSpc>
              <a:spcPct val="90000"/>
            </a:lnSpc>
            <a:spcBef>
              <a:spcPct val="0"/>
            </a:spcBef>
            <a:spcAft>
              <a:spcPct val="15000"/>
            </a:spcAft>
            <a:buChar char="••"/>
          </a:pPr>
          <a:r>
            <a:rPr lang="es-MX" sz="1400" b="0" kern="1200" dirty="0">
              <a:solidFill>
                <a:schemeClr val="accent1"/>
              </a:solidFill>
              <a:latin typeface="Arial Narrow" panose="020B0606020202030204" pitchFamily="34" charset="0"/>
            </a:rPr>
            <a:t>FONDEN/ SEDESOL</a:t>
          </a:r>
        </a:p>
      </dsp:txBody>
      <dsp:txXfrm>
        <a:off x="6586193" y="1873126"/>
        <a:ext cx="4439597" cy="310060"/>
      </dsp:txXfrm>
    </dsp:sp>
    <dsp:sp modelId="{06FD75D5-4566-4287-9E79-1903C98B6909}">
      <dsp:nvSpPr>
        <dsp:cNvPr id="0" name=""/>
        <dsp:cNvSpPr/>
      </dsp:nvSpPr>
      <dsp:spPr>
        <a:xfrm>
          <a:off x="5338" y="1821449"/>
          <a:ext cx="6580854" cy="413414"/>
        </a:xfrm>
        <a:prstGeom prst="roundRect">
          <a:avLst/>
        </a:prstGeom>
        <a:solidFill>
          <a:schemeClr val="accent5">
            <a:hueOff val="-3973551"/>
            <a:satOff val="15924"/>
            <a:lumOff val="345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es-MX" sz="1400" b="0" kern="1200" dirty="0">
              <a:solidFill>
                <a:schemeClr val="tx1"/>
              </a:solidFill>
              <a:latin typeface="Arial Narrow" panose="020B0606020202030204" pitchFamily="34" charset="0"/>
            </a:rPr>
            <a:t>De abastecimiento de emergencia en zonas de desastres naturales</a:t>
          </a:r>
        </a:p>
      </dsp:txBody>
      <dsp:txXfrm>
        <a:off x="25519" y="1841630"/>
        <a:ext cx="6540492" cy="373052"/>
      </dsp:txXfrm>
    </dsp:sp>
    <dsp:sp modelId="{30B052B6-FAA2-4321-B590-9DE60907B560}">
      <dsp:nvSpPr>
        <dsp:cNvPr id="0" name=""/>
        <dsp:cNvSpPr/>
      </dsp:nvSpPr>
      <dsp:spPr>
        <a:xfrm>
          <a:off x="6586193" y="2276205"/>
          <a:ext cx="4594627" cy="413414"/>
        </a:xfrm>
        <a:prstGeom prst="rightArrow">
          <a:avLst>
            <a:gd name="adj1" fmla="val 75000"/>
            <a:gd name="adj2" fmla="val 50000"/>
          </a:avLst>
        </a:prstGeom>
        <a:solidFill>
          <a:schemeClr val="accent5">
            <a:tint val="40000"/>
            <a:alpha val="90000"/>
            <a:hueOff val="-5370241"/>
            <a:satOff val="24126"/>
            <a:lumOff val="1658"/>
            <a:alphaOff val="0"/>
          </a:schemeClr>
        </a:solidFill>
        <a:ln w="25400" cap="flat" cmpd="sng" algn="ctr">
          <a:solidFill>
            <a:schemeClr val="accent5">
              <a:tint val="40000"/>
              <a:alpha val="90000"/>
              <a:hueOff val="-5370241"/>
              <a:satOff val="24126"/>
              <a:lumOff val="165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ctr" defTabSz="622300">
            <a:lnSpc>
              <a:spcPct val="90000"/>
            </a:lnSpc>
            <a:spcBef>
              <a:spcPct val="0"/>
            </a:spcBef>
            <a:spcAft>
              <a:spcPct val="15000"/>
            </a:spcAft>
            <a:buChar char="••"/>
          </a:pPr>
          <a:r>
            <a:rPr lang="es-MX" sz="1400" b="0" kern="1200" dirty="0">
              <a:solidFill>
                <a:schemeClr val="accent1"/>
              </a:solidFill>
              <a:latin typeface="Arial Narrow" panose="020B0606020202030204" pitchFamily="34" charset="0"/>
            </a:rPr>
            <a:t>SAGARPA/ </a:t>
          </a:r>
          <a:r>
            <a:rPr lang="es-MX" sz="1400" b="0" kern="1200" dirty="0" err="1">
              <a:solidFill>
                <a:schemeClr val="accent1"/>
              </a:solidFill>
              <a:latin typeface="Arial Narrow" panose="020B0606020202030204" pitchFamily="34" charset="0"/>
            </a:rPr>
            <a:t>INIFA</a:t>
          </a:r>
          <a:endParaRPr lang="es-MX" sz="1400" b="0" kern="1200" dirty="0">
            <a:solidFill>
              <a:schemeClr val="accent1"/>
            </a:solidFill>
            <a:latin typeface="Arial Narrow" panose="020B0606020202030204" pitchFamily="34" charset="0"/>
          </a:endParaRPr>
        </a:p>
      </dsp:txBody>
      <dsp:txXfrm>
        <a:off x="6586193" y="2327882"/>
        <a:ext cx="4439597" cy="310060"/>
      </dsp:txXfrm>
    </dsp:sp>
    <dsp:sp modelId="{D24B68B0-867D-4772-BFCC-56CAF1A0156E}">
      <dsp:nvSpPr>
        <dsp:cNvPr id="0" name=""/>
        <dsp:cNvSpPr/>
      </dsp:nvSpPr>
      <dsp:spPr>
        <a:xfrm>
          <a:off x="5338" y="2276205"/>
          <a:ext cx="6580854" cy="413414"/>
        </a:xfrm>
        <a:prstGeom prst="roundRect">
          <a:avLst/>
        </a:prstGeom>
        <a:solidFill>
          <a:schemeClr val="accent5">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es-MX" sz="1400" b="0" kern="1200" dirty="0">
              <a:solidFill>
                <a:schemeClr val="tx1"/>
              </a:solidFill>
              <a:latin typeface="Arial Narrow" panose="020B0606020202030204" pitchFamily="34" charset="0"/>
            </a:rPr>
            <a:t>De asesoría técnica y transferencia tecnológica a productores agropecuarios</a:t>
          </a:r>
        </a:p>
      </dsp:txBody>
      <dsp:txXfrm>
        <a:off x="25519" y="2296386"/>
        <a:ext cx="6540492" cy="373052"/>
      </dsp:txXfrm>
    </dsp:sp>
    <dsp:sp modelId="{3BCD27DB-4344-4448-84D6-4D3E077A0A69}">
      <dsp:nvSpPr>
        <dsp:cNvPr id="0" name=""/>
        <dsp:cNvSpPr/>
      </dsp:nvSpPr>
      <dsp:spPr>
        <a:xfrm>
          <a:off x="6586193" y="2730961"/>
          <a:ext cx="4594627" cy="413414"/>
        </a:xfrm>
        <a:prstGeom prst="rightArrow">
          <a:avLst>
            <a:gd name="adj1" fmla="val 75000"/>
            <a:gd name="adj2" fmla="val 50000"/>
          </a:avLst>
        </a:prstGeom>
        <a:solidFill>
          <a:schemeClr val="accent5">
            <a:tint val="40000"/>
            <a:alpha val="90000"/>
            <a:hueOff val="-6444289"/>
            <a:satOff val="28952"/>
            <a:lumOff val="1990"/>
            <a:alphaOff val="0"/>
          </a:schemeClr>
        </a:solidFill>
        <a:ln w="25400" cap="flat" cmpd="sng" algn="ctr">
          <a:solidFill>
            <a:schemeClr val="accent5">
              <a:tint val="40000"/>
              <a:alpha val="90000"/>
              <a:hueOff val="-6444289"/>
              <a:satOff val="28952"/>
              <a:lumOff val="199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ctr" defTabSz="622300">
            <a:lnSpc>
              <a:spcPct val="90000"/>
            </a:lnSpc>
            <a:spcBef>
              <a:spcPct val="0"/>
            </a:spcBef>
            <a:spcAft>
              <a:spcPct val="15000"/>
            </a:spcAft>
            <a:buChar char="••"/>
          </a:pPr>
          <a:r>
            <a:rPr lang="es-MX" sz="1400" b="0" kern="1200" dirty="0" err="1">
              <a:solidFill>
                <a:schemeClr val="accent1"/>
              </a:solidFill>
              <a:latin typeface="Arial Narrow" panose="020B0606020202030204" pitchFamily="34" charset="0"/>
            </a:rPr>
            <a:t>INIFAP/ </a:t>
          </a:r>
          <a:r>
            <a:rPr lang="es-MX" sz="1400" b="0" kern="1200" dirty="0">
              <a:solidFill>
                <a:schemeClr val="accent1"/>
              </a:solidFill>
              <a:latin typeface="Arial Narrow" panose="020B0606020202030204" pitchFamily="34" charset="0"/>
            </a:rPr>
            <a:t>SAGARPA</a:t>
          </a:r>
        </a:p>
      </dsp:txBody>
      <dsp:txXfrm>
        <a:off x="6586193" y="2782638"/>
        <a:ext cx="4439597" cy="310060"/>
      </dsp:txXfrm>
    </dsp:sp>
    <dsp:sp modelId="{82942660-E3A8-4ED5-A673-42FBFD37A527}">
      <dsp:nvSpPr>
        <dsp:cNvPr id="0" name=""/>
        <dsp:cNvSpPr/>
      </dsp:nvSpPr>
      <dsp:spPr>
        <a:xfrm>
          <a:off x="5338" y="2730961"/>
          <a:ext cx="6580854" cy="413414"/>
        </a:xfrm>
        <a:prstGeom prst="roundRect">
          <a:avLst/>
        </a:prstGeom>
        <a:solidFill>
          <a:schemeClr val="accent5">
            <a:hueOff val="-5960326"/>
            <a:satOff val="23887"/>
            <a:lumOff val="517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es-MX" sz="1400" b="0" kern="1200" dirty="0">
              <a:solidFill>
                <a:schemeClr val="tx1"/>
              </a:solidFill>
              <a:latin typeface="Arial Narrow" panose="020B0606020202030204" pitchFamily="34" charset="0"/>
            </a:rPr>
            <a:t>De investigación agropecuaria</a:t>
          </a:r>
        </a:p>
      </dsp:txBody>
      <dsp:txXfrm>
        <a:off x="25519" y="2751142"/>
        <a:ext cx="6540492" cy="373052"/>
      </dsp:txXfrm>
    </dsp:sp>
    <dsp:sp modelId="{26A7E617-0704-47A4-B8C5-83904BCAEC38}">
      <dsp:nvSpPr>
        <dsp:cNvPr id="0" name=""/>
        <dsp:cNvSpPr/>
      </dsp:nvSpPr>
      <dsp:spPr>
        <a:xfrm>
          <a:off x="6586193" y="3185718"/>
          <a:ext cx="4594627" cy="413414"/>
        </a:xfrm>
        <a:prstGeom prst="rightArrow">
          <a:avLst>
            <a:gd name="adj1" fmla="val 75000"/>
            <a:gd name="adj2" fmla="val 50000"/>
          </a:avLst>
        </a:prstGeom>
        <a:solidFill>
          <a:schemeClr val="accent5">
            <a:tint val="40000"/>
            <a:alpha val="90000"/>
            <a:hueOff val="-7518337"/>
            <a:satOff val="33777"/>
            <a:lumOff val="2322"/>
            <a:alphaOff val="0"/>
          </a:schemeClr>
        </a:solidFill>
        <a:ln w="25400" cap="flat" cmpd="sng" algn="ctr">
          <a:solidFill>
            <a:schemeClr val="accent5">
              <a:tint val="40000"/>
              <a:alpha val="90000"/>
              <a:hueOff val="-7518337"/>
              <a:satOff val="33777"/>
              <a:lumOff val="232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ctr" defTabSz="622300">
            <a:lnSpc>
              <a:spcPct val="90000"/>
            </a:lnSpc>
            <a:spcBef>
              <a:spcPct val="0"/>
            </a:spcBef>
            <a:spcAft>
              <a:spcPct val="15000"/>
            </a:spcAft>
            <a:buChar char="••"/>
          </a:pPr>
          <a:r>
            <a:rPr lang="es-MX" sz="1400" b="0" kern="1200" dirty="0">
              <a:solidFill>
                <a:schemeClr val="accent1"/>
              </a:solidFill>
              <a:latin typeface="Arial Narrow" panose="020B0606020202030204" pitchFamily="34" charset="0"/>
            </a:rPr>
            <a:t>CONAGUA</a:t>
          </a:r>
        </a:p>
      </dsp:txBody>
      <dsp:txXfrm>
        <a:off x="6586193" y="3237395"/>
        <a:ext cx="4439597" cy="310060"/>
      </dsp:txXfrm>
    </dsp:sp>
    <dsp:sp modelId="{7F93E18C-B608-409F-B0BA-6971AC364110}">
      <dsp:nvSpPr>
        <dsp:cNvPr id="0" name=""/>
        <dsp:cNvSpPr/>
      </dsp:nvSpPr>
      <dsp:spPr>
        <a:xfrm>
          <a:off x="5338" y="3185718"/>
          <a:ext cx="6580854" cy="413414"/>
        </a:xfrm>
        <a:prstGeom prst="roundRect">
          <a:avLst/>
        </a:prstGeom>
        <a:solidFill>
          <a:schemeClr val="accent5">
            <a:hueOff val="-6953714"/>
            <a:satOff val="27868"/>
            <a:lumOff val="604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es-MX" sz="1400" b="0" kern="1200" dirty="0">
              <a:solidFill>
                <a:schemeClr val="tx1"/>
              </a:solidFill>
              <a:latin typeface="Arial Narrow" panose="020B0606020202030204" pitchFamily="34" charset="0"/>
            </a:rPr>
            <a:t>De acceso a la población a fuentes hídricas</a:t>
          </a:r>
        </a:p>
      </dsp:txBody>
      <dsp:txXfrm>
        <a:off x="25519" y="3205899"/>
        <a:ext cx="6540492" cy="373052"/>
      </dsp:txXfrm>
    </dsp:sp>
    <dsp:sp modelId="{454CE989-BB41-4541-9184-55DFC2F644ED}">
      <dsp:nvSpPr>
        <dsp:cNvPr id="0" name=""/>
        <dsp:cNvSpPr/>
      </dsp:nvSpPr>
      <dsp:spPr>
        <a:xfrm>
          <a:off x="6586193" y="3640474"/>
          <a:ext cx="4594627" cy="413414"/>
        </a:xfrm>
        <a:prstGeom prst="rightArrow">
          <a:avLst>
            <a:gd name="adj1" fmla="val 75000"/>
            <a:gd name="adj2" fmla="val 50000"/>
          </a:avLst>
        </a:prstGeom>
        <a:solidFill>
          <a:schemeClr val="accent5">
            <a:tint val="40000"/>
            <a:alpha val="90000"/>
            <a:hueOff val="-8592385"/>
            <a:satOff val="38602"/>
            <a:lumOff val="2654"/>
            <a:alphaOff val="0"/>
          </a:schemeClr>
        </a:solidFill>
        <a:ln w="25400" cap="flat" cmpd="sng" algn="ctr">
          <a:solidFill>
            <a:schemeClr val="accent5">
              <a:tint val="40000"/>
              <a:alpha val="90000"/>
              <a:hueOff val="-8592385"/>
              <a:satOff val="38602"/>
              <a:lumOff val="265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ctr" defTabSz="622300">
            <a:lnSpc>
              <a:spcPct val="90000"/>
            </a:lnSpc>
            <a:spcBef>
              <a:spcPct val="0"/>
            </a:spcBef>
            <a:spcAft>
              <a:spcPct val="15000"/>
            </a:spcAft>
            <a:buChar char="••"/>
          </a:pPr>
          <a:r>
            <a:rPr lang="es-MX" sz="1400" b="0" kern="1200" dirty="0">
              <a:solidFill>
                <a:schemeClr val="accent1"/>
              </a:solidFill>
              <a:latin typeface="Arial Narrow" panose="020B0606020202030204" pitchFamily="34" charset="0"/>
            </a:rPr>
            <a:t>SEMARNAT/ SAGARPA</a:t>
          </a:r>
        </a:p>
      </dsp:txBody>
      <dsp:txXfrm>
        <a:off x="6586193" y="3692151"/>
        <a:ext cx="4439597" cy="310060"/>
      </dsp:txXfrm>
    </dsp:sp>
    <dsp:sp modelId="{9D8045C7-F526-4B8D-8D30-FFE3CAE6AA14}">
      <dsp:nvSpPr>
        <dsp:cNvPr id="0" name=""/>
        <dsp:cNvSpPr/>
      </dsp:nvSpPr>
      <dsp:spPr>
        <a:xfrm>
          <a:off x="5338" y="3640474"/>
          <a:ext cx="6580854" cy="413414"/>
        </a:xfrm>
        <a:prstGeom prst="roundRect">
          <a:avLst/>
        </a:prstGeom>
        <a:solidFill>
          <a:schemeClr val="accent5">
            <a:hueOff val="-7947101"/>
            <a:satOff val="31849"/>
            <a:lumOff val="690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es-MX" sz="1400" b="0" kern="1200" dirty="0">
              <a:solidFill>
                <a:schemeClr val="tx1"/>
              </a:solidFill>
              <a:latin typeface="Arial Narrow" panose="020B0606020202030204" pitchFamily="34" charset="0"/>
            </a:rPr>
            <a:t>De mitigación del cambio climático</a:t>
          </a:r>
        </a:p>
      </dsp:txBody>
      <dsp:txXfrm>
        <a:off x="25519" y="3660655"/>
        <a:ext cx="6540492" cy="373052"/>
      </dsp:txXfrm>
    </dsp:sp>
    <dsp:sp modelId="{4ACF4E0A-1FA2-4432-A5EC-77E36CEF1760}">
      <dsp:nvSpPr>
        <dsp:cNvPr id="0" name=""/>
        <dsp:cNvSpPr/>
      </dsp:nvSpPr>
      <dsp:spPr>
        <a:xfrm>
          <a:off x="6586193" y="4095230"/>
          <a:ext cx="4594627" cy="413414"/>
        </a:xfrm>
        <a:prstGeom prst="rightArrow">
          <a:avLst>
            <a:gd name="adj1" fmla="val 75000"/>
            <a:gd name="adj2" fmla="val 50000"/>
          </a:avLst>
        </a:prstGeom>
        <a:solidFill>
          <a:schemeClr val="bg1">
            <a:lumMod val="75000"/>
            <a:alpha val="90000"/>
          </a:schemeClr>
        </a:solidFill>
        <a:ln w="25400" cap="flat" cmpd="sng" algn="ctr">
          <a:solidFill>
            <a:schemeClr val="accent5">
              <a:tint val="40000"/>
              <a:alpha val="90000"/>
              <a:hueOff val="-9666433"/>
              <a:satOff val="43428"/>
              <a:lumOff val="298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ctr" defTabSz="622300">
            <a:lnSpc>
              <a:spcPct val="90000"/>
            </a:lnSpc>
            <a:spcBef>
              <a:spcPct val="0"/>
            </a:spcBef>
            <a:spcAft>
              <a:spcPct val="15000"/>
            </a:spcAft>
            <a:buChar char="••"/>
          </a:pPr>
          <a:r>
            <a:rPr lang="es-MX" sz="1400" b="0" kern="1200" dirty="0">
              <a:solidFill>
                <a:schemeClr val="accent1"/>
              </a:solidFill>
              <a:latin typeface="Arial Narrow" panose="020B0606020202030204" pitchFamily="34" charset="0"/>
            </a:rPr>
            <a:t>Sin información</a:t>
          </a:r>
        </a:p>
      </dsp:txBody>
      <dsp:txXfrm>
        <a:off x="6586193" y="4146907"/>
        <a:ext cx="4439597" cy="310060"/>
      </dsp:txXfrm>
    </dsp:sp>
    <dsp:sp modelId="{9F67F1DF-4C5D-4B53-8E56-C6344D7C0853}">
      <dsp:nvSpPr>
        <dsp:cNvPr id="0" name=""/>
        <dsp:cNvSpPr/>
      </dsp:nvSpPr>
      <dsp:spPr>
        <a:xfrm>
          <a:off x="5338" y="4095230"/>
          <a:ext cx="6580854" cy="413414"/>
        </a:xfrm>
        <a:prstGeom prst="roundRect">
          <a:avLst/>
        </a:prstGeom>
        <a:solidFill>
          <a:schemeClr val="accent5">
            <a:hueOff val="-8940489"/>
            <a:satOff val="35830"/>
            <a:lumOff val="776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es-MX" sz="1400" b="0" kern="1200">
              <a:solidFill>
                <a:schemeClr val="tx1"/>
              </a:solidFill>
              <a:latin typeface="Arial Narrow" panose="020B0606020202030204" pitchFamily="34" charset="0"/>
            </a:rPr>
            <a:t>De sustitución de cultivos</a:t>
          </a:r>
          <a:endParaRPr lang="es-MX" sz="1400" b="0" kern="1200" dirty="0">
            <a:solidFill>
              <a:schemeClr val="tx1"/>
            </a:solidFill>
            <a:latin typeface="Arial Narrow" panose="020B0606020202030204" pitchFamily="34" charset="0"/>
          </a:endParaRPr>
        </a:p>
      </dsp:txBody>
      <dsp:txXfrm>
        <a:off x="25519" y="4115411"/>
        <a:ext cx="6540492" cy="373052"/>
      </dsp:txXfrm>
    </dsp:sp>
    <dsp:sp modelId="{21C1FC93-843E-4055-AA11-753C62F7BFE3}">
      <dsp:nvSpPr>
        <dsp:cNvPr id="0" name=""/>
        <dsp:cNvSpPr/>
      </dsp:nvSpPr>
      <dsp:spPr>
        <a:xfrm>
          <a:off x="6586193" y="4549986"/>
          <a:ext cx="4594627" cy="413414"/>
        </a:xfrm>
        <a:prstGeom prst="rightArrow">
          <a:avLst>
            <a:gd name="adj1" fmla="val 75000"/>
            <a:gd name="adj2" fmla="val 50000"/>
          </a:avLst>
        </a:prstGeom>
        <a:solidFill>
          <a:schemeClr val="accent5">
            <a:tint val="40000"/>
            <a:alpha val="90000"/>
            <a:hueOff val="-10740482"/>
            <a:satOff val="48253"/>
            <a:lumOff val="3317"/>
            <a:alphaOff val="0"/>
          </a:schemeClr>
        </a:solidFill>
        <a:ln w="25400" cap="flat" cmpd="sng" algn="ctr">
          <a:solidFill>
            <a:schemeClr val="accent5">
              <a:tint val="40000"/>
              <a:alpha val="90000"/>
              <a:hueOff val="-10740482"/>
              <a:satOff val="48253"/>
              <a:lumOff val="331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255" tIns="8255" rIns="8255" bIns="8255" numCol="1" spcCol="1270" anchor="t" anchorCtr="0">
          <a:noAutofit/>
        </a:bodyPr>
        <a:lstStyle/>
        <a:p>
          <a:pPr marL="114300" lvl="1" indent="-114300" algn="ctr" defTabSz="577850">
            <a:lnSpc>
              <a:spcPct val="90000"/>
            </a:lnSpc>
            <a:spcBef>
              <a:spcPct val="0"/>
            </a:spcBef>
            <a:spcAft>
              <a:spcPct val="15000"/>
            </a:spcAft>
            <a:buChar char="••"/>
          </a:pPr>
          <a:r>
            <a:rPr lang="es-MX" sz="1300" b="0" kern="1200" dirty="0">
              <a:solidFill>
                <a:schemeClr val="accent1"/>
              </a:solidFill>
              <a:latin typeface="Arial Narrow" panose="020B0606020202030204" pitchFamily="34" charset="0"/>
            </a:rPr>
            <a:t>COFEPRIS/ SEMARNAT/ SAGARPA (SENASICA)</a:t>
          </a:r>
        </a:p>
      </dsp:txBody>
      <dsp:txXfrm>
        <a:off x="6586193" y="4601663"/>
        <a:ext cx="4439597" cy="310060"/>
      </dsp:txXfrm>
    </dsp:sp>
    <dsp:sp modelId="{6A14C88A-0E9B-48C5-8191-211EF7E05EE4}">
      <dsp:nvSpPr>
        <dsp:cNvPr id="0" name=""/>
        <dsp:cNvSpPr/>
      </dsp:nvSpPr>
      <dsp:spPr>
        <a:xfrm>
          <a:off x="5338" y="4549986"/>
          <a:ext cx="6580854" cy="413414"/>
        </a:xfrm>
        <a:prstGeom prst="roundRec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es-MX" sz="1400" b="0" kern="1200">
              <a:solidFill>
                <a:schemeClr val="tx1"/>
              </a:solidFill>
              <a:latin typeface="Arial Narrow" panose="020B0606020202030204" pitchFamily="34" charset="0"/>
            </a:rPr>
            <a:t>Estándares para el uso de pesticidas y agroquímicos. Monitoreo y control. Mecanismos de denuncia</a:t>
          </a:r>
          <a:endParaRPr lang="es-MX" sz="1400" b="0" kern="1200" dirty="0">
            <a:solidFill>
              <a:schemeClr val="tx1"/>
            </a:solidFill>
            <a:latin typeface="Arial Narrow" panose="020B0606020202030204" pitchFamily="34" charset="0"/>
          </a:endParaRPr>
        </a:p>
      </dsp:txBody>
      <dsp:txXfrm>
        <a:off x="25519" y="4570167"/>
        <a:ext cx="6540492" cy="37305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5C841B-A6F7-4CAB-A963-5C552FA9BEA4}">
      <dsp:nvSpPr>
        <dsp:cNvPr id="0" name=""/>
        <dsp:cNvSpPr/>
      </dsp:nvSpPr>
      <dsp:spPr>
        <a:xfrm>
          <a:off x="0" y="745972"/>
          <a:ext cx="1415613" cy="497587"/>
        </a:xfrm>
        <a:prstGeom prst="roundRect">
          <a:avLst>
            <a:gd name="adj" fmla="val 10000"/>
          </a:avLst>
        </a:prstGeom>
        <a:solidFill>
          <a:srgbClr val="FFC000"/>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b="1" kern="1200" dirty="0">
              <a:solidFill>
                <a:sysClr val="windowText" lastClr="000000"/>
              </a:solidFill>
              <a:latin typeface="Arial Narrow" panose="020B0606020202030204" pitchFamily="34" charset="0"/>
              <a:ea typeface="+mn-ea"/>
              <a:cs typeface="+mn-cs"/>
            </a:rPr>
            <a:t>Igualdad y no discriminación</a:t>
          </a:r>
        </a:p>
      </dsp:txBody>
      <dsp:txXfrm>
        <a:off x="14574" y="760546"/>
        <a:ext cx="1386465" cy="468439"/>
      </dsp:txXfrm>
    </dsp:sp>
    <dsp:sp modelId="{E887FD68-86D8-440C-99E0-81458267CF8B}">
      <dsp:nvSpPr>
        <dsp:cNvPr id="0" name=""/>
        <dsp:cNvSpPr/>
      </dsp:nvSpPr>
      <dsp:spPr>
        <a:xfrm rot="18204559">
          <a:off x="1216665" y="622299"/>
          <a:ext cx="885425" cy="5817"/>
        </a:xfrm>
        <a:custGeom>
          <a:avLst/>
          <a:gdLst/>
          <a:ahLst/>
          <a:cxnLst/>
          <a:rect l="0" t="0" r="0" b="0"/>
          <a:pathLst>
            <a:path>
              <a:moveTo>
                <a:pt x="0" y="2760"/>
              </a:moveTo>
              <a:lnTo>
                <a:pt x="679272" y="2760"/>
              </a:lnTo>
            </a:path>
          </a:pathLst>
        </a:custGeom>
        <a:noFill/>
        <a:ln w="12700" cap="flat" cmpd="sng" algn="ctr">
          <a:solidFill>
            <a:srgbClr val="70AD47">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solidFill>
              <a:sysClr val="windowText" lastClr="000000">
                <a:hueOff val="0"/>
                <a:satOff val="0"/>
                <a:lumOff val="0"/>
                <a:alphaOff val="0"/>
              </a:sysClr>
            </a:solidFill>
            <a:latin typeface="Arial Narrow" panose="020B0606020202030204" pitchFamily="34" charset="0"/>
            <a:ea typeface="+mn-ea"/>
            <a:cs typeface="+mn-cs"/>
          </a:endParaRPr>
        </a:p>
      </dsp:txBody>
      <dsp:txXfrm>
        <a:off x="1637242" y="603072"/>
        <a:ext cx="44271" cy="44271"/>
      </dsp:txXfrm>
    </dsp:sp>
    <dsp:sp modelId="{8C663BE6-7BBB-4C35-8503-3C91364F9378}">
      <dsp:nvSpPr>
        <dsp:cNvPr id="0" name=""/>
        <dsp:cNvSpPr/>
      </dsp:nvSpPr>
      <dsp:spPr>
        <a:xfrm>
          <a:off x="1903143" y="19682"/>
          <a:ext cx="2355340" cy="471933"/>
        </a:xfrm>
        <a:prstGeom prst="roundRect">
          <a:avLst>
            <a:gd name="adj" fmla="val 10000"/>
          </a:avLst>
        </a:prstGeom>
        <a:solidFill>
          <a:srgbClr val="FFC000">
            <a:lumMod val="60000"/>
            <a:lumOff val="40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b="0" kern="1200" dirty="0">
              <a:solidFill>
                <a:sysClr val="windowText" lastClr="000000"/>
              </a:solidFill>
              <a:latin typeface="Arial Narrow" panose="020B0606020202030204" pitchFamily="34" charset="0"/>
              <a:ea typeface="+mn-ea"/>
              <a:cs typeface="+mn-cs"/>
            </a:rPr>
            <a:t>Asegurar el </a:t>
          </a:r>
          <a:r>
            <a:rPr lang="es-MX" sz="1100" b="1" kern="1200" dirty="0">
              <a:solidFill>
                <a:sysClr val="windowText" lastClr="000000"/>
              </a:solidFill>
              <a:latin typeface="Arial Narrow" panose="020B0606020202030204" pitchFamily="34" charset="0"/>
              <a:ea typeface="+mn-ea"/>
              <a:cs typeface="+mn-cs"/>
            </a:rPr>
            <a:t>derecho a la alimentación </a:t>
          </a:r>
          <a:r>
            <a:rPr lang="es-MX" sz="1100" b="0" kern="1200" dirty="0">
              <a:solidFill>
                <a:sysClr val="windowText" lastClr="000000"/>
              </a:solidFill>
              <a:latin typeface="Arial Narrow" panose="020B0606020202030204" pitchFamily="34" charset="0"/>
              <a:ea typeface="+mn-ea"/>
              <a:cs typeface="+mn-cs"/>
            </a:rPr>
            <a:t>adecuada en entidades que atienden a </a:t>
          </a:r>
          <a:r>
            <a:rPr lang="es-MX" sz="1100" b="1" kern="1200" dirty="0">
              <a:solidFill>
                <a:sysClr val="windowText" lastClr="000000"/>
              </a:solidFill>
              <a:latin typeface="Arial Narrow" panose="020B0606020202030204" pitchFamily="34" charset="0"/>
              <a:ea typeface="+mn-ea"/>
              <a:cs typeface="+mn-cs"/>
            </a:rPr>
            <a:t>grupos de población específica</a:t>
          </a:r>
        </a:p>
      </dsp:txBody>
      <dsp:txXfrm>
        <a:off x="1916965" y="33504"/>
        <a:ext cx="2327696" cy="444289"/>
      </dsp:txXfrm>
    </dsp:sp>
    <dsp:sp modelId="{E04066D3-B5AC-458A-9DCB-7405EC603921}">
      <dsp:nvSpPr>
        <dsp:cNvPr id="0" name=""/>
        <dsp:cNvSpPr/>
      </dsp:nvSpPr>
      <dsp:spPr>
        <a:xfrm rot="21586536">
          <a:off x="4258482" y="252401"/>
          <a:ext cx="173584" cy="5817"/>
        </a:xfrm>
        <a:custGeom>
          <a:avLst/>
          <a:gdLst/>
          <a:ahLst/>
          <a:cxnLst/>
          <a:rect l="0" t="0" r="0" b="0"/>
          <a:pathLst>
            <a:path>
              <a:moveTo>
                <a:pt x="0" y="2760"/>
              </a:moveTo>
              <a:lnTo>
                <a:pt x="157006" y="2760"/>
              </a:lnTo>
            </a:path>
          </a:pathLst>
        </a:custGeom>
        <a:noFill/>
        <a:ln w="12700" cap="flat" cmpd="sng" algn="ctr">
          <a:solidFill>
            <a:srgbClr val="4472C4">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solidFill>
              <a:sysClr val="windowText" lastClr="000000">
                <a:hueOff val="0"/>
                <a:satOff val="0"/>
                <a:lumOff val="0"/>
                <a:alphaOff val="0"/>
              </a:sysClr>
            </a:solidFill>
            <a:latin typeface="Arial Narrow" panose="020B0606020202030204" pitchFamily="34" charset="0"/>
            <a:ea typeface="+mn-ea"/>
            <a:cs typeface="+mn-cs"/>
          </a:endParaRPr>
        </a:p>
      </dsp:txBody>
      <dsp:txXfrm>
        <a:off x="4340935" y="250970"/>
        <a:ext cx="8679" cy="8679"/>
      </dsp:txXfrm>
    </dsp:sp>
    <dsp:sp modelId="{B94F5DFC-8780-4382-ADC6-A1A26EA0F50D}">
      <dsp:nvSpPr>
        <dsp:cNvPr id="0" name=""/>
        <dsp:cNvSpPr/>
      </dsp:nvSpPr>
      <dsp:spPr>
        <a:xfrm>
          <a:off x="4432066" y="19002"/>
          <a:ext cx="3380556" cy="471933"/>
        </a:xfrm>
        <a:prstGeom prst="roundRect">
          <a:avLst>
            <a:gd name="adj" fmla="val 10000"/>
          </a:avLst>
        </a:prstGeom>
        <a:solidFill>
          <a:srgbClr val="FFC000">
            <a:lumMod val="40000"/>
            <a:lumOff val="60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a:lnSpc>
              <a:spcPct val="90000"/>
            </a:lnSpc>
            <a:spcBef>
              <a:spcPct val="0"/>
            </a:spcBef>
            <a:spcAft>
              <a:spcPct val="35000"/>
            </a:spcAft>
          </a:pPr>
          <a:r>
            <a:rPr lang="es-MX" sz="1050" b="0" kern="1200" dirty="0">
              <a:solidFill>
                <a:sysClr val="windowText" lastClr="000000"/>
              </a:solidFill>
              <a:latin typeface="Arial Narrow" panose="020B0606020202030204" pitchFamily="34" charset="0"/>
              <a:ea typeface="+mn-ea"/>
              <a:cs typeface="+mn-cs"/>
            </a:rPr>
            <a:t>Programa de los Pueblos Indígenas/Programa para la Protección y el Desarrollo Integral de la Infancia/Programa de Promoción de la Salud y Determinantes Sociales</a:t>
          </a:r>
        </a:p>
      </dsp:txBody>
      <dsp:txXfrm>
        <a:off x="4445888" y="32824"/>
        <a:ext cx="3352912" cy="444289"/>
      </dsp:txXfrm>
    </dsp:sp>
    <dsp:sp modelId="{15E4593B-274B-4BEE-BF62-87F7583886F3}">
      <dsp:nvSpPr>
        <dsp:cNvPr id="0" name=""/>
        <dsp:cNvSpPr/>
      </dsp:nvSpPr>
      <dsp:spPr>
        <a:xfrm rot="21572510">
          <a:off x="7812618" y="250842"/>
          <a:ext cx="304850" cy="5817"/>
        </a:xfrm>
        <a:custGeom>
          <a:avLst/>
          <a:gdLst/>
          <a:ahLst/>
          <a:cxnLst/>
          <a:rect l="0" t="0" r="0" b="0"/>
          <a:pathLst>
            <a:path>
              <a:moveTo>
                <a:pt x="0" y="2760"/>
              </a:moveTo>
              <a:lnTo>
                <a:pt x="177603" y="2760"/>
              </a:lnTo>
            </a:path>
          </a:pathLst>
        </a:custGeom>
        <a:noFill/>
        <a:ln w="12700" cap="flat" cmpd="sng" algn="ctr">
          <a:solidFill>
            <a:srgbClr val="ED7D31">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solidFill>
              <a:sysClr val="windowText" lastClr="000000">
                <a:hueOff val="0"/>
                <a:satOff val="0"/>
                <a:lumOff val="0"/>
                <a:alphaOff val="0"/>
              </a:sysClr>
            </a:solidFill>
            <a:latin typeface="Arial Narrow" panose="020B0606020202030204" pitchFamily="34" charset="0"/>
            <a:ea typeface="+mn-ea"/>
            <a:cs typeface="+mn-cs"/>
          </a:endParaRPr>
        </a:p>
      </dsp:txBody>
      <dsp:txXfrm>
        <a:off x="7957422" y="246129"/>
        <a:ext cx="15242" cy="15242"/>
      </dsp:txXfrm>
    </dsp:sp>
    <dsp:sp modelId="{AD514411-FB79-489D-88F9-4C0A6D437FA1}">
      <dsp:nvSpPr>
        <dsp:cNvPr id="0" name=""/>
        <dsp:cNvSpPr/>
      </dsp:nvSpPr>
      <dsp:spPr>
        <a:xfrm>
          <a:off x="8117464" y="43773"/>
          <a:ext cx="2083750" cy="417516"/>
        </a:xfrm>
        <a:prstGeom prst="roundRect">
          <a:avLst>
            <a:gd name="adj" fmla="val 10000"/>
          </a:avLst>
        </a:prstGeom>
        <a:solidFill>
          <a:srgbClr val="92D050"/>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kern="1200" dirty="0">
              <a:solidFill>
                <a:sysClr val="windowText" lastClr="000000"/>
              </a:solidFill>
              <a:latin typeface="Arial Narrow" panose="020B0606020202030204" pitchFamily="34" charset="0"/>
              <a:ea typeface="+mn-ea"/>
              <a:cs typeface="+mn-cs"/>
            </a:rPr>
            <a:t>A nivel programático y de políticas se cumple con el estándar</a:t>
          </a:r>
          <a:endParaRPr lang="es-MX" sz="1100" b="0" kern="1200" dirty="0">
            <a:solidFill>
              <a:sysClr val="windowText" lastClr="000000"/>
            </a:solidFill>
            <a:latin typeface="Arial Narrow" panose="020B0606020202030204" pitchFamily="34" charset="0"/>
            <a:ea typeface="+mn-ea"/>
            <a:cs typeface="+mn-cs"/>
          </a:endParaRPr>
        </a:p>
      </dsp:txBody>
      <dsp:txXfrm>
        <a:off x="8129693" y="56002"/>
        <a:ext cx="2059292" cy="393058"/>
      </dsp:txXfrm>
    </dsp:sp>
    <dsp:sp modelId="{26AE66C6-2C18-4969-B943-F9FB890E1AF1}">
      <dsp:nvSpPr>
        <dsp:cNvPr id="0" name=""/>
        <dsp:cNvSpPr/>
      </dsp:nvSpPr>
      <dsp:spPr>
        <a:xfrm rot="20038510">
          <a:off x="1388107" y="872834"/>
          <a:ext cx="542541" cy="5817"/>
        </a:xfrm>
        <a:custGeom>
          <a:avLst/>
          <a:gdLst/>
          <a:ahLst/>
          <a:cxnLst/>
          <a:rect l="0" t="0" r="0" b="0"/>
          <a:pathLst>
            <a:path>
              <a:moveTo>
                <a:pt x="0" y="2760"/>
              </a:moveTo>
              <a:lnTo>
                <a:pt x="246656" y="2760"/>
              </a:lnTo>
            </a:path>
          </a:pathLst>
        </a:custGeom>
        <a:noFill/>
        <a:ln w="12700" cap="flat" cmpd="sng" algn="ctr">
          <a:solidFill>
            <a:srgbClr val="70AD47">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b="0" kern="1200">
            <a:solidFill>
              <a:sysClr val="windowText" lastClr="000000">
                <a:hueOff val="0"/>
                <a:satOff val="0"/>
                <a:lumOff val="0"/>
                <a:alphaOff val="0"/>
              </a:sysClr>
            </a:solidFill>
            <a:latin typeface="Arial Narrow" panose="020B0606020202030204" pitchFamily="34" charset="0"/>
            <a:ea typeface="+mn-ea"/>
            <a:cs typeface="+mn-cs"/>
          </a:endParaRPr>
        </a:p>
      </dsp:txBody>
      <dsp:txXfrm>
        <a:off x="1645814" y="862179"/>
        <a:ext cx="27127" cy="27127"/>
      </dsp:txXfrm>
    </dsp:sp>
    <dsp:sp modelId="{C4FE9CCC-0D87-48C0-A223-686CA27B4419}">
      <dsp:nvSpPr>
        <dsp:cNvPr id="0" name=""/>
        <dsp:cNvSpPr/>
      </dsp:nvSpPr>
      <dsp:spPr>
        <a:xfrm>
          <a:off x="1903143" y="521140"/>
          <a:ext cx="2355794" cy="471158"/>
        </a:xfrm>
        <a:prstGeom prst="roundRect">
          <a:avLst>
            <a:gd name="adj" fmla="val 10000"/>
          </a:avLst>
        </a:prstGeom>
        <a:solidFill>
          <a:srgbClr val="FFC000">
            <a:lumMod val="60000"/>
            <a:lumOff val="40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kern="1200" dirty="0">
              <a:solidFill>
                <a:sysClr val="windowText" lastClr="000000"/>
              </a:solidFill>
              <a:latin typeface="Arial Narrow" panose="020B0606020202030204" pitchFamily="34" charset="0"/>
              <a:ea typeface="+mn-ea"/>
              <a:cs typeface="+mn-cs"/>
            </a:rPr>
            <a:t>Políticas a </a:t>
          </a:r>
          <a:r>
            <a:rPr lang="es-MX" sz="1100" b="1" kern="1200" dirty="0">
              <a:solidFill>
                <a:sysClr val="windowText" lastClr="000000"/>
              </a:solidFill>
              <a:latin typeface="Arial Narrow" panose="020B0606020202030204" pitchFamily="34" charset="0"/>
              <a:ea typeface="+mn-ea"/>
              <a:cs typeface="+mn-cs"/>
            </a:rPr>
            <a:t>población rural adolescente y joven </a:t>
          </a:r>
          <a:r>
            <a:rPr lang="es-MX" sz="1100" kern="1200" dirty="0">
              <a:solidFill>
                <a:sysClr val="windowText" lastClr="000000"/>
              </a:solidFill>
              <a:latin typeface="Arial Narrow" panose="020B0606020202030204" pitchFamily="34" charset="0"/>
              <a:ea typeface="+mn-ea"/>
              <a:cs typeface="+mn-cs"/>
            </a:rPr>
            <a:t>con perspectiva de género</a:t>
          </a:r>
          <a:endParaRPr lang="es-MX" sz="1100" b="0" kern="1200" dirty="0">
            <a:solidFill>
              <a:sysClr val="windowText" lastClr="000000"/>
            </a:solidFill>
            <a:latin typeface="Arial Narrow" panose="020B0606020202030204" pitchFamily="34" charset="0"/>
            <a:ea typeface="+mn-ea"/>
            <a:cs typeface="+mn-cs"/>
          </a:endParaRPr>
        </a:p>
      </dsp:txBody>
      <dsp:txXfrm>
        <a:off x="1916943" y="534940"/>
        <a:ext cx="2328194" cy="443558"/>
      </dsp:txXfrm>
    </dsp:sp>
    <dsp:sp modelId="{40AD2F48-A395-49B1-A805-218DA470420C}">
      <dsp:nvSpPr>
        <dsp:cNvPr id="0" name=""/>
        <dsp:cNvSpPr/>
      </dsp:nvSpPr>
      <dsp:spPr>
        <a:xfrm rot="21526904">
          <a:off x="4258918" y="752011"/>
          <a:ext cx="169289" cy="5817"/>
        </a:xfrm>
        <a:custGeom>
          <a:avLst/>
          <a:gdLst/>
          <a:ahLst/>
          <a:cxnLst/>
          <a:rect l="0" t="0" r="0" b="0"/>
          <a:pathLst>
            <a:path>
              <a:moveTo>
                <a:pt x="0" y="2760"/>
              </a:moveTo>
              <a:lnTo>
                <a:pt x="153122" y="2760"/>
              </a:lnTo>
            </a:path>
          </a:pathLst>
        </a:custGeom>
        <a:noFill/>
        <a:ln w="12700" cap="flat" cmpd="sng" algn="ctr">
          <a:solidFill>
            <a:srgbClr val="4472C4">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solidFill>
              <a:sysClr val="windowText" lastClr="000000">
                <a:hueOff val="0"/>
                <a:satOff val="0"/>
                <a:lumOff val="0"/>
                <a:alphaOff val="0"/>
              </a:sysClr>
            </a:solidFill>
            <a:latin typeface="Arial Narrow" panose="020B0606020202030204" pitchFamily="34" charset="0"/>
            <a:ea typeface="+mn-ea"/>
            <a:cs typeface="+mn-cs"/>
          </a:endParaRPr>
        </a:p>
      </dsp:txBody>
      <dsp:txXfrm>
        <a:off x="4339331" y="750688"/>
        <a:ext cx="8464" cy="8464"/>
      </dsp:txXfrm>
    </dsp:sp>
    <dsp:sp modelId="{2DACCC9B-BB3B-4821-8BBC-01767FC96391}">
      <dsp:nvSpPr>
        <dsp:cNvPr id="0" name=""/>
        <dsp:cNvSpPr/>
      </dsp:nvSpPr>
      <dsp:spPr>
        <a:xfrm>
          <a:off x="4428189" y="517153"/>
          <a:ext cx="3406756" cy="471933"/>
        </a:xfrm>
        <a:prstGeom prst="roundRect">
          <a:avLst>
            <a:gd name="adj" fmla="val 10000"/>
          </a:avLst>
        </a:prstGeom>
        <a:solidFill>
          <a:srgbClr val="FFC000">
            <a:lumMod val="40000"/>
            <a:lumOff val="60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b="0" kern="1200" dirty="0" smtClean="0">
              <a:solidFill>
                <a:sysClr val="windowText" lastClr="000000"/>
              </a:solidFill>
              <a:latin typeface="Arial Narrow" panose="020B0606020202030204" pitchFamily="34" charset="0"/>
              <a:ea typeface="+mn-ea"/>
              <a:cs typeface="+mn-cs"/>
            </a:rPr>
            <a:t>México </a:t>
          </a:r>
          <a:r>
            <a:rPr lang="es-MX" sz="1100" b="0" kern="1200" dirty="0">
              <a:solidFill>
                <a:sysClr val="windowText" lastClr="000000"/>
              </a:solidFill>
              <a:latin typeface="Arial Narrow" panose="020B0606020202030204" pitchFamily="34" charset="0"/>
              <a:ea typeface="+mn-ea"/>
              <a:cs typeface="+mn-cs"/>
            </a:rPr>
            <a:t>respondió que no cuenta con información</a:t>
          </a:r>
        </a:p>
      </dsp:txBody>
      <dsp:txXfrm>
        <a:off x="4442011" y="530975"/>
        <a:ext cx="3379112" cy="444289"/>
      </dsp:txXfrm>
    </dsp:sp>
    <dsp:sp modelId="{B4FC86D7-39A3-4739-8EA5-8FC214468B0B}">
      <dsp:nvSpPr>
        <dsp:cNvPr id="0" name=""/>
        <dsp:cNvSpPr/>
      </dsp:nvSpPr>
      <dsp:spPr>
        <a:xfrm rot="21486140">
          <a:off x="7834873" y="745864"/>
          <a:ext cx="262612" cy="5817"/>
        </a:xfrm>
        <a:custGeom>
          <a:avLst/>
          <a:gdLst/>
          <a:ahLst/>
          <a:cxnLst/>
          <a:rect l="0" t="0" r="0" b="0"/>
          <a:pathLst>
            <a:path>
              <a:moveTo>
                <a:pt x="0" y="2760"/>
              </a:moveTo>
              <a:lnTo>
                <a:pt x="160293" y="2760"/>
              </a:lnTo>
            </a:path>
          </a:pathLst>
        </a:custGeom>
        <a:noFill/>
        <a:ln w="12700" cap="flat" cmpd="sng" algn="ctr">
          <a:solidFill>
            <a:srgbClr val="ED7D31">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solidFill>
              <a:sysClr val="windowText" lastClr="000000">
                <a:hueOff val="0"/>
                <a:satOff val="0"/>
                <a:lumOff val="0"/>
                <a:alphaOff val="0"/>
              </a:sysClr>
            </a:solidFill>
            <a:latin typeface="Arial Narrow" panose="020B0606020202030204" pitchFamily="34" charset="0"/>
            <a:ea typeface="+mn-ea"/>
            <a:cs typeface="+mn-cs"/>
          </a:endParaRPr>
        </a:p>
      </dsp:txBody>
      <dsp:txXfrm>
        <a:off x="7959614" y="742207"/>
        <a:ext cx="13130" cy="13130"/>
      </dsp:txXfrm>
    </dsp:sp>
    <dsp:sp modelId="{16B31926-1633-4F2D-93DB-592680134148}">
      <dsp:nvSpPr>
        <dsp:cNvPr id="0" name=""/>
        <dsp:cNvSpPr/>
      </dsp:nvSpPr>
      <dsp:spPr>
        <a:xfrm>
          <a:off x="8097414" y="531432"/>
          <a:ext cx="2126017" cy="425983"/>
        </a:xfrm>
        <a:prstGeom prst="roundRect">
          <a:avLst>
            <a:gd name="adj" fmla="val 10000"/>
          </a:avLst>
        </a:prstGeom>
        <a:solidFill>
          <a:srgbClr val="FF0000"/>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b="0" kern="1200" dirty="0">
              <a:solidFill>
                <a:sysClr val="windowText" lastClr="000000"/>
              </a:solidFill>
              <a:latin typeface="Arial Narrow" panose="020B0606020202030204" pitchFamily="34" charset="0"/>
              <a:ea typeface="+mn-ea"/>
              <a:cs typeface="+mn-cs"/>
            </a:rPr>
            <a:t>No cumple con el estándar</a:t>
          </a:r>
        </a:p>
      </dsp:txBody>
      <dsp:txXfrm>
        <a:off x="8109891" y="543909"/>
        <a:ext cx="2101063" cy="401029"/>
      </dsp:txXfrm>
    </dsp:sp>
    <dsp:sp modelId="{34A7801C-8A9B-4166-A5EF-206249ACF351}">
      <dsp:nvSpPr>
        <dsp:cNvPr id="0" name=""/>
        <dsp:cNvSpPr/>
      </dsp:nvSpPr>
      <dsp:spPr>
        <a:xfrm rot="1700823">
          <a:off x="1382400" y="1123369"/>
          <a:ext cx="553956" cy="5817"/>
        </a:xfrm>
        <a:custGeom>
          <a:avLst/>
          <a:gdLst/>
          <a:ahLst/>
          <a:cxnLst/>
          <a:rect l="0" t="0" r="0" b="0"/>
          <a:pathLst>
            <a:path>
              <a:moveTo>
                <a:pt x="0" y="2760"/>
              </a:moveTo>
              <a:lnTo>
                <a:pt x="266606" y="2760"/>
              </a:lnTo>
            </a:path>
          </a:pathLst>
        </a:custGeom>
        <a:noFill/>
        <a:ln w="12700" cap="flat" cmpd="sng" algn="ctr">
          <a:solidFill>
            <a:srgbClr val="70AD47">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solidFill>
              <a:sysClr val="windowText" lastClr="000000">
                <a:hueOff val="0"/>
                <a:satOff val="0"/>
                <a:lumOff val="0"/>
                <a:alphaOff val="0"/>
              </a:sysClr>
            </a:solidFill>
            <a:latin typeface="Arial Narrow" panose="020B0606020202030204" pitchFamily="34" charset="0"/>
            <a:ea typeface="+mn-ea"/>
            <a:cs typeface="+mn-cs"/>
          </a:endParaRPr>
        </a:p>
      </dsp:txBody>
      <dsp:txXfrm>
        <a:off x="1645529" y="1112429"/>
        <a:ext cx="27697" cy="27697"/>
      </dsp:txXfrm>
    </dsp:sp>
    <dsp:sp modelId="{ADE45142-E0E1-4B58-A2F0-377ECFC2B0BD}">
      <dsp:nvSpPr>
        <dsp:cNvPr id="0" name=""/>
        <dsp:cNvSpPr/>
      </dsp:nvSpPr>
      <dsp:spPr>
        <a:xfrm>
          <a:off x="1903143" y="1022210"/>
          <a:ext cx="2355794" cy="471158"/>
        </a:xfrm>
        <a:prstGeom prst="roundRect">
          <a:avLst>
            <a:gd name="adj" fmla="val 10000"/>
          </a:avLst>
        </a:prstGeom>
        <a:solidFill>
          <a:srgbClr val="FFC000">
            <a:lumMod val="60000"/>
            <a:lumOff val="40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kern="1200" dirty="0">
              <a:solidFill>
                <a:sysClr val="windowText" lastClr="000000"/>
              </a:solidFill>
              <a:latin typeface="Arial Narrow" panose="020B0606020202030204" pitchFamily="34" charset="0"/>
              <a:ea typeface="+mn-ea"/>
              <a:cs typeface="+mn-cs"/>
            </a:rPr>
            <a:t>Políticas para el estímulo a la lactancia materna</a:t>
          </a:r>
          <a:endParaRPr lang="es-MX" sz="1100" b="0" kern="1200" dirty="0">
            <a:solidFill>
              <a:sysClr val="windowText" lastClr="000000"/>
            </a:solidFill>
            <a:latin typeface="Arial Narrow" panose="020B0606020202030204" pitchFamily="34" charset="0"/>
            <a:ea typeface="+mn-ea"/>
            <a:cs typeface="+mn-cs"/>
          </a:endParaRPr>
        </a:p>
      </dsp:txBody>
      <dsp:txXfrm>
        <a:off x="1916943" y="1036010"/>
        <a:ext cx="2328194" cy="443558"/>
      </dsp:txXfrm>
    </dsp:sp>
    <dsp:sp modelId="{1E2BED7C-03BD-451E-8DF4-596068965C75}">
      <dsp:nvSpPr>
        <dsp:cNvPr id="0" name=""/>
        <dsp:cNvSpPr/>
      </dsp:nvSpPr>
      <dsp:spPr>
        <a:xfrm rot="21522713">
          <a:off x="4258917" y="1253082"/>
          <a:ext cx="160111" cy="5817"/>
        </a:xfrm>
        <a:custGeom>
          <a:avLst/>
          <a:gdLst/>
          <a:ahLst/>
          <a:cxnLst/>
          <a:rect l="0" t="0" r="0" b="0"/>
          <a:pathLst>
            <a:path>
              <a:moveTo>
                <a:pt x="0" y="2760"/>
              </a:moveTo>
              <a:lnTo>
                <a:pt x="144820" y="2760"/>
              </a:lnTo>
            </a:path>
          </a:pathLst>
        </a:custGeom>
        <a:noFill/>
        <a:ln w="12700" cap="flat" cmpd="sng" algn="ctr">
          <a:solidFill>
            <a:srgbClr val="4472C4">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solidFill>
              <a:sysClr val="windowText" lastClr="000000">
                <a:hueOff val="0"/>
                <a:satOff val="0"/>
                <a:lumOff val="0"/>
                <a:alphaOff val="0"/>
              </a:sysClr>
            </a:solidFill>
            <a:latin typeface="Arial Narrow" panose="020B0606020202030204" pitchFamily="34" charset="0"/>
            <a:ea typeface="+mn-ea"/>
            <a:cs typeface="+mn-cs"/>
          </a:endParaRPr>
        </a:p>
      </dsp:txBody>
      <dsp:txXfrm>
        <a:off x="4334971" y="1251987"/>
        <a:ext cx="8005" cy="8005"/>
      </dsp:txXfrm>
    </dsp:sp>
    <dsp:sp modelId="{51D9B47F-F1C7-4D6D-B61E-8EA23C61CD2D}">
      <dsp:nvSpPr>
        <dsp:cNvPr id="0" name=""/>
        <dsp:cNvSpPr/>
      </dsp:nvSpPr>
      <dsp:spPr>
        <a:xfrm>
          <a:off x="4419009" y="1018224"/>
          <a:ext cx="3383843" cy="471933"/>
        </a:xfrm>
        <a:prstGeom prst="roundRect">
          <a:avLst>
            <a:gd name="adj" fmla="val 10000"/>
          </a:avLst>
        </a:prstGeom>
        <a:solidFill>
          <a:srgbClr val="FFC000">
            <a:lumMod val="40000"/>
            <a:lumOff val="60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b="0" kern="1200" dirty="0">
              <a:solidFill>
                <a:sysClr val="windowText" lastClr="000000"/>
              </a:solidFill>
              <a:latin typeface="Arial Narrow" panose="020B0606020202030204" pitchFamily="34" charset="0"/>
              <a:ea typeface="+mn-ea"/>
              <a:cs typeface="+mn-cs"/>
            </a:rPr>
            <a:t>Estrategia Integral de Atención a la Nutrición (EsIAN)</a:t>
          </a:r>
        </a:p>
      </dsp:txBody>
      <dsp:txXfrm>
        <a:off x="4432831" y="1032046"/>
        <a:ext cx="3356199" cy="444289"/>
      </dsp:txXfrm>
    </dsp:sp>
    <dsp:sp modelId="{FD2BA89F-B798-4645-8328-27416CE04E6D}">
      <dsp:nvSpPr>
        <dsp:cNvPr id="0" name=""/>
        <dsp:cNvSpPr/>
      </dsp:nvSpPr>
      <dsp:spPr>
        <a:xfrm rot="5633">
          <a:off x="7802852" y="1251523"/>
          <a:ext cx="293990" cy="5817"/>
        </a:xfrm>
        <a:custGeom>
          <a:avLst/>
          <a:gdLst/>
          <a:ahLst/>
          <a:cxnLst/>
          <a:rect l="0" t="0" r="0" b="0"/>
          <a:pathLst>
            <a:path>
              <a:moveTo>
                <a:pt x="0" y="2760"/>
              </a:moveTo>
              <a:lnTo>
                <a:pt x="167775" y="2760"/>
              </a:lnTo>
            </a:path>
          </a:pathLst>
        </a:custGeom>
        <a:noFill/>
        <a:ln w="12700" cap="flat" cmpd="sng" algn="ctr">
          <a:solidFill>
            <a:srgbClr val="ED7D31">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solidFill>
              <a:sysClr val="windowText" lastClr="000000">
                <a:hueOff val="0"/>
                <a:satOff val="0"/>
                <a:lumOff val="0"/>
                <a:alphaOff val="0"/>
              </a:sysClr>
            </a:solidFill>
            <a:latin typeface="Arial Narrow" panose="020B0606020202030204" pitchFamily="34" charset="0"/>
            <a:ea typeface="+mn-ea"/>
            <a:cs typeface="+mn-cs"/>
          </a:endParaRPr>
        </a:p>
      </dsp:txBody>
      <dsp:txXfrm>
        <a:off x="7942498" y="1247082"/>
        <a:ext cx="14699" cy="14699"/>
      </dsp:txXfrm>
    </dsp:sp>
    <dsp:sp modelId="{9B1965FF-5C8C-4D24-A297-443B86FED555}">
      <dsp:nvSpPr>
        <dsp:cNvPr id="0" name=""/>
        <dsp:cNvSpPr/>
      </dsp:nvSpPr>
      <dsp:spPr>
        <a:xfrm>
          <a:off x="8096843" y="1041680"/>
          <a:ext cx="2126017" cy="425983"/>
        </a:xfrm>
        <a:prstGeom prst="roundRect">
          <a:avLst>
            <a:gd name="adj" fmla="val 10000"/>
          </a:avLst>
        </a:prstGeom>
        <a:solidFill>
          <a:srgbClr val="92D050"/>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kern="1200" dirty="0">
              <a:solidFill>
                <a:sysClr val="windowText" lastClr="000000"/>
              </a:solidFill>
              <a:latin typeface="Arial Narrow" panose="020B0606020202030204" pitchFamily="34" charset="0"/>
              <a:ea typeface="+mn-ea"/>
              <a:cs typeface="+mn-cs"/>
            </a:rPr>
            <a:t>A nivel programático y de políticas se cumple con el estándar</a:t>
          </a:r>
          <a:endParaRPr lang="es-MX" sz="1100" b="0" kern="1200" dirty="0">
            <a:solidFill>
              <a:sysClr val="windowText" lastClr="000000"/>
            </a:solidFill>
            <a:latin typeface="Arial Narrow" panose="020B0606020202030204" pitchFamily="34" charset="0"/>
            <a:ea typeface="+mn-ea"/>
            <a:cs typeface="+mn-cs"/>
          </a:endParaRPr>
        </a:p>
      </dsp:txBody>
      <dsp:txXfrm>
        <a:off x="8109320" y="1054157"/>
        <a:ext cx="2101063" cy="401029"/>
      </dsp:txXfrm>
    </dsp:sp>
    <dsp:sp modelId="{A061066E-971C-4411-A0B3-C124348DDD45}">
      <dsp:nvSpPr>
        <dsp:cNvPr id="0" name=""/>
        <dsp:cNvSpPr/>
      </dsp:nvSpPr>
      <dsp:spPr>
        <a:xfrm rot="3447608">
          <a:off x="1206187" y="1373904"/>
          <a:ext cx="906380" cy="5817"/>
        </a:xfrm>
        <a:custGeom>
          <a:avLst/>
          <a:gdLst/>
          <a:ahLst/>
          <a:cxnLst/>
          <a:rect l="0" t="0" r="0" b="0"/>
          <a:pathLst>
            <a:path>
              <a:moveTo>
                <a:pt x="0" y="2760"/>
              </a:moveTo>
              <a:lnTo>
                <a:pt x="701519" y="2760"/>
              </a:lnTo>
            </a:path>
          </a:pathLst>
        </a:custGeom>
        <a:noFill/>
        <a:ln w="12700" cap="flat" cmpd="sng" algn="ctr">
          <a:solidFill>
            <a:srgbClr val="70AD47">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solidFill>
              <a:sysClr val="windowText" lastClr="000000">
                <a:hueOff val="0"/>
                <a:satOff val="0"/>
                <a:lumOff val="0"/>
                <a:alphaOff val="0"/>
              </a:sysClr>
            </a:solidFill>
            <a:latin typeface="Arial Narrow" panose="020B0606020202030204" pitchFamily="34" charset="0"/>
            <a:ea typeface="+mn-ea"/>
            <a:cs typeface="+mn-cs"/>
          </a:endParaRPr>
        </a:p>
      </dsp:txBody>
      <dsp:txXfrm>
        <a:off x="1636718" y="1354153"/>
        <a:ext cx="45319" cy="45319"/>
      </dsp:txXfrm>
    </dsp:sp>
    <dsp:sp modelId="{2610C5B7-1967-41AC-96EA-DD834EE3846D}">
      <dsp:nvSpPr>
        <dsp:cNvPr id="0" name=""/>
        <dsp:cNvSpPr/>
      </dsp:nvSpPr>
      <dsp:spPr>
        <a:xfrm>
          <a:off x="1903143" y="1523281"/>
          <a:ext cx="2355794" cy="471158"/>
        </a:xfrm>
        <a:prstGeom prst="roundRect">
          <a:avLst>
            <a:gd name="adj" fmla="val 10000"/>
          </a:avLst>
        </a:prstGeom>
        <a:solidFill>
          <a:srgbClr val="FFC000">
            <a:lumMod val="60000"/>
            <a:lumOff val="40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b="1" kern="1200" dirty="0">
              <a:solidFill>
                <a:sysClr val="windowText" lastClr="000000"/>
              </a:solidFill>
              <a:latin typeface="Arial Narrow" panose="020B0606020202030204" pitchFamily="34" charset="0"/>
              <a:ea typeface="+mn-ea"/>
              <a:cs typeface="+mn-cs"/>
            </a:rPr>
            <a:t>Crédito</a:t>
          </a:r>
          <a:r>
            <a:rPr lang="es-MX" sz="1100" b="0" kern="1200" dirty="0">
              <a:solidFill>
                <a:sysClr val="windowText" lastClr="000000"/>
              </a:solidFill>
              <a:latin typeface="Arial Narrow" panose="020B0606020202030204" pitchFamily="34" charset="0"/>
              <a:ea typeface="+mn-ea"/>
              <a:cs typeface="+mn-cs"/>
            </a:rPr>
            <a:t> para </a:t>
          </a:r>
          <a:r>
            <a:rPr lang="es-MX" sz="1100" b="1" kern="1200" dirty="0">
              <a:solidFill>
                <a:sysClr val="windowText" lastClr="000000"/>
              </a:solidFill>
              <a:latin typeface="Arial Narrow" panose="020B0606020202030204" pitchFamily="34" charset="0"/>
              <a:ea typeface="+mn-ea"/>
              <a:cs typeface="+mn-cs"/>
            </a:rPr>
            <a:t>población en condiciones de exclusión</a:t>
          </a:r>
        </a:p>
      </dsp:txBody>
      <dsp:txXfrm>
        <a:off x="1916943" y="1537081"/>
        <a:ext cx="2328194" cy="443558"/>
      </dsp:txXfrm>
    </dsp:sp>
    <dsp:sp modelId="{63248258-BB52-423E-B29E-31DE59FF9B58}">
      <dsp:nvSpPr>
        <dsp:cNvPr id="0" name=""/>
        <dsp:cNvSpPr/>
      </dsp:nvSpPr>
      <dsp:spPr>
        <a:xfrm rot="21585381">
          <a:off x="4258937" y="1755612"/>
          <a:ext cx="159870" cy="5817"/>
        </a:xfrm>
        <a:custGeom>
          <a:avLst/>
          <a:gdLst/>
          <a:ahLst/>
          <a:cxnLst/>
          <a:rect l="0" t="0" r="0" b="0"/>
          <a:pathLst>
            <a:path>
              <a:moveTo>
                <a:pt x="0" y="2760"/>
              </a:moveTo>
              <a:lnTo>
                <a:pt x="144602" y="2760"/>
              </a:lnTo>
            </a:path>
          </a:pathLst>
        </a:custGeom>
        <a:noFill/>
        <a:ln w="12700" cap="flat" cmpd="sng" algn="ctr">
          <a:solidFill>
            <a:srgbClr val="4472C4">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solidFill>
              <a:sysClr val="windowText" lastClr="000000">
                <a:hueOff val="0"/>
                <a:satOff val="0"/>
                <a:lumOff val="0"/>
                <a:alphaOff val="0"/>
              </a:sysClr>
            </a:solidFill>
            <a:latin typeface="Arial Narrow" panose="020B0606020202030204" pitchFamily="34" charset="0"/>
            <a:ea typeface="+mn-ea"/>
            <a:cs typeface="+mn-cs"/>
          </a:endParaRPr>
        </a:p>
      </dsp:txBody>
      <dsp:txXfrm>
        <a:off x="4334876" y="1754524"/>
        <a:ext cx="7993" cy="7993"/>
      </dsp:txXfrm>
    </dsp:sp>
    <dsp:sp modelId="{8711911E-5C18-45D2-BED2-73867557416A}">
      <dsp:nvSpPr>
        <dsp:cNvPr id="0" name=""/>
        <dsp:cNvSpPr/>
      </dsp:nvSpPr>
      <dsp:spPr>
        <a:xfrm>
          <a:off x="4418807" y="1522213"/>
          <a:ext cx="3383843" cy="471933"/>
        </a:xfrm>
        <a:prstGeom prst="roundRect">
          <a:avLst>
            <a:gd name="adj" fmla="val 10000"/>
          </a:avLst>
        </a:prstGeom>
        <a:solidFill>
          <a:srgbClr val="FFC000">
            <a:lumMod val="40000"/>
            <a:lumOff val="60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a:lnSpc>
              <a:spcPct val="90000"/>
            </a:lnSpc>
            <a:spcBef>
              <a:spcPct val="0"/>
            </a:spcBef>
            <a:spcAft>
              <a:spcPct val="35000"/>
            </a:spcAft>
          </a:pPr>
          <a:r>
            <a:rPr lang="es-MX" sz="1050" b="0" kern="1200" dirty="0">
              <a:solidFill>
                <a:sysClr val="windowText" lastClr="000000"/>
              </a:solidFill>
              <a:latin typeface="Arial Narrow" panose="020B0606020202030204" pitchFamily="34" charset="0"/>
              <a:ea typeface="+mn-ea"/>
              <a:cs typeface="+mn-cs"/>
            </a:rPr>
            <a:t>Programa Nacional de Financiamiento al Microempresario y la Mujer Rural/Programa para el Mejoramiento de la Producción y Productividad Indígena</a:t>
          </a:r>
        </a:p>
      </dsp:txBody>
      <dsp:txXfrm>
        <a:off x="4432629" y="1536035"/>
        <a:ext cx="3356199" cy="444289"/>
      </dsp:txXfrm>
    </dsp:sp>
    <dsp:sp modelId="{5D90C844-CE88-4706-B1A2-1738D20B9E42}">
      <dsp:nvSpPr>
        <dsp:cNvPr id="0" name=""/>
        <dsp:cNvSpPr/>
      </dsp:nvSpPr>
      <dsp:spPr>
        <a:xfrm rot="21571515">
          <a:off x="7802645" y="1754053"/>
          <a:ext cx="294202" cy="5817"/>
        </a:xfrm>
        <a:custGeom>
          <a:avLst/>
          <a:gdLst/>
          <a:ahLst/>
          <a:cxnLst/>
          <a:rect l="0" t="0" r="0" b="0"/>
          <a:pathLst>
            <a:path>
              <a:moveTo>
                <a:pt x="0" y="2760"/>
              </a:moveTo>
              <a:lnTo>
                <a:pt x="167972" y="2760"/>
              </a:lnTo>
            </a:path>
          </a:pathLst>
        </a:custGeom>
        <a:noFill/>
        <a:ln w="12700" cap="flat" cmpd="sng" algn="ctr">
          <a:solidFill>
            <a:srgbClr val="ED7D31">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solidFill>
              <a:sysClr val="windowText" lastClr="000000">
                <a:hueOff val="0"/>
                <a:satOff val="0"/>
                <a:lumOff val="0"/>
                <a:alphaOff val="0"/>
              </a:sysClr>
            </a:solidFill>
            <a:latin typeface="Arial Narrow" panose="020B0606020202030204" pitchFamily="34" charset="0"/>
            <a:ea typeface="+mn-ea"/>
            <a:cs typeface="+mn-cs"/>
          </a:endParaRPr>
        </a:p>
      </dsp:txBody>
      <dsp:txXfrm>
        <a:off x="7942392" y="1749606"/>
        <a:ext cx="14710" cy="14710"/>
      </dsp:txXfrm>
    </dsp:sp>
    <dsp:sp modelId="{280BC3F5-51FB-4072-9D8E-60502DD5C059}">
      <dsp:nvSpPr>
        <dsp:cNvPr id="0" name=""/>
        <dsp:cNvSpPr/>
      </dsp:nvSpPr>
      <dsp:spPr>
        <a:xfrm>
          <a:off x="8096843" y="1542751"/>
          <a:ext cx="2126017" cy="425983"/>
        </a:xfrm>
        <a:prstGeom prst="roundRect">
          <a:avLst>
            <a:gd name="adj" fmla="val 10000"/>
          </a:avLst>
        </a:prstGeom>
        <a:solidFill>
          <a:srgbClr val="92D050"/>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kern="1200" dirty="0">
              <a:solidFill>
                <a:sysClr val="windowText" lastClr="000000"/>
              </a:solidFill>
              <a:latin typeface="Arial Narrow" panose="020B0606020202030204" pitchFamily="34" charset="0"/>
              <a:ea typeface="+mn-ea"/>
              <a:cs typeface="+mn-cs"/>
            </a:rPr>
            <a:t>A nivel programático y de políticas se cumple con el estándar</a:t>
          </a:r>
          <a:endParaRPr lang="es-MX" sz="1100" b="0" kern="1200" dirty="0">
            <a:solidFill>
              <a:sysClr val="windowText" lastClr="000000"/>
            </a:solidFill>
            <a:latin typeface="Arial Narrow" panose="020B0606020202030204" pitchFamily="34" charset="0"/>
            <a:ea typeface="+mn-ea"/>
            <a:cs typeface="+mn-cs"/>
          </a:endParaRPr>
        </a:p>
      </dsp:txBody>
      <dsp:txXfrm>
        <a:off x="8109320" y="1555228"/>
        <a:ext cx="2101063" cy="401029"/>
      </dsp:txXfrm>
    </dsp:sp>
    <dsp:sp modelId="{A006DFC9-9F6B-45C0-87C4-E280D5AD7A4E}">
      <dsp:nvSpPr>
        <dsp:cNvPr id="0" name=""/>
        <dsp:cNvSpPr/>
      </dsp:nvSpPr>
      <dsp:spPr>
        <a:xfrm>
          <a:off x="0" y="3502052"/>
          <a:ext cx="1415613" cy="497587"/>
        </a:xfrm>
        <a:prstGeom prst="roundRect">
          <a:avLst>
            <a:gd name="adj" fmla="val 10000"/>
          </a:avLst>
        </a:prstGeom>
        <a:solidFill>
          <a:srgbClr val="FFC000"/>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b="1" kern="1200" dirty="0">
              <a:solidFill>
                <a:sysClr val="windowText" lastClr="000000"/>
              </a:solidFill>
              <a:latin typeface="Arial Narrow" panose="020B0606020202030204" pitchFamily="34" charset="0"/>
              <a:ea typeface="+mn-ea"/>
              <a:cs typeface="+mn-cs"/>
            </a:rPr>
            <a:t>Acceso a la información</a:t>
          </a:r>
        </a:p>
      </dsp:txBody>
      <dsp:txXfrm>
        <a:off x="14574" y="3516626"/>
        <a:ext cx="1386465" cy="468439"/>
      </dsp:txXfrm>
    </dsp:sp>
    <dsp:sp modelId="{14441068-40B4-49EE-8F6A-AC7B912B173C}">
      <dsp:nvSpPr>
        <dsp:cNvPr id="0" name=""/>
        <dsp:cNvSpPr/>
      </dsp:nvSpPr>
      <dsp:spPr>
        <a:xfrm rot="17365563">
          <a:off x="904071" y="3025112"/>
          <a:ext cx="1532917" cy="5817"/>
        </a:xfrm>
        <a:custGeom>
          <a:avLst/>
          <a:gdLst/>
          <a:ahLst/>
          <a:cxnLst/>
          <a:rect l="0" t="0" r="0" b="0"/>
          <a:pathLst>
            <a:path>
              <a:moveTo>
                <a:pt x="0" y="2760"/>
              </a:moveTo>
              <a:lnTo>
                <a:pt x="1315115" y="2760"/>
              </a:lnTo>
            </a:path>
          </a:pathLst>
        </a:custGeom>
        <a:noFill/>
        <a:ln w="12700" cap="flat" cmpd="sng" algn="ctr">
          <a:solidFill>
            <a:srgbClr val="70AD47">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b="0" kern="1200">
            <a:solidFill>
              <a:sysClr val="windowText" lastClr="000000">
                <a:hueOff val="0"/>
                <a:satOff val="0"/>
                <a:lumOff val="0"/>
                <a:alphaOff val="0"/>
              </a:sysClr>
            </a:solidFill>
            <a:latin typeface="Arial Narrow" panose="020B0606020202030204" pitchFamily="34" charset="0"/>
            <a:ea typeface="+mn-ea"/>
            <a:cs typeface="+mn-cs"/>
          </a:endParaRPr>
        </a:p>
      </dsp:txBody>
      <dsp:txXfrm>
        <a:off x="1632206" y="2989698"/>
        <a:ext cx="76645" cy="76645"/>
      </dsp:txXfrm>
    </dsp:sp>
    <dsp:sp modelId="{1DEA331B-7AA0-4919-86E9-4079A2E04922}">
      <dsp:nvSpPr>
        <dsp:cNvPr id="0" name=""/>
        <dsp:cNvSpPr/>
      </dsp:nvSpPr>
      <dsp:spPr>
        <a:xfrm>
          <a:off x="1925446" y="2069616"/>
          <a:ext cx="2355794" cy="471158"/>
        </a:xfrm>
        <a:prstGeom prst="roundRect">
          <a:avLst>
            <a:gd name="adj" fmla="val 10000"/>
          </a:avLst>
        </a:prstGeom>
        <a:solidFill>
          <a:srgbClr val="FFC000">
            <a:lumMod val="60000"/>
            <a:lumOff val="40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b="0" kern="1200" dirty="0">
              <a:solidFill>
                <a:sysClr val="windowText" lastClr="000000"/>
              </a:solidFill>
              <a:latin typeface="Arial Narrow" panose="020B0606020202030204" pitchFamily="34" charset="0"/>
              <a:ea typeface="+mn-ea"/>
              <a:cs typeface="+mn-cs"/>
            </a:rPr>
            <a:t>Censo agropecuario que monitoree la dinámica de la producción de distintos sectores</a:t>
          </a:r>
        </a:p>
      </dsp:txBody>
      <dsp:txXfrm>
        <a:off x="1939246" y="2083416"/>
        <a:ext cx="2328194" cy="443558"/>
      </dsp:txXfrm>
    </dsp:sp>
    <dsp:sp modelId="{96B5CF1E-04DB-44AF-815D-0C2C2285E1E5}">
      <dsp:nvSpPr>
        <dsp:cNvPr id="0" name=""/>
        <dsp:cNvSpPr/>
      </dsp:nvSpPr>
      <dsp:spPr>
        <a:xfrm rot="21186941">
          <a:off x="4280759" y="2294278"/>
          <a:ext cx="133627" cy="5817"/>
        </a:xfrm>
        <a:custGeom>
          <a:avLst/>
          <a:gdLst/>
          <a:ahLst/>
          <a:cxnLst/>
          <a:rect l="0" t="0" r="0" b="0"/>
          <a:pathLst>
            <a:path>
              <a:moveTo>
                <a:pt x="0" y="2760"/>
              </a:moveTo>
              <a:lnTo>
                <a:pt x="120865" y="2760"/>
              </a:lnTo>
            </a:path>
          </a:pathLst>
        </a:custGeom>
        <a:noFill/>
        <a:ln w="12700" cap="flat" cmpd="sng" algn="ctr">
          <a:solidFill>
            <a:srgbClr val="4472C4">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b="0" kern="1200">
            <a:solidFill>
              <a:sysClr val="windowText" lastClr="000000"/>
            </a:solidFill>
            <a:latin typeface="Arial Narrow" panose="020B0606020202030204" pitchFamily="34" charset="0"/>
            <a:ea typeface="+mn-ea"/>
            <a:cs typeface="+mn-cs"/>
          </a:endParaRPr>
        </a:p>
      </dsp:txBody>
      <dsp:txXfrm>
        <a:off x="4344232" y="2293846"/>
        <a:ext cx="6681" cy="6681"/>
      </dsp:txXfrm>
    </dsp:sp>
    <dsp:sp modelId="{B75980D7-7CB7-4DBA-A0C1-283F6AD5A41C}">
      <dsp:nvSpPr>
        <dsp:cNvPr id="0" name=""/>
        <dsp:cNvSpPr/>
      </dsp:nvSpPr>
      <dsp:spPr>
        <a:xfrm>
          <a:off x="4413904" y="2053211"/>
          <a:ext cx="3383843" cy="471933"/>
        </a:xfrm>
        <a:prstGeom prst="roundRect">
          <a:avLst>
            <a:gd name="adj" fmla="val 10000"/>
          </a:avLst>
        </a:prstGeom>
        <a:solidFill>
          <a:srgbClr val="FFC000">
            <a:lumMod val="40000"/>
            <a:lumOff val="60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b="0" kern="1200" dirty="0">
              <a:solidFill>
                <a:sysClr val="windowText" lastClr="000000"/>
              </a:solidFill>
              <a:latin typeface="Arial Narrow" panose="020B0606020202030204" pitchFamily="34" charset="0"/>
              <a:ea typeface="+mn-ea"/>
              <a:cs typeface="+mn-cs"/>
            </a:rPr>
            <a:t>Censo Agropecuario. se divide en dos censos: (a) El Censo Agrícola, Ganadero y Forestal y (b) El Censo Ejidal</a:t>
          </a:r>
        </a:p>
      </dsp:txBody>
      <dsp:txXfrm>
        <a:off x="4427726" y="2067033"/>
        <a:ext cx="3356199" cy="444289"/>
      </dsp:txXfrm>
    </dsp:sp>
    <dsp:sp modelId="{FC403026-37AD-4E4E-A785-74E8336D07A9}">
      <dsp:nvSpPr>
        <dsp:cNvPr id="0" name=""/>
        <dsp:cNvSpPr/>
      </dsp:nvSpPr>
      <dsp:spPr>
        <a:xfrm rot="21439192">
          <a:off x="7797584" y="2279269"/>
          <a:ext cx="299422" cy="5817"/>
        </a:xfrm>
        <a:custGeom>
          <a:avLst/>
          <a:gdLst/>
          <a:ahLst/>
          <a:cxnLst/>
          <a:rect l="0" t="0" r="0" b="0"/>
          <a:pathLst>
            <a:path>
              <a:moveTo>
                <a:pt x="0" y="2760"/>
              </a:moveTo>
              <a:lnTo>
                <a:pt x="172857" y="2760"/>
              </a:lnTo>
            </a:path>
          </a:pathLst>
        </a:custGeom>
        <a:noFill/>
        <a:ln w="12700" cap="flat" cmpd="sng" algn="ctr">
          <a:solidFill>
            <a:srgbClr val="ED7D31">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solidFill>
              <a:sysClr val="windowText" lastClr="000000">
                <a:hueOff val="0"/>
                <a:satOff val="0"/>
                <a:lumOff val="0"/>
                <a:alphaOff val="0"/>
              </a:sysClr>
            </a:solidFill>
            <a:latin typeface="Arial Narrow" panose="020B0606020202030204" pitchFamily="34" charset="0"/>
            <a:ea typeface="+mn-ea"/>
            <a:cs typeface="+mn-cs"/>
          </a:endParaRPr>
        </a:p>
      </dsp:txBody>
      <dsp:txXfrm>
        <a:off x="7939810" y="2274692"/>
        <a:ext cx="14971" cy="14971"/>
      </dsp:txXfrm>
    </dsp:sp>
    <dsp:sp modelId="{D8811F31-409B-4224-BECB-7DB8E37606E8}">
      <dsp:nvSpPr>
        <dsp:cNvPr id="0" name=""/>
        <dsp:cNvSpPr/>
      </dsp:nvSpPr>
      <dsp:spPr>
        <a:xfrm>
          <a:off x="8096843" y="2062185"/>
          <a:ext cx="2126017" cy="425983"/>
        </a:xfrm>
        <a:prstGeom prst="roundRect">
          <a:avLst>
            <a:gd name="adj" fmla="val 10000"/>
          </a:avLst>
        </a:prstGeom>
        <a:solidFill>
          <a:srgbClr val="92D050"/>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kern="1200" dirty="0">
              <a:solidFill>
                <a:sysClr val="windowText" lastClr="000000"/>
              </a:solidFill>
              <a:latin typeface="Arial Narrow" panose="020B0606020202030204" pitchFamily="34" charset="0"/>
              <a:ea typeface="+mn-ea"/>
              <a:cs typeface="+mn-cs"/>
            </a:rPr>
            <a:t>Cumple con el estándar</a:t>
          </a:r>
          <a:endParaRPr lang="es-MX" sz="1100" b="0" kern="1200" dirty="0">
            <a:solidFill>
              <a:sysClr val="windowText" lastClr="000000"/>
            </a:solidFill>
            <a:latin typeface="Arial Narrow" panose="020B0606020202030204" pitchFamily="34" charset="0"/>
            <a:ea typeface="+mn-ea"/>
            <a:cs typeface="+mn-cs"/>
          </a:endParaRPr>
        </a:p>
      </dsp:txBody>
      <dsp:txXfrm>
        <a:off x="8109320" y="2074662"/>
        <a:ext cx="2101063" cy="401029"/>
      </dsp:txXfrm>
    </dsp:sp>
    <dsp:sp modelId="{C0A8F363-3066-4943-9257-C5B0AD4D2F60}">
      <dsp:nvSpPr>
        <dsp:cNvPr id="0" name=""/>
        <dsp:cNvSpPr/>
      </dsp:nvSpPr>
      <dsp:spPr>
        <a:xfrm rot="17847893">
          <a:off x="1123209" y="3266404"/>
          <a:ext cx="1085398" cy="5817"/>
        </a:xfrm>
        <a:custGeom>
          <a:avLst/>
          <a:gdLst/>
          <a:ahLst/>
          <a:cxnLst/>
          <a:rect l="0" t="0" r="0" b="0"/>
          <a:pathLst>
            <a:path>
              <a:moveTo>
                <a:pt x="0" y="2760"/>
              </a:moveTo>
              <a:lnTo>
                <a:pt x="881058" y="2760"/>
              </a:lnTo>
            </a:path>
          </a:pathLst>
        </a:custGeom>
        <a:noFill/>
        <a:ln w="12700" cap="flat" cmpd="sng" algn="ctr">
          <a:solidFill>
            <a:srgbClr val="70AD47">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b="0" kern="1200">
            <a:solidFill>
              <a:sysClr val="windowText" lastClr="000000"/>
            </a:solidFill>
            <a:latin typeface="Arial Narrow" panose="020B0606020202030204" pitchFamily="34" charset="0"/>
            <a:ea typeface="+mn-ea"/>
            <a:cs typeface="+mn-cs"/>
          </a:endParaRPr>
        </a:p>
      </dsp:txBody>
      <dsp:txXfrm>
        <a:off x="1638773" y="3242178"/>
        <a:ext cx="54269" cy="54269"/>
      </dsp:txXfrm>
    </dsp:sp>
    <dsp:sp modelId="{CB8483B0-5E5E-4BDC-97DA-F607C1FB8295}">
      <dsp:nvSpPr>
        <dsp:cNvPr id="0" name=""/>
        <dsp:cNvSpPr/>
      </dsp:nvSpPr>
      <dsp:spPr>
        <a:xfrm>
          <a:off x="1916204" y="2552200"/>
          <a:ext cx="2355794" cy="471158"/>
        </a:xfrm>
        <a:prstGeom prst="roundRect">
          <a:avLst>
            <a:gd name="adj" fmla="val 10000"/>
          </a:avLst>
        </a:prstGeom>
        <a:solidFill>
          <a:srgbClr val="FFC000">
            <a:lumMod val="60000"/>
            <a:lumOff val="40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b="0" kern="1200" dirty="0">
              <a:solidFill>
                <a:sysClr val="windowText" lastClr="000000"/>
              </a:solidFill>
              <a:latin typeface="Arial Narrow" panose="020B0606020202030204" pitchFamily="34" charset="0"/>
              <a:ea typeface="+mn-ea"/>
              <a:cs typeface="+mn-cs"/>
            </a:rPr>
            <a:t>Encuesta nacional que mide las condiciones nutricionales de la población atendiendo la diversidad cultural y Portal virtual público </a:t>
          </a:r>
        </a:p>
      </dsp:txBody>
      <dsp:txXfrm>
        <a:off x="1930004" y="2566000"/>
        <a:ext cx="2328194" cy="443558"/>
      </dsp:txXfrm>
    </dsp:sp>
    <dsp:sp modelId="{A2983A4F-7829-4DCA-9150-C2CD62F86D4F}">
      <dsp:nvSpPr>
        <dsp:cNvPr id="0" name=""/>
        <dsp:cNvSpPr/>
      </dsp:nvSpPr>
      <dsp:spPr>
        <a:xfrm rot="21437588">
          <a:off x="4271919" y="2781516"/>
          <a:ext cx="142064" cy="5817"/>
        </a:xfrm>
        <a:custGeom>
          <a:avLst/>
          <a:gdLst/>
          <a:ahLst/>
          <a:cxnLst/>
          <a:rect l="0" t="0" r="0" b="0"/>
          <a:pathLst>
            <a:path>
              <a:moveTo>
                <a:pt x="0" y="2760"/>
              </a:moveTo>
              <a:lnTo>
                <a:pt x="128496" y="2760"/>
              </a:lnTo>
            </a:path>
          </a:pathLst>
        </a:custGeom>
        <a:noFill/>
        <a:ln w="12700" cap="flat" cmpd="sng" algn="ctr">
          <a:solidFill>
            <a:srgbClr val="4472C4">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b="0" kern="1200">
            <a:solidFill>
              <a:sysClr val="windowText" lastClr="000000"/>
            </a:solidFill>
            <a:latin typeface="Arial Narrow" panose="020B0606020202030204" pitchFamily="34" charset="0"/>
            <a:ea typeface="+mn-ea"/>
            <a:cs typeface="+mn-cs"/>
          </a:endParaRPr>
        </a:p>
      </dsp:txBody>
      <dsp:txXfrm>
        <a:off x="4339400" y="2780873"/>
        <a:ext cx="7103" cy="7103"/>
      </dsp:txXfrm>
    </dsp:sp>
    <dsp:sp modelId="{CEDF66C8-CB96-4ECC-A282-A2F70ABDA3DC}">
      <dsp:nvSpPr>
        <dsp:cNvPr id="0" name=""/>
        <dsp:cNvSpPr/>
      </dsp:nvSpPr>
      <dsp:spPr>
        <a:xfrm>
          <a:off x="4413904" y="2545103"/>
          <a:ext cx="3383843" cy="471933"/>
        </a:xfrm>
        <a:prstGeom prst="roundRect">
          <a:avLst>
            <a:gd name="adj" fmla="val 10000"/>
          </a:avLst>
        </a:prstGeom>
        <a:solidFill>
          <a:srgbClr val="FFC000">
            <a:lumMod val="40000"/>
            <a:lumOff val="60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a:lnSpc>
              <a:spcPct val="90000"/>
            </a:lnSpc>
            <a:spcBef>
              <a:spcPct val="0"/>
            </a:spcBef>
            <a:spcAft>
              <a:spcPct val="35000"/>
            </a:spcAft>
          </a:pPr>
          <a:r>
            <a:rPr lang="es-MX" sz="1050" b="0" kern="1200" dirty="0">
              <a:solidFill>
                <a:sysClr val="windowText" lastClr="000000"/>
              </a:solidFill>
              <a:latin typeface="Arial Narrow" panose="020B0606020202030204" pitchFamily="34" charset="0"/>
              <a:ea typeface="+mn-ea"/>
              <a:cs typeface="+mn-cs"/>
            </a:rPr>
            <a:t>Encuesta Nacional de Salud y Nutrición/Portal web Banco de Información Económica y  publicación anual titulada "El Sector Alimentario en México" INEGI/Portal web su "</a:t>
          </a:r>
          <a:r>
            <a:rPr lang="es-MX" sz="1050" b="0" kern="1200" dirty="0" err="1">
              <a:solidFill>
                <a:sysClr val="windowText" lastClr="000000"/>
              </a:solidFill>
              <a:latin typeface="Arial Narrow" panose="020B0606020202030204" pitchFamily="34" charset="0"/>
              <a:ea typeface="+mn-ea"/>
              <a:cs typeface="+mn-cs"/>
            </a:rPr>
            <a:t>Encuestoteca</a:t>
          </a:r>
          <a:r>
            <a:rPr lang="es-MX" sz="1050" b="0" kern="1200" dirty="0">
              <a:solidFill>
                <a:sysClr val="windowText" lastClr="000000"/>
              </a:solidFill>
              <a:latin typeface="Arial Narrow" panose="020B0606020202030204" pitchFamily="34" charset="0"/>
              <a:ea typeface="+mn-ea"/>
              <a:cs typeface="+mn-cs"/>
            </a:rPr>
            <a:t>" INSP</a:t>
          </a:r>
        </a:p>
      </dsp:txBody>
      <dsp:txXfrm>
        <a:off x="4427726" y="2558925"/>
        <a:ext cx="3356199" cy="444289"/>
      </dsp:txXfrm>
    </dsp:sp>
    <dsp:sp modelId="{032F770B-43BE-4F31-905F-5663009CB516}">
      <dsp:nvSpPr>
        <dsp:cNvPr id="0" name=""/>
        <dsp:cNvSpPr/>
      </dsp:nvSpPr>
      <dsp:spPr>
        <a:xfrm rot="21544570">
          <a:off x="7797728" y="2775750"/>
          <a:ext cx="299133" cy="5817"/>
        </a:xfrm>
        <a:custGeom>
          <a:avLst/>
          <a:gdLst/>
          <a:ahLst/>
          <a:cxnLst/>
          <a:rect l="0" t="0" r="0" b="0"/>
          <a:pathLst>
            <a:path>
              <a:moveTo>
                <a:pt x="0" y="2760"/>
              </a:moveTo>
              <a:lnTo>
                <a:pt x="172447" y="2760"/>
              </a:lnTo>
            </a:path>
          </a:pathLst>
        </a:custGeom>
        <a:noFill/>
        <a:ln w="12700" cap="flat" cmpd="sng" algn="ctr">
          <a:solidFill>
            <a:srgbClr val="ED7D31">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solidFill>
              <a:sysClr val="windowText" lastClr="000000">
                <a:hueOff val="0"/>
                <a:satOff val="0"/>
                <a:lumOff val="0"/>
                <a:alphaOff val="0"/>
              </a:sysClr>
            </a:solidFill>
            <a:latin typeface="Arial Narrow" panose="020B0606020202030204" pitchFamily="34" charset="0"/>
            <a:ea typeface="+mn-ea"/>
            <a:cs typeface="+mn-cs"/>
          </a:endParaRPr>
        </a:p>
      </dsp:txBody>
      <dsp:txXfrm>
        <a:off x="7939817" y="2771180"/>
        <a:ext cx="14956" cy="14956"/>
      </dsp:txXfrm>
    </dsp:sp>
    <dsp:sp modelId="{45693165-0DCB-43CC-8EA9-796C0004B6EF}">
      <dsp:nvSpPr>
        <dsp:cNvPr id="0" name=""/>
        <dsp:cNvSpPr/>
      </dsp:nvSpPr>
      <dsp:spPr>
        <a:xfrm>
          <a:off x="8096843" y="2563255"/>
          <a:ext cx="2126017" cy="425983"/>
        </a:xfrm>
        <a:prstGeom prst="roundRect">
          <a:avLst>
            <a:gd name="adj" fmla="val 10000"/>
          </a:avLst>
        </a:prstGeom>
        <a:solidFill>
          <a:srgbClr val="92D050"/>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kern="1200" dirty="0">
              <a:solidFill>
                <a:sysClr val="windowText" lastClr="000000"/>
              </a:solidFill>
              <a:latin typeface="Arial Narrow" panose="020B0606020202030204" pitchFamily="34" charset="0"/>
              <a:ea typeface="+mn-ea"/>
              <a:cs typeface="+mn-cs"/>
            </a:rPr>
            <a:t>Cumple con el estándar</a:t>
          </a:r>
          <a:endParaRPr lang="es-MX" sz="1100" b="0" kern="1200" dirty="0">
            <a:solidFill>
              <a:sysClr val="windowText" lastClr="000000"/>
            </a:solidFill>
            <a:latin typeface="Arial Narrow" panose="020B0606020202030204" pitchFamily="34" charset="0"/>
            <a:ea typeface="+mn-ea"/>
            <a:cs typeface="+mn-cs"/>
          </a:endParaRPr>
        </a:p>
      </dsp:txBody>
      <dsp:txXfrm>
        <a:off x="8109320" y="2575732"/>
        <a:ext cx="2101063" cy="401029"/>
      </dsp:txXfrm>
    </dsp:sp>
    <dsp:sp modelId="{9FD9432B-ADC4-4E8B-8DC1-3B63BAE187B1}">
      <dsp:nvSpPr>
        <dsp:cNvPr id="0" name=""/>
        <dsp:cNvSpPr/>
      </dsp:nvSpPr>
      <dsp:spPr>
        <a:xfrm rot="19037760">
          <a:off x="1325309" y="3516939"/>
          <a:ext cx="681198" cy="5817"/>
        </a:xfrm>
        <a:custGeom>
          <a:avLst/>
          <a:gdLst/>
          <a:ahLst/>
          <a:cxnLst/>
          <a:rect l="0" t="0" r="0" b="0"/>
          <a:pathLst>
            <a:path>
              <a:moveTo>
                <a:pt x="0" y="2760"/>
              </a:moveTo>
              <a:lnTo>
                <a:pt x="438272" y="2760"/>
              </a:lnTo>
            </a:path>
          </a:pathLst>
        </a:custGeom>
        <a:noFill/>
        <a:ln w="12700" cap="flat" cmpd="sng" algn="ctr">
          <a:solidFill>
            <a:srgbClr val="70AD47">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b="0" kern="1200">
            <a:solidFill>
              <a:sysClr val="windowText" lastClr="000000"/>
            </a:solidFill>
            <a:latin typeface="Arial Narrow" panose="020B0606020202030204" pitchFamily="34" charset="0"/>
            <a:ea typeface="+mn-ea"/>
            <a:cs typeface="+mn-cs"/>
          </a:endParaRPr>
        </a:p>
      </dsp:txBody>
      <dsp:txXfrm>
        <a:off x="1648878" y="3502818"/>
        <a:ext cx="34059" cy="34059"/>
      </dsp:txXfrm>
    </dsp:sp>
    <dsp:sp modelId="{8D959ADA-EC29-4858-B0BC-FCFF6C81AD4E}">
      <dsp:nvSpPr>
        <dsp:cNvPr id="0" name=""/>
        <dsp:cNvSpPr/>
      </dsp:nvSpPr>
      <dsp:spPr>
        <a:xfrm>
          <a:off x="1916204" y="3053270"/>
          <a:ext cx="2355794" cy="471158"/>
        </a:xfrm>
        <a:prstGeom prst="roundRect">
          <a:avLst>
            <a:gd name="adj" fmla="val 10000"/>
          </a:avLst>
        </a:prstGeom>
        <a:solidFill>
          <a:srgbClr val="FFC000">
            <a:lumMod val="60000"/>
            <a:lumOff val="40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b="0" kern="1200" dirty="0">
              <a:solidFill>
                <a:sysClr val="windowText" lastClr="000000"/>
              </a:solidFill>
              <a:latin typeface="Arial Narrow" panose="020B0606020202030204" pitchFamily="34" charset="0"/>
              <a:ea typeface="+mn-ea"/>
              <a:cs typeface="+mn-cs"/>
            </a:rPr>
            <a:t>Encuesta de consumo/gasto de alimentos de la población</a:t>
          </a:r>
        </a:p>
      </dsp:txBody>
      <dsp:txXfrm>
        <a:off x="1930004" y="3067070"/>
        <a:ext cx="2328194" cy="443558"/>
      </dsp:txXfrm>
    </dsp:sp>
    <dsp:sp modelId="{5E8A2A11-8714-4825-89F8-666C2400C05B}">
      <dsp:nvSpPr>
        <dsp:cNvPr id="0" name=""/>
        <dsp:cNvSpPr/>
      </dsp:nvSpPr>
      <dsp:spPr>
        <a:xfrm rot="21437588">
          <a:off x="4271919" y="3282587"/>
          <a:ext cx="142064" cy="5817"/>
        </a:xfrm>
        <a:custGeom>
          <a:avLst/>
          <a:gdLst/>
          <a:ahLst/>
          <a:cxnLst/>
          <a:rect l="0" t="0" r="0" b="0"/>
          <a:pathLst>
            <a:path>
              <a:moveTo>
                <a:pt x="0" y="2760"/>
              </a:moveTo>
              <a:lnTo>
                <a:pt x="128496" y="2760"/>
              </a:lnTo>
            </a:path>
          </a:pathLst>
        </a:custGeom>
        <a:noFill/>
        <a:ln w="12700" cap="flat" cmpd="sng" algn="ctr">
          <a:solidFill>
            <a:srgbClr val="4472C4">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b="0" kern="1200">
            <a:solidFill>
              <a:sysClr val="windowText" lastClr="000000"/>
            </a:solidFill>
            <a:latin typeface="Arial Narrow" panose="020B0606020202030204" pitchFamily="34" charset="0"/>
            <a:ea typeface="+mn-ea"/>
            <a:cs typeface="+mn-cs"/>
          </a:endParaRPr>
        </a:p>
      </dsp:txBody>
      <dsp:txXfrm>
        <a:off x="4339400" y="3281943"/>
        <a:ext cx="7103" cy="7103"/>
      </dsp:txXfrm>
    </dsp:sp>
    <dsp:sp modelId="{EF97BA59-4420-44AB-8301-2B5961CD7A57}">
      <dsp:nvSpPr>
        <dsp:cNvPr id="0" name=""/>
        <dsp:cNvSpPr/>
      </dsp:nvSpPr>
      <dsp:spPr>
        <a:xfrm>
          <a:off x="4413904" y="3046174"/>
          <a:ext cx="3383843" cy="471933"/>
        </a:xfrm>
        <a:prstGeom prst="roundRect">
          <a:avLst>
            <a:gd name="adj" fmla="val 10000"/>
          </a:avLst>
        </a:prstGeom>
        <a:solidFill>
          <a:srgbClr val="FFC000">
            <a:lumMod val="40000"/>
            <a:lumOff val="60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b="0" kern="1200" dirty="0">
              <a:solidFill>
                <a:sysClr val="windowText" lastClr="000000"/>
              </a:solidFill>
              <a:latin typeface="Arial Narrow" panose="020B0606020202030204" pitchFamily="34" charset="0"/>
              <a:ea typeface="+mn-ea"/>
              <a:cs typeface="+mn-cs"/>
            </a:rPr>
            <a:t>Encuesta Nacional de Ingresos y Gastos en los Hogares/Encuesta Nacional de Gastos de los Hogares </a:t>
          </a:r>
        </a:p>
      </dsp:txBody>
      <dsp:txXfrm>
        <a:off x="4427726" y="3059996"/>
        <a:ext cx="3356199" cy="444289"/>
      </dsp:txXfrm>
    </dsp:sp>
    <dsp:sp modelId="{96929FC0-E165-411D-A186-BF2CE4C948DF}">
      <dsp:nvSpPr>
        <dsp:cNvPr id="0" name=""/>
        <dsp:cNvSpPr/>
      </dsp:nvSpPr>
      <dsp:spPr>
        <a:xfrm rot="21544570">
          <a:off x="7797728" y="3276820"/>
          <a:ext cx="299133" cy="5817"/>
        </a:xfrm>
        <a:custGeom>
          <a:avLst/>
          <a:gdLst/>
          <a:ahLst/>
          <a:cxnLst/>
          <a:rect l="0" t="0" r="0" b="0"/>
          <a:pathLst>
            <a:path>
              <a:moveTo>
                <a:pt x="0" y="2760"/>
              </a:moveTo>
              <a:lnTo>
                <a:pt x="172447" y="2760"/>
              </a:lnTo>
            </a:path>
          </a:pathLst>
        </a:custGeom>
        <a:noFill/>
        <a:ln w="12700" cap="flat" cmpd="sng" algn="ctr">
          <a:solidFill>
            <a:srgbClr val="ED7D31">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solidFill>
              <a:sysClr val="windowText" lastClr="000000">
                <a:hueOff val="0"/>
                <a:satOff val="0"/>
                <a:lumOff val="0"/>
                <a:alphaOff val="0"/>
              </a:sysClr>
            </a:solidFill>
            <a:latin typeface="Arial Narrow" panose="020B0606020202030204" pitchFamily="34" charset="0"/>
            <a:ea typeface="+mn-ea"/>
            <a:cs typeface="+mn-cs"/>
          </a:endParaRPr>
        </a:p>
      </dsp:txBody>
      <dsp:txXfrm>
        <a:off x="7939817" y="3272251"/>
        <a:ext cx="14956" cy="14956"/>
      </dsp:txXfrm>
    </dsp:sp>
    <dsp:sp modelId="{CB7BFEC9-8542-4E91-A89D-AD33614A3F2D}">
      <dsp:nvSpPr>
        <dsp:cNvPr id="0" name=""/>
        <dsp:cNvSpPr/>
      </dsp:nvSpPr>
      <dsp:spPr>
        <a:xfrm>
          <a:off x="8096843" y="3064326"/>
          <a:ext cx="2126017" cy="425983"/>
        </a:xfrm>
        <a:prstGeom prst="roundRect">
          <a:avLst>
            <a:gd name="adj" fmla="val 10000"/>
          </a:avLst>
        </a:prstGeom>
        <a:solidFill>
          <a:srgbClr val="92D050"/>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b="0" kern="1200" dirty="0">
              <a:solidFill>
                <a:sysClr val="windowText" lastClr="000000"/>
              </a:solidFill>
              <a:latin typeface="Arial Narrow" panose="020B0606020202030204" pitchFamily="34" charset="0"/>
              <a:ea typeface="+mn-ea"/>
              <a:cs typeface="+mn-cs"/>
            </a:rPr>
            <a:t>Cumple con el estánar</a:t>
          </a:r>
        </a:p>
      </dsp:txBody>
      <dsp:txXfrm>
        <a:off x="8109320" y="3076803"/>
        <a:ext cx="2101063" cy="401029"/>
      </dsp:txXfrm>
    </dsp:sp>
    <dsp:sp modelId="{FB2E329D-2643-41D8-9624-A1DE551AFEE2}">
      <dsp:nvSpPr>
        <dsp:cNvPr id="0" name=""/>
        <dsp:cNvSpPr/>
      </dsp:nvSpPr>
      <dsp:spPr>
        <a:xfrm rot="267792">
          <a:off x="1414852" y="3767475"/>
          <a:ext cx="502113" cy="5817"/>
        </a:xfrm>
        <a:custGeom>
          <a:avLst/>
          <a:gdLst/>
          <a:ahLst/>
          <a:cxnLst/>
          <a:rect l="0" t="0" r="0" b="0"/>
          <a:pathLst>
            <a:path>
              <a:moveTo>
                <a:pt x="0" y="2760"/>
              </a:moveTo>
              <a:lnTo>
                <a:pt x="136792" y="2760"/>
              </a:lnTo>
            </a:path>
          </a:pathLst>
        </a:custGeom>
        <a:noFill/>
        <a:ln w="12700" cap="flat" cmpd="sng" algn="ctr">
          <a:solidFill>
            <a:srgbClr val="70AD47">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b="0" kern="1200">
            <a:solidFill>
              <a:sysClr val="windowText" lastClr="000000"/>
            </a:solidFill>
            <a:latin typeface="Arial Narrow" panose="020B0606020202030204" pitchFamily="34" charset="0"/>
            <a:ea typeface="+mn-ea"/>
            <a:cs typeface="+mn-cs"/>
          </a:endParaRPr>
        </a:p>
      </dsp:txBody>
      <dsp:txXfrm>
        <a:off x="1653356" y="3757830"/>
        <a:ext cx="25105" cy="25105"/>
      </dsp:txXfrm>
    </dsp:sp>
    <dsp:sp modelId="{4428C674-0622-4DFB-983A-D9289A66A299}">
      <dsp:nvSpPr>
        <dsp:cNvPr id="0" name=""/>
        <dsp:cNvSpPr/>
      </dsp:nvSpPr>
      <dsp:spPr>
        <a:xfrm>
          <a:off x="1916204" y="3554341"/>
          <a:ext cx="2355794" cy="471158"/>
        </a:xfrm>
        <a:prstGeom prst="roundRect">
          <a:avLst>
            <a:gd name="adj" fmla="val 10000"/>
          </a:avLst>
        </a:prstGeom>
        <a:solidFill>
          <a:srgbClr val="FFC000">
            <a:lumMod val="60000"/>
            <a:lumOff val="40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b="0" kern="1200" dirty="0">
              <a:solidFill>
                <a:sysClr val="windowText" lastClr="000000"/>
              </a:solidFill>
              <a:latin typeface="Arial Narrow" panose="020B0606020202030204" pitchFamily="34" charset="0"/>
              <a:ea typeface="+mn-ea"/>
              <a:cs typeface="+mn-cs"/>
            </a:rPr>
            <a:t>Mecanismo público para la divulgación de los precios y Canal de información para la </a:t>
          </a:r>
          <a:r>
            <a:rPr lang="es-MX" sz="1100" b="1" kern="1200" dirty="0">
              <a:solidFill>
                <a:sysClr val="windowText" lastClr="000000"/>
              </a:solidFill>
              <a:latin typeface="Arial Narrow" panose="020B0606020202030204" pitchFamily="34" charset="0"/>
              <a:ea typeface="+mn-ea"/>
              <a:cs typeface="+mn-cs"/>
            </a:rPr>
            <a:t>protección al consumidor</a:t>
          </a:r>
        </a:p>
      </dsp:txBody>
      <dsp:txXfrm>
        <a:off x="1930004" y="3568141"/>
        <a:ext cx="2328194" cy="443558"/>
      </dsp:txXfrm>
    </dsp:sp>
    <dsp:sp modelId="{A756659E-4D9F-41C1-ABDD-7DB30DD8B5EA}">
      <dsp:nvSpPr>
        <dsp:cNvPr id="0" name=""/>
        <dsp:cNvSpPr/>
      </dsp:nvSpPr>
      <dsp:spPr>
        <a:xfrm rot="21437588">
          <a:off x="4271919" y="3783657"/>
          <a:ext cx="142064" cy="5817"/>
        </a:xfrm>
        <a:custGeom>
          <a:avLst/>
          <a:gdLst/>
          <a:ahLst/>
          <a:cxnLst/>
          <a:rect l="0" t="0" r="0" b="0"/>
          <a:pathLst>
            <a:path>
              <a:moveTo>
                <a:pt x="0" y="2760"/>
              </a:moveTo>
              <a:lnTo>
                <a:pt x="128496" y="2760"/>
              </a:lnTo>
            </a:path>
          </a:pathLst>
        </a:custGeom>
        <a:noFill/>
        <a:ln w="12700" cap="flat" cmpd="sng" algn="ctr">
          <a:solidFill>
            <a:srgbClr val="4472C4">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b="0" kern="1200">
            <a:solidFill>
              <a:sysClr val="windowText" lastClr="000000"/>
            </a:solidFill>
            <a:latin typeface="Arial Narrow" panose="020B0606020202030204" pitchFamily="34" charset="0"/>
            <a:ea typeface="+mn-ea"/>
            <a:cs typeface="+mn-cs"/>
          </a:endParaRPr>
        </a:p>
      </dsp:txBody>
      <dsp:txXfrm>
        <a:off x="4339400" y="3783014"/>
        <a:ext cx="7103" cy="7103"/>
      </dsp:txXfrm>
    </dsp:sp>
    <dsp:sp modelId="{AD891534-8F64-44EF-ABCF-492CF044721B}">
      <dsp:nvSpPr>
        <dsp:cNvPr id="0" name=""/>
        <dsp:cNvSpPr/>
      </dsp:nvSpPr>
      <dsp:spPr>
        <a:xfrm>
          <a:off x="4413904" y="3547244"/>
          <a:ext cx="3383843" cy="471933"/>
        </a:xfrm>
        <a:prstGeom prst="roundRect">
          <a:avLst>
            <a:gd name="adj" fmla="val 10000"/>
          </a:avLst>
        </a:prstGeom>
        <a:solidFill>
          <a:srgbClr val="FFC000">
            <a:lumMod val="40000"/>
            <a:lumOff val="60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b="0" kern="1200" dirty="0">
              <a:solidFill>
                <a:sysClr val="windowText" lastClr="000000"/>
              </a:solidFill>
              <a:latin typeface="Arial Narrow" panose="020B0606020202030204" pitchFamily="34" charset="0"/>
              <a:ea typeface="+mn-ea"/>
              <a:cs typeface="+mn-cs"/>
            </a:rPr>
            <a:t>Portal de la PROFECO/Revista del Consumidor/Boletín electrónico "Brújula de Compra" y redes sociales y perfiles oficiales</a:t>
          </a:r>
        </a:p>
      </dsp:txBody>
      <dsp:txXfrm>
        <a:off x="4427726" y="3561066"/>
        <a:ext cx="3356199" cy="444289"/>
      </dsp:txXfrm>
    </dsp:sp>
    <dsp:sp modelId="{1D941B60-75D9-4CEA-A3CE-896BDBFD3DDE}">
      <dsp:nvSpPr>
        <dsp:cNvPr id="0" name=""/>
        <dsp:cNvSpPr/>
      </dsp:nvSpPr>
      <dsp:spPr>
        <a:xfrm rot="21544570">
          <a:off x="7797728" y="3777891"/>
          <a:ext cx="299133" cy="5817"/>
        </a:xfrm>
        <a:custGeom>
          <a:avLst/>
          <a:gdLst/>
          <a:ahLst/>
          <a:cxnLst/>
          <a:rect l="0" t="0" r="0" b="0"/>
          <a:pathLst>
            <a:path>
              <a:moveTo>
                <a:pt x="0" y="2760"/>
              </a:moveTo>
              <a:lnTo>
                <a:pt x="172447" y="2760"/>
              </a:lnTo>
            </a:path>
          </a:pathLst>
        </a:custGeom>
        <a:noFill/>
        <a:ln w="12700" cap="flat" cmpd="sng" algn="ctr">
          <a:solidFill>
            <a:srgbClr val="ED7D31">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solidFill>
              <a:sysClr val="windowText" lastClr="000000">
                <a:hueOff val="0"/>
                <a:satOff val="0"/>
                <a:lumOff val="0"/>
                <a:alphaOff val="0"/>
              </a:sysClr>
            </a:solidFill>
            <a:latin typeface="Arial Narrow" panose="020B0606020202030204" pitchFamily="34" charset="0"/>
            <a:ea typeface="+mn-ea"/>
            <a:cs typeface="+mn-cs"/>
          </a:endParaRPr>
        </a:p>
      </dsp:txBody>
      <dsp:txXfrm>
        <a:off x="7939817" y="3773321"/>
        <a:ext cx="14956" cy="14956"/>
      </dsp:txXfrm>
    </dsp:sp>
    <dsp:sp modelId="{70F416C3-64CF-44AF-980D-B412CB072ADA}">
      <dsp:nvSpPr>
        <dsp:cNvPr id="0" name=""/>
        <dsp:cNvSpPr/>
      </dsp:nvSpPr>
      <dsp:spPr>
        <a:xfrm>
          <a:off x="8096843" y="3565396"/>
          <a:ext cx="2126017" cy="425983"/>
        </a:xfrm>
        <a:prstGeom prst="roundRect">
          <a:avLst>
            <a:gd name="adj" fmla="val 10000"/>
          </a:avLst>
        </a:prstGeom>
        <a:solidFill>
          <a:srgbClr val="92D050"/>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b="0" kern="1200" dirty="0">
              <a:solidFill>
                <a:sysClr val="windowText" lastClr="000000"/>
              </a:solidFill>
              <a:latin typeface="Arial Narrow" panose="020B0606020202030204" pitchFamily="34" charset="0"/>
              <a:ea typeface="+mn-ea"/>
              <a:cs typeface="+mn-cs"/>
            </a:rPr>
            <a:t>Cumple con el estándar</a:t>
          </a:r>
        </a:p>
      </dsp:txBody>
      <dsp:txXfrm>
        <a:off x="8109320" y="3577873"/>
        <a:ext cx="2101063" cy="401029"/>
      </dsp:txXfrm>
    </dsp:sp>
    <dsp:sp modelId="{90A80313-1128-45AC-BF78-FE42EB582CAA}">
      <dsp:nvSpPr>
        <dsp:cNvPr id="0" name=""/>
        <dsp:cNvSpPr/>
      </dsp:nvSpPr>
      <dsp:spPr>
        <a:xfrm rot="2915608">
          <a:off x="1287474" y="4031777"/>
          <a:ext cx="756868" cy="5817"/>
        </a:xfrm>
        <a:custGeom>
          <a:avLst/>
          <a:gdLst/>
          <a:ahLst/>
          <a:cxnLst/>
          <a:rect l="0" t="0" r="0" b="0"/>
          <a:pathLst>
            <a:path>
              <a:moveTo>
                <a:pt x="0" y="2760"/>
              </a:moveTo>
              <a:lnTo>
                <a:pt x="530196" y="2760"/>
              </a:lnTo>
            </a:path>
          </a:pathLst>
        </a:custGeom>
        <a:noFill/>
        <a:ln w="12700" cap="flat" cmpd="sng" algn="ctr">
          <a:solidFill>
            <a:srgbClr val="70AD47">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b="0" kern="1200">
            <a:solidFill>
              <a:sysClr val="windowText" lastClr="000000"/>
            </a:solidFill>
            <a:latin typeface="Arial Narrow" panose="020B0606020202030204" pitchFamily="34" charset="0"/>
            <a:ea typeface="+mn-ea"/>
            <a:cs typeface="+mn-cs"/>
          </a:endParaRPr>
        </a:p>
      </dsp:txBody>
      <dsp:txXfrm>
        <a:off x="1646987" y="4015764"/>
        <a:ext cx="37843" cy="37843"/>
      </dsp:txXfrm>
    </dsp:sp>
    <dsp:sp modelId="{97F67627-48D0-47B9-94AB-8069E4E8F151}">
      <dsp:nvSpPr>
        <dsp:cNvPr id="0" name=""/>
        <dsp:cNvSpPr/>
      </dsp:nvSpPr>
      <dsp:spPr>
        <a:xfrm>
          <a:off x="1916204" y="4082945"/>
          <a:ext cx="2355794" cy="471158"/>
        </a:xfrm>
        <a:prstGeom prst="roundRect">
          <a:avLst>
            <a:gd name="adj" fmla="val 10000"/>
          </a:avLst>
        </a:prstGeom>
        <a:solidFill>
          <a:srgbClr val="FFC000">
            <a:lumMod val="60000"/>
            <a:lumOff val="40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b="1" kern="1200" dirty="0">
              <a:solidFill>
                <a:sysClr val="windowText" lastClr="000000"/>
              </a:solidFill>
              <a:latin typeface="Arial Narrow" panose="020B0606020202030204" pitchFamily="34" charset="0"/>
              <a:ea typeface="+mn-ea"/>
              <a:cs typeface="+mn-cs"/>
            </a:rPr>
            <a:t>Campañas </a:t>
          </a:r>
          <a:r>
            <a:rPr lang="es-MX" sz="1100" b="0" kern="1200" dirty="0">
              <a:solidFill>
                <a:sysClr val="windowText" lastClr="000000"/>
              </a:solidFill>
              <a:latin typeface="Arial Narrow" panose="020B0606020202030204" pitchFamily="34" charset="0"/>
              <a:ea typeface="+mn-ea"/>
              <a:cs typeface="+mn-cs"/>
            </a:rPr>
            <a:t>y programas de educación y comunicación para propiciar </a:t>
          </a:r>
          <a:r>
            <a:rPr lang="es-MX" sz="1100" b="1" kern="1200" dirty="0">
              <a:solidFill>
                <a:sysClr val="windowText" lastClr="000000"/>
              </a:solidFill>
              <a:latin typeface="Arial Narrow" panose="020B0606020202030204" pitchFamily="34" charset="0"/>
              <a:ea typeface="+mn-ea"/>
              <a:cs typeface="+mn-cs"/>
            </a:rPr>
            <a:t>hábitos alimenticios sanos</a:t>
          </a:r>
        </a:p>
      </dsp:txBody>
      <dsp:txXfrm>
        <a:off x="1930004" y="4096745"/>
        <a:ext cx="2328194" cy="443558"/>
      </dsp:txXfrm>
    </dsp:sp>
    <dsp:sp modelId="{F7F274B4-2E17-4617-890B-50C88F615038}">
      <dsp:nvSpPr>
        <dsp:cNvPr id="0" name=""/>
        <dsp:cNvSpPr/>
      </dsp:nvSpPr>
      <dsp:spPr>
        <a:xfrm rot="21437588">
          <a:off x="4271919" y="4312261"/>
          <a:ext cx="142064" cy="5817"/>
        </a:xfrm>
        <a:custGeom>
          <a:avLst/>
          <a:gdLst/>
          <a:ahLst/>
          <a:cxnLst/>
          <a:rect l="0" t="0" r="0" b="0"/>
          <a:pathLst>
            <a:path>
              <a:moveTo>
                <a:pt x="0" y="2760"/>
              </a:moveTo>
              <a:lnTo>
                <a:pt x="128496" y="2760"/>
              </a:lnTo>
            </a:path>
          </a:pathLst>
        </a:custGeom>
        <a:noFill/>
        <a:ln w="12700" cap="flat" cmpd="sng" algn="ctr">
          <a:solidFill>
            <a:srgbClr val="4472C4">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b="0" kern="1200">
            <a:solidFill>
              <a:sysClr val="windowText" lastClr="000000"/>
            </a:solidFill>
            <a:latin typeface="Arial Narrow" panose="020B0606020202030204" pitchFamily="34" charset="0"/>
            <a:ea typeface="+mn-ea"/>
            <a:cs typeface="+mn-cs"/>
          </a:endParaRPr>
        </a:p>
      </dsp:txBody>
      <dsp:txXfrm>
        <a:off x="4339400" y="4311618"/>
        <a:ext cx="7103" cy="7103"/>
      </dsp:txXfrm>
    </dsp:sp>
    <dsp:sp modelId="{F0AA0A3E-25EF-4824-88BB-DECD466EF551}">
      <dsp:nvSpPr>
        <dsp:cNvPr id="0" name=""/>
        <dsp:cNvSpPr/>
      </dsp:nvSpPr>
      <dsp:spPr>
        <a:xfrm>
          <a:off x="4413904" y="4075848"/>
          <a:ext cx="3383843" cy="471933"/>
        </a:xfrm>
        <a:prstGeom prst="roundRect">
          <a:avLst>
            <a:gd name="adj" fmla="val 10000"/>
          </a:avLst>
        </a:prstGeom>
        <a:solidFill>
          <a:srgbClr val="FFC000">
            <a:lumMod val="40000"/>
            <a:lumOff val="60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b="0" kern="1200" dirty="0">
              <a:solidFill>
                <a:sysClr val="windowText" lastClr="000000"/>
              </a:solidFill>
              <a:latin typeface="Arial Narrow" panose="020B0606020202030204" pitchFamily="34" charset="0"/>
              <a:ea typeface="+mn-ea"/>
              <a:cs typeface="+mn-cs"/>
            </a:rPr>
            <a:t>Campaña "Chécate, Mídete, Muévete". Del IMSS</a:t>
          </a:r>
        </a:p>
      </dsp:txBody>
      <dsp:txXfrm>
        <a:off x="4427726" y="4089670"/>
        <a:ext cx="3356199" cy="444289"/>
      </dsp:txXfrm>
    </dsp:sp>
    <dsp:sp modelId="{14AE8A2C-B08C-4648-9229-F96EA42BCDF7}">
      <dsp:nvSpPr>
        <dsp:cNvPr id="0" name=""/>
        <dsp:cNvSpPr/>
      </dsp:nvSpPr>
      <dsp:spPr>
        <a:xfrm rot="21544570">
          <a:off x="7797728" y="4306495"/>
          <a:ext cx="299133" cy="5817"/>
        </a:xfrm>
        <a:custGeom>
          <a:avLst/>
          <a:gdLst/>
          <a:ahLst/>
          <a:cxnLst/>
          <a:rect l="0" t="0" r="0" b="0"/>
          <a:pathLst>
            <a:path>
              <a:moveTo>
                <a:pt x="0" y="2760"/>
              </a:moveTo>
              <a:lnTo>
                <a:pt x="172447" y="2760"/>
              </a:lnTo>
            </a:path>
          </a:pathLst>
        </a:custGeom>
        <a:noFill/>
        <a:ln w="12700" cap="flat" cmpd="sng" algn="ctr">
          <a:solidFill>
            <a:srgbClr val="ED7D31">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solidFill>
              <a:sysClr val="windowText" lastClr="000000">
                <a:hueOff val="0"/>
                <a:satOff val="0"/>
                <a:lumOff val="0"/>
                <a:alphaOff val="0"/>
              </a:sysClr>
            </a:solidFill>
            <a:latin typeface="Arial Narrow" panose="020B0606020202030204" pitchFamily="34" charset="0"/>
            <a:ea typeface="+mn-ea"/>
            <a:cs typeface="+mn-cs"/>
          </a:endParaRPr>
        </a:p>
      </dsp:txBody>
      <dsp:txXfrm>
        <a:off x="7939817" y="4301925"/>
        <a:ext cx="14956" cy="14956"/>
      </dsp:txXfrm>
    </dsp:sp>
    <dsp:sp modelId="{57390390-B3D0-4D6F-B16C-89FBFE35BE40}">
      <dsp:nvSpPr>
        <dsp:cNvPr id="0" name=""/>
        <dsp:cNvSpPr/>
      </dsp:nvSpPr>
      <dsp:spPr>
        <a:xfrm>
          <a:off x="8096843" y="4094000"/>
          <a:ext cx="2126017" cy="425983"/>
        </a:xfrm>
        <a:prstGeom prst="roundRect">
          <a:avLst>
            <a:gd name="adj" fmla="val 10000"/>
          </a:avLst>
        </a:prstGeom>
        <a:solidFill>
          <a:srgbClr val="FFC000">
            <a:lumMod val="60000"/>
            <a:lumOff val="40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b="0" kern="1200" dirty="0">
              <a:solidFill>
                <a:sysClr val="windowText" lastClr="000000"/>
              </a:solidFill>
              <a:latin typeface="Arial Narrow" panose="020B0606020202030204" pitchFamily="34" charset="0"/>
              <a:ea typeface="+mn-ea"/>
              <a:cs typeface="+mn-cs"/>
            </a:rPr>
            <a:t>Cumplimineto parcial</a:t>
          </a:r>
        </a:p>
      </dsp:txBody>
      <dsp:txXfrm>
        <a:off x="8109320" y="4106477"/>
        <a:ext cx="2101063" cy="401029"/>
      </dsp:txXfrm>
    </dsp:sp>
    <dsp:sp modelId="{D4CC3486-3FCD-499F-8749-AFBC444420E1}">
      <dsp:nvSpPr>
        <dsp:cNvPr id="0" name=""/>
        <dsp:cNvSpPr/>
      </dsp:nvSpPr>
      <dsp:spPr>
        <a:xfrm rot="3926616">
          <a:off x="1063641" y="4295731"/>
          <a:ext cx="1204533" cy="5817"/>
        </a:xfrm>
        <a:custGeom>
          <a:avLst/>
          <a:gdLst/>
          <a:ahLst/>
          <a:cxnLst/>
          <a:rect l="0" t="0" r="0" b="0"/>
          <a:pathLst>
            <a:path>
              <a:moveTo>
                <a:pt x="0" y="2760"/>
              </a:moveTo>
              <a:lnTo>
                <a:pt x="1016811" y="2760"/>
              </a:lnTo>
            </a:path>
          </a:pathLst>
        </a:custGeom>
        <a:noFill/>
        <a:ln w="12700" cap="flat" cmpd="sng" algn="ctr">
          <a:solidFill>
            <a:srgbClr val="70AD47">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b="0" kern="1200">
            <a:solidFill>
              <a:sysClr val="windowText" lastClr="000000"/>
            </a:solidFill>
            <a:latin typeface="Arial Narrow" panose="020B0606020202030204" pitchFamily="34" charset="0"/>
            <a:ea typeface="+mn-ea"/>
            <a:cs typeface="+mn-cs"/>
          </a:endParaRPr>
        </a:p>
      </dsp:txBody>
      <dsp:txXfrm>
        <a:off x="1635795" y="4268526"/>
        <a:ext cx="60226" cy="60226"/>
      </dsp:txXfrm>
    </dsp:sp>
    <dsp:sp modelId="{ECECAAE9-CC56-4736-9F8C-F388FCFE1401}">
      <dsp:nvSpPr>
        <dsp:cNvPr id="0" name=""/>
        <dsp:cNvSpPr/>
      </dsp:nvSpPr>
      <dsp:spPr>
        <a:xfrm>
          <a:off x="1916204" y="4610854"/>
          <a:ext cx="2355794" cy="471158"/>
        </a:xfrm>
        <a:prstGeom prst="roundRect">
          <a:avLst>
            <a:gd name="adj" fmla="val 10000"/>
          </a:avLst>
        </a:prstGeom>
        <a:solidFill>
          <a:srgbClr val="FFC000">
            <a:lumMod val="60000"/>
            <a:lumOff val="40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b="0" kern="1200" dirty="0">
              <a:solidFill>
                <a:sysClr val="windowText" lastClr="000000"/>
              </a:solidFill>
              <a:latin typeface="Arial Narrow" panose="020B0606020202030204" pitchFamily="34" charset="0"/>
              <a:ea typeface="+mn-ea"/>
              <a:cs typeface="+mn-cs"/>
            </a:rPr>
            <a:t>Programas de divulgación y promoción del derecho a la alimentación, atendiendo a la diversidad cultural</a:t>
          </a:r>
        </a:p>
      </dsp:txBody>
      <dsp:txXfrm>
        <a:off x="1930004" y="4624654"/>
        <a:ext cx="2328194" cy="443558"/>
      </dsp:txXfrm>
    </dsp:sp>
    <dsp:sp modelId="{1E1037FE-625A-45AC-A780-AEDF26AE4EF8}">
      <dsp:nvSpPr>
        <dsp:cNvPr id="0" name=""/>
        <dsp:cNvSpPr/>
      </dsp:nvSpPr>
      <dsp:spPr>
        <a:xfrm rot="298245">
          <a:off x="4271731" y="4849696"/>
          <a:ext cx="142441" cy="5817"/>
        </a:xfrm>
        <a:custGeom>
          <a:avLst/>
          <a:gdLst/>
          <a:ahLst/>
          <a:cxnLst/>
          <a:rect l="0" t="0" r="0" b="0"/>
          <a:pathLst>
            <a:path>
              <a:moveTo>
                <a:pt x="0" y="2760"/>
              </a:moveTo>
              <a:lnTo>
                <a:pt x="128496" y="2760"/>
              </a:lnTo>
            </a:path>
          </a:pathLst>
        </a:custGeom>
        <a:noFill/>
        <a:ln w="12700" cap="flat" cmpd="sng" algn="ctr">
          <a:solidFill>
            <a:srgbClr val="4472C4">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b="0" kern="1200">
            <a:solidFill>
              <a:sysClr val="windowText" lastClr="000000"/>
            </a:solidFill>
            <a:latin typeface="Arial Narrow" panose="020B0606020202030204" pitchFamily="34" charset="0"/>
            <a:ea typeface="+mn-ea"/>
            <a:cs typeface="+mn-cs"/>
          </a:endParaRPr>
        </a:p>
      </dsp:txBody>
      <dsp:txXfrm>
        <a:off x="4339390" y="4849043"/>
        <a:ext cx="7122" cy="7122"/>
      </dsp:txXfrm>
    </dsp:sp>
    <dsp:sp modelId="{F93D00F6-74A6-4FC1-88DB-645E44BC0708}">
      <dsp:nvSpPr>
        <dsp:cNvPr id="0" name=""/>
        <dsp:cNvSpPr/>
      </dsp:nvSpPr>
      <dsp:spPr>
        <a:xfrm>
          <a:off x="4413904" y="4622808"/>
          <a:ext cx="3383843" cy="471933"/>
        </a:xfrm>
        <a:prstGeom prst="roundRect">
          <a:avLst>
            <a:gd name="adj" fmla="val 10000"/>
          </a:avLst>
        </a:prstGeom>
        <a:solidFill>
          <a:srgbClr val="FFC000">
            <a:lumMod val="40000"/>
            <a:lumOff val="60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b="0" kern="1200" dirty="0">
              <a:solidFill>
                <a:sysClr val="windowText" lastClr="000000"/>
              </a:solidFill>
              <a:latin typeface="Arial Narrow" panose="020B0606020202030204" pitchFamily="34" charset="0"/>
              <a:ea typeface="+mn-ea"/>
              <a:cs typeface="+mn-cs"/>
            </a:rPr>
            <a:t>México no respondió</a:t>
          </a:r>
        </a:p>
      </dsp:txBody>
      <dsp:txXfrm>
        <a:off x="4427726" y="4636630"/>
        <a:ext cx="3356199" cy="444289"/>
      </dsp:txXfrm>
    </dsp:sp>
    <dsp:sp modelId="{A3E4B571-7C63-4EE2-9B5B-B0D5ED5D1E7B}">
      <dsp:nvSpPr>
        <dsp:cNvPr id="0" name=""/>
        <dsp:cNvSpPr/>
      </dsp:nvSpPr>
      <dsp:spPr>
        <a:xfrm rot="21217690">
          <a:off x="7796818" y="4839167"/>
          <a:ext cx="300953" cy="5817"/>
        </a:xfrm>
        <a:custGeom>
          <a:avLst/>
          <a:gdLst/>
          <a:ahLst/>
          <a:cxnLst/>
          <a:rect l="0" t="0" r="0" b="0"/>
          <a:pathLst>
            <a:path>
              <a:moveTo>
                <a:pt x="0" y="2760"/>
              </a:moveTo>
              <a:lnTo>
                <a:pt x="172447" y="2760"/>
              </a:lnTo>
            </a:path>
          </a:pathLst>
        </a:custGeom>
        <a:noFill/>
        <a:ln w="12700" cap="flat" cmpd="sng" algn="ctr">
          <a:solidFill>
            <a:srgbClr val="ED7D31">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solidFill>
              <a:sysClr val="windowText" lastClr="000000">
                <a:hueOff val="0"/>
                <a:satOff val="0"/>
                <a:lumOff val="0"/>
                <a:alphaOff val="0"/>
              </a:sysClr>
            </a:solidFill>
            <a:latin typeface="Arial Narrow" panose="020B0606020202030204" pitchFamily="34" charset="0"/>
            <a:ea typeface="+mn-ea"/>
            <a:cs typeface="+mn-cs"/>
          </a:endParaRPr>
        </a:p>
      </dsp:txBody>
      <dsp:txXfrm>
        <a:off x="7939771" y="4834551"/>
        <a:ext cx="15047" cy="15047"/>
      </dsp:txXfrm>
    </dsp:sp>
    <dsp:sp modelId="{9F7C3FED-6038-4750-99EC-4173BBE823D6}">
      <dsp:nvSpPr>
        <dsp:cNvPr id="0" name=""/>
        <dsp:cNvSpPr/>
      </dsp:nvSpPr>
      <dsp:spPr>
        <a:xfrm>
          <a:off x="8096843" y="4612383"/>
          <a:ext cx="2126017" cy="425983"/>
        </a:xfrm>
        <a:prstGeom prst="roundRect">
          <a:avLst>
            <a:gd name="adj" fmla="val 10000"/>
          </a:avLst>
        </a:prstGeom>
        <a:solidFill>
          <a:sysClr val="window" lastClr="FFFFFF">
            <a:lumMod val="75000"/>
          </a:sys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b="0" kern="1200" dirty="0">
              <a:solidFill>
                <a:sysClr val="windowText" lastClr="000000"/>
              </a:solidFill>
              <a:latin typeface="Arial Narrow" panose="020B0606020202030204" pitchFamily="34" charset="0"/>
              <a:ea typeface="+mn-ea"/>
              <a:cs typeface="+mn-cs"/>
            </a:rPr>
            <a:t>Sin información</a:t>
          </a:r>
        </a:p>
      </dsp:txBody>
      <dsp:txXfrm>
        <a:off x="8109320" y="4624860"/>
        <a:ext cx="2101063" cy="401029"/>
      </dsp:txXfrm>
    </dsp:sp>
    <dsp:sp modelId="{61379183-602C-400D-9CDC-638111851D3C}">
      <dsp:nvSpPr>
        <dsp:cNvPr id="0" name=""/>
        <dsp:cNvSpPr/>
      </dsp:nvSpPr>
      <dsp:spPr>
        <a:xfrm rot="4348389">
          <a:off x="834784" y="4540478"/>
          <a:ext cx="1662248" cy="5817"/>
        </a:xfrm>
        <a:custGeom>
          <a:avLst/>
          <a:gdLst/>
          <a:ahLst/>
          <a:cxnLst/>
          <a:rect l="0" t="0" r="0" b="0"/>
          <a:pathLst>
            <a:path>
              <a:moveTo>
                <a:pt x="0" y="2760"/>
              </a:moveTo>
              <a:lnTo>
                <a:pt x="1492172" y="2760"/>
              </a:lnTo>
            </a:path>
          </a:pathLst>
        </a:custGeom>
        <a:noFill/>
        <a:ln w="12700" cap="flat" cmpd="sng" algn="ctr">
          <a:solidFill>
            <a:srgbClr val="70AD47">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b="0" kern="1200">
            <a:solidFill>
              <a:sysClr val="windowText" lastClr="000000"/>
            </a:solidFill>
            <a:latin typeface="Arial Narrow" panose="020B0606020202030204" pitchFamily="34" charset="0"/>
            <a:ea typeface="+mn-ea"/>
            <a:cs typeface="+mn-cs"/>
          </a:endParaRPr>
        </a:p>
      </dsp:txBody>
      <dsp:txXfrm>
        <a:off x="1624352" y="4501830"/>
        <a:ext cx="83112" cy="83112"/>
      </dsp:txXfrm>
    </dsp:sp>
    <dsp:sp modelId="{C70C0F65-7411-4561-A652-8D0886508EB1}">
      <dsp:nvSpPr>
        <dsp:cNvPr id="0" name=""/>
        <dsp:cNvSpPr/>
      </dsp:nvSpPr>
      <dsp:spPr>
        <a:xfrm>
          <a:off x="1916204" y="5100347"/>
          <a:ext cx="2355794" cy="471158"/>
        </a:xfrm>
        <a:prstGeom prst="roundRect">
          <a:avLst>
            <a:gd name="adj" fmla="val 10000"/>
          </a:avLst>
        </a:prstGeom>
        <a:solidFill>
          <a:srgbClr val="FFC000">
            <a:lumMod val="60000"/>
            <a:lumOff val="40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b="0" kern="1200" dirty="0">
              <a:solidFill>
                <a:sysClr val="windowText" lastClr="000000"/>
              </a:solidFill>
              <a:latin typeface="Arial Narrow" panose="020B0606020202030204" pitchFamily="34" charset="0"/>
              <a:ea typeface="+mn-ea"/>
              <a:cs typeface="+mn-cs"/>
            </a:rPr>
            <a:t>Mecanismo de información para monitorear las variaciones climáticas</a:t>
          </a:r>
        </a:p>
      </dsp:txBody>
      <dsp:txXfrm>
        <a:off x="1930004" y="5114147"/>
        <a:ext cx="2328194" cy="443558"/>
      </dsp:txXfrm>
    </dsp:sp>
    <dsp:sp modelId="{1F325940-31C5-4D17-903A-8E4BCCEA2E55}">
      <dsp:nvSpPr>
        <dsp:cNvPr id="0" name=""/>
        <dsp:cNvSpPr/>
      </dsp:nvSpPr>
      <dsp:spPr>
        <a:xfrm rot="549455">
          <a:off x="4271082" y="5344456"/>
          <a:ext cx="143737" cy="5817"/>
        </a:xfrm>
        <a:custGeom>
          <a:avLst/>
          <a:gdLst/>
          <a:ahLst/>
          <a:cxnLst/>
          <a:rect l="0" t="0" r="0" b="0"/>
          <a:pathLst>
            <a:path>
              <a:moveTo>
                <a:pt x="0" y="2760"/>
              </a:moveTo>
              <a:lnTo>
                <a:pt x="128496" y="2760"/>
              </a:lnTo>
            </a:path>
          </a:pathLst>
        </a:custGeom>
        <a:noFill/>
        <a:ln w="12700" cap="flat" cmpd="sng" algn="ctr">
          <a:solidFill>
            <a:srgbClr val="4472C4">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b="0" kern="1200">
            <a:solidFill>
              <a:sysClr val="windowText" lastClr="000000"/>
            </a:solidFill>
            <a:latin typeface="Arial Narrow" panose="020B0606020202030204" pitchFamily="34" charset="0"/>
            <a:ea typeface="+mn-ea"/>
            <a:cs typeface="+mn-cs"/>
          </a:endParaRPr>
        </a:p>
      </dsp:txBody>
      <dsp:txXfrm>
        <a:off x="4339358" y="5343771"/>
        <a:ext cx="7186" cy="7186"/>
      </dsp:txXfrm>
    </dsp:sp>
    <dsp:sp modelId="{3A944E11-F364-45DD-9660-53DA6A6AF1D6}">
      <dsp:nvSpPr>
        <dsp:cNvPr id="0" name=""/>
        <dsp:cNvSpPr/>
      </dsp:nvSpPr>
      <dsp:spPr>
        <a:xfrm>
          <a:off x="4413904" y="5122836"/>
          <a:ext cx="3383843" cy="471933"/>
        </a:xfrm>
        <a:prstGeom prst="roundRect">
          <a:avLst>
            <a:gd name="adj" fmla="val 10000"/>
          </a:avLst>
        </a:prstGeom>
        <a:solidFill>
          <a:srgbClr val="FFC000">
            <a:lumMod val="40000"/>
            <a:lumOff val="60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b="0" kern="1200" dirty="0">
              <a:solidFill>
                <a:sysClr val="windowText" lastClr="000000"/>
              </a:solidFill>
              <a:latin typeface="Arial Narrow" panose="020B0606020202030204" pitchFamily="34" charset="0"/>
              <a:ea typeface="+mn-ea"/>
              <a:cs typeface="+mn-cs"/>
            </a:rPr>
            <a:t>Sistema de Información sobre el Cambio Climático/Sistema Nacional de Información de la Calidad del Aire </a:t>
          </a:r>
        </a:p>
      </dsp:txBody>
      <dsp:txXfrm>
        <a:off x="4427726" y="5136658"/>
        <a:ext cx="3356199" cy="444289"/>
      </dsp:txXfrm>
    </dsp:sp>
    <dsp:sp modelId="{6918A70F-1192-440D-BD79-138E3739326D}">
      <dsp:nvSpPr>
        <dsp:cNvPr id="0" name=""/>
        <dsp:cNvSpPr/>
      </dsp:nvSpPr>
      <dsp:spPr>
        <a:xfrm rot="21326173">
          <a:off x="7797272" y="5343957"/>
          <a:ext cx="300046" cy="5817"/>
        </a:xfrm>
        <a:custGeom>
          <a:avLst/>
          <a:gdLst/>
          <a:ahLst/>
          <a:cxnLst/>
          <a:rect l="0" t="0" r="0" b="0"/>
          <a:pathLst>
            <a:path>
              <a:moveTo>
                <a:pt x="0" y="2760"/>
              </a:moveTo>
              <a:lnTo>
                <a:pt x="172447" y="2760"/>
              </a:lnTo>
            </a:path>
          </a:pathLst>
        </a:custGeom>
        <a:noFill/>
        <a:ln w="12700" cap="flat" cmpd="sng" algn="ctr">
          <a:solidFill>
            <a:srgbClr val="ED7D31">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solidFill>
              <a:sysClr val="windowText" lastClr="000000">
                <a:hueOff val="0"/>
                <a:satOff val="0"/>
                <a:lumOff val="0"/>
                <a:alphaOff val="0"/>
              </a:sysClr>
            </a:solidFill>
            <a:latin typeface="Arial Narrow" panose="020B0606020202030204" pitchFamily="34" charset="0"/>
            <a:ea typeface="+mn-ea"/>
            <a:cs typeface="+mn-cs"/>
          </a:endParaRPr>
        </a:p>
      </dsp:txBody>
      <dsp:txXfrm>
        <a:off x="7939794" y="5339364"/>
        <a:ext cx="15002" cy="15002"/>
      </dsp:txXfrm>
    </dsp:sp>
    <dsp:sp modelId="{607A77F6-CE4E-41F9-ABBE-FF4529BEA7FA}">
      <dsp:nvSpPr>
        <dsp:cNvPr id="0" name=""/>
        <dsp:cNvSpPr/>
      </dsp:nvSpPr>
      <dsp:spPr>
        <a:xfrm>
          <a:off x="8096843" y="5121936"/>
          <a:ext cx="2126017" cy="425983"/>
        </a:xfrm>
        <a:prstGeom prst="roundRect">
          <a:avLst>
            <a:gd name="adj" fmla="val 10000"/>
          </a:avLst>
        </a:prstGeom>
        <a:solidFill>
          <a:srgbClr val="92D050"/>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b="0" kern="1200" dirty="0">
              <a:solidFill>
                <a:sysClr val="windowText" lastClr="000000"/>
              </a:solidFill>
              <a:latin typeface="Arial Narrow" panose="020B0606020202030204" pitchFamily="34" charset="0"/>
              <a:ea typeface="+mn-ea"/>
              <a:cs typeface="+mn-cs"/>
            </a:rPr>
            <a:t>Cumple con el estándar</a:t>
          </a:r>
        </a:p>
      </dsp:txBody>
      <dsp:txXfrm>
        <a:off x="8109320" y="5134413"/>
        <a:ext cx="2101063" cy="401029"/>
      </dsp:txXfrm>
    </dsp:sp>
    <dsp:sp modelId="{BB0948CE-57E3-4F2D-A808-D2C5B214F761}">
      <dsp:nvSpPr>
        <dsp:cNvPr id="0" name=""/>
        <dsp:cNvSpPr/>
      </dsp:nvSpPr>
      <dsp:spPr>
        <a:xfrm>
          <a:off x="0" y="5512946"/>
          <a:ext cx="1372402" cy="497587"/>
        </a:xfrm>
        <a:prstGeom prst="roundRect">
          <a:avLst>
            <a:gd name="adj" fmla="val 10000"/>
          </a:avLst>
        </a:prstGeom>
        <a:solidFill>
          <a:srgbClr val="FFC000"/>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b="1" kern="1200" dirty="0">
              <a:solidFill>
                <a:sysClr val="windowText" lastClr="000000"/>
              </a:solidFill>
              <a:latin typeface="Arial Narrow" panose="020B0606020202030204" pitchFamily="34" charset="0"/>
              <a:ea typeface="+mn-ea"/>
              <a:cs typeface="+mn-cs"/>
            </a:rPr>
            <a:t>Acceso a la justicia</a:t>
          </a:r>
        </a:p>
      </dsp:txBody>
      <dsp:txXfrm>
        <a:off x="14574" y="5527520"/>
        <a:ext cx="1343254" cy="468439"/>
      </dsp:txXfrm>
    </dsp:sp>
    <dsp:sp modelId="{28F5AC91-5156-46B0-933D-85139F4C4CC0}">
      <dsp:nvSpPr>
        <dsp:cNvPr id="0" name=""/>
        <dsp:cNvSpPr/>
      </dsp:nvSpPr>
      <dsp:spPr>
        <a:xfrm rot="81433">
          <a:off x="1372323" y="5765438"/>
          <a:ext cx="557901" cy="5817"/>
        </a:xfrm>
        <a:custGeom>
          <a:avLst/>
          <a:gdLst/>
          <a:ahLst/>
          <a:cxnLst/>
          <a:rect l="0" t="0" r="0" b="0"/>
          <a:pathLst>
            <a:path>
              <a:moveTo>
                <a:pt x="0" y="2760"/>
              </a:moveTo>
              <a:lnTo>
                <a:pt x="131675" y="2760"/>
              </a:lnTo>
            </a:path>
          </a:pathLst>
        </a:custGeom>
        <a:noFill/>
        <a:ln w="12700" cap="flat" cmpd="sng" algn="ctr">
          <a:solidFill>
            <a:srgbClr val="70AD47">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b="0" kern="1200">
            <a:solidFill>
              <a:sysClr val="windowText" lastClr="000000">
                <a:hueOff val="0"/>
                <a:satOff val="0"/>
                <a:lumOff val="0"/>
                <a:alphaOff val="0"/>
              </a:sysClr>
            </a:solidFill>
            <a:latin typeface="Arial Narrow" panose="020B0606020202030204" pitchFamily="34" charset="0"/>
            <a:ea typeface="+mn-ea"/>
            <a:cs typeface="+mn-cs"/>
          </a:endParaRPr>
        </a:p>
      </dsp:txBody>
      <dsp:txXfrm>
        <a:off x="1637327" y="5754399"/>
        <a:ext cx="27895" cy="27895"/>
      </dsp:txXfrm>
    </dsp:sp>
    <dsp:sp modelId="{F04B6F37-2BEF-42B0-B65C-3D85FC9BB30D}">
      <dsp:nvSpPr>
        <dsp:cNvPr id="0" name=""/>
        <dsp:cNvSpPr/>
      </dsp:nvSpPr>
      <dsp:spPr>
        <a:xfrm>
          <a:off x="1930146" y="5539374"/>
          <a:ext cx="2355794" cy="471158"/>
        </a:xfrm>
        <a:prstGeom prst="roundRect">
          <a:avLst>
            <a:gd name="adj" fmla="val 10000"/>
          </a:avLst>
        </a:prstGeom>
        <a:solidFill>
          <a:srgbClr val="FFC000">
            <a:lumMod val="60000"/>
            <a:lumOff val="40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b="1" kern="1200" dirty="0">
              <a:solidFill>
                <a:sysClr val="windowText" lastClr="000000"/>
              </a:solidFill>
              <a:latin typeface="Arial Narrow" panose="020B0606020202030204" pitchFamily="34" charset="0"/>
              <a:ea typeface="+mn-ea"/>
              <a:cs typeface="+mn-cs"/>
            </a:rPr>
            <a:t>Jurisprudencia</a:t>
          </a:r>
        </a:p>
      </dsp:txBody>
      <dsp:txXfrm>
        <a:off x="1943946" y="5553174"/>
        <a:ext cx="2328194" cy="443558"/>
      </dsp:txXfrm>
    </dsp:sp>
    <dsp:sp modelId="{58A00E5D-8F7A-4352-A2FE-6EB95C1F5BEA}">
      <dsp:nvSpPr>
        <dsp:cNvPr id="0" name=""/>
        <dsp:cNvSpPr/>
      </dsp:nvSpPr>
      <dsp:spPr>
        <a:xfrm rot="137190">
          <a:off x="4285888" y="5774698"/>
          <a:ext cx="132963" cy="5817"/>
        </a:xfrm>
        <a:custGeom>
          <a:avLst/>
          <a:gdLst/>
          <a:ahLst/>
          <a:cxnLst/>
          <a:rect l="0" t="0" r="0" b="0"/>
          <a:pathLst>
            <a:path>
              <a:moveTo>
                <a:pt x="0" y="2760"/>
              </a:moveTo>
              <a:lnTo>
                <a:pt x="154647" y="2760"/>
              </a:lnTo>
            </a:path>
          </a:pathLst>
        </a:custGeom>
        <a:noFill/>
        <a:ln w="12700" cap="flat" cmpd="sng" algn="ctr">
          <a:solidFill>
            <a:srgbClr val="4472C4">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b="0" kern="1200">
            <a:solidFill>
              <a:sysClr val="windowText" lastClr="000000">
                <a:hueOff val="0"/>
                <a:satOff val="0"/>
                <a:lumOff val="0"/>
                <a:alphaOff val="0"/>
              </a:sysClr>
            </a:solidFill>
            <a:latin typeface="Arial Narrow" panose="020B0606020202030204" pitchFamily="34" charset="0"/>
            <a:ea typeface="+mn-ea"/>
            <a:cs typeface="+mn-cs"/>
          </a:endParaRPr>
        </a:p>
      </dsp:txBody>
      <dsp:txXfrm>
        <a:off x="4349046" y="5774282"/>
        <a:ext cx="6648" cy="6648"/>
      </dsp:txXfrm>
    </dsp:sp>
    <dsp:sp modelId="{8AB92580-D089-43E8-993F-27D9C72B344D}">
      <dsp:nvSpPr>
        <dsp:cNvPr id="0" name=""/>
        <dsp:cNvSpPr/>
      </dsp:nvSpPr>
      <dsp:spPr>
        <a:xfrm>
          <a:off x="4418799" y="5549984"/>
          <a:ext cx="3335985" cy="460549"/>
        </a:xfrm>
        <a:prstGeom prst="roundRect">
          <a:avLst>
            <a:gd name="adj" fmla="val 10000"/>
          </a:avLst>
        </a:prstGeom>
        <a:solidFill>
          <a:srgbClr val="FFC000">
            <a:lumMod val="40000"/>
            <a:lumOff val="60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b="0" kern="1200" dirty="0">
              <a:solidFill>
                <a:sysClr val="windowText" lastClr="000000"/>
              </a:solidFill>
              <a:latin typeface="Arial Narrow" panose="020B0606020202030204" pitchFamily="34" charset="0"/>
              <a:ea typeface="+mn-ea"/>
              <a:cs typeface="+mn-cs"/>
            </a:rPr>
            <a:t>Salario mínimo vital/Accesibilidad económica a una alimentación adecuada/Acceso a tierras/Derecho al agua</a:t>
          </a:r>
        </a:p>
      </dsp:txBody>
      <dsp:txXfrm>
        <a:off x="4432288" y="5563473"/>
        <a:ext cx="3309007" cy="433571"/>
      </dsp:txXfrm>
    </dsp:sp>
    <dsp:sp modelId="{AE8CA034-17A0-4DBB-BBE2-877564D11EDE}">
      <dsp:nvSpPr>
        <dsp:cNvPr id="0" name=""/>
        <dsp:cNvSpPr/>
      </dsp:nvSpPr>
      <dsp:spPr>
        <a:xfrm rot="202139">
          <a:off x="7754469" y="5788108"/>
          <a:ext cx="366135" cy="5817"/>
        </a:xfrm>
        <a:custGeom>
          <a:avLst/>
          <a:gdLst/>
          <a:ahLst/>
          <a:cxnLst/>
          <a:rect l="0" t="0" r="0" b="0"/>
          <a:pathLst>
            <a:path>
              <a:moveTo>
                <a:pt x="0" y="2760"/>
              </a:moveTo>
              <a:lnTo>
                <a:pt x="223842" y="2760"/>
              </a:lnTo>
            </a:path>
          </a:pathLst>
        </a:custGeom>
        <a:noFill/>
        <a:ln w="12700" cap="flat" cmpd="sng" algn="ctr">
          <a:solidFill>
            <a:srgbClr val="ED7D31">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MX" sz="1100" kern="1200">
            <a:solidFill>
              <a:sysClr val="windowText" lastClr="000000">
                <a:hueOff val="0"/>
                <a:satOff val="0"/>
                <a:lumOff val="0"/>
                <a:alphaOff val="0"/>
              </a:sysClr>
            </a:solidFill>
            <a:latin typeface="Arial Narrow" panose="020B0606020202030204" pitchFamily="34" charset="0"/>
            <a:ea typeface="+mn-ea"/>
            <a:cs typeface="+mn-cs"/>
          </a:endParaRPr>
        </a:p>
      </dsp:txBody>
      <dsp:txXfrm>
        <a:off x="7928383" y="5781863"/>
        <a:ext cx="18306" cy="18306"/>
      </dsp:txXfrm>
    </dsp:sp>
    <dsp:sp modelId="{1B26E1B2-ED71-495D-843E-8EFA578EC374}">
      <dsp:nvSpPr>
        <dsp:cNvPr id="0" name=""/>
        <dsp:cNvSpPr/>
      </dsp:nvSpPr>
      <dsp:spPr>
        <a:xfrm>
          <a:off x="8120288" y="5593017"/>
          <a:ext cx="2083750" cy="417516"/>
        </a:xfrm>
        <a:prstGeom prst="roundRect">
          <a:avLst>
            <a:gd name="adj" fmla="val 10000"/>
          </a:avLst>
        </a:prstGeom>
        <a:solidFill>
          <a:srgbClr val="92D050"/>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b="0" kern="1200" dirty="0">
              <a:solidFill>
                <a:sysClr val="windowText" lastClr="000000"/>
              </a:solidFill>
              <a:latin typeface="Arial Narrow" panose="020B0606020202030204" pitchFamily="34" charset="0"/>
              <a:ea typeface="+mn-ea"/>
              <a:cs typeface="+mn-cs"/>
            </a:rPr>
            <a:t>Cumple con el estándar</a:t>
          </a:r>
        </a:p>
      </dsp:txBody>
      <dsp:txXfrm>
        <a:off x="8132517" y="5605246"/>
        <a:ext cx="2059292" cy="39305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62C065-405C-4CD6-BC3B-8B203FE0A49E}">
      <dsp:nvSpPr>
        <dsp:cNvPr id="0" name=""/>
        <dsp:cNvSpPr/>
      </dsp:nvSpPr>
      <dsp:spPr>
        <a:xfrm rot="9901449">
          <a:off x="3976319" y="3463739"/>
          <a:ext cx="273400" cy="0"/>
        </a:xfrm>
        <a:custGeom>
          <a:avLst/>
          <a:gdLst/>
          <a:ahLst/>
          <a:cxnLst/>
          <a:rect l="0" t="0" r="0" b="0"/>
          <a:pathLst>
            <a:path>
              <a:moveTo>
                <a:pt x="0" y="0"/>
              </a:moveTo>
              <a:lnTo>
                <a:pt x="273400" y="0"/>
              </a:lnTo>
            </a:path>
          </a:pathLst>
        </a:custGeom>
        <a:noFill/>
        <a:ln w="25400" cap="flat" cmpd="sng" algn="ctr">
          <a:solidFill>
            <a:schemeClr val="accent5">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3B83211-01A1-48C3-9703-0149C06F16D7}">
      <dsp:nvSpPr>
        <dsp:cNvPr id="0" name=""/>
        <dsp:cNvSpPr/>
      </dsp:nvSpPr>
      <dsp:spPr>
        <a:xfrm rot="1103741">
          <a:off x="6055703" y="3531967"/>
          <a:ext cx="281426" cy="0"/>
        </a:xfrm>
        <a:custGeom>
          <a:avLst/>
          <a:gdLst/>
          <a:ahLst/>
          <a:cxnLst/>
          <a:rect l="0" t="0" r="0" b="0"/>
          <a:pathLst>
            <a:path>
              <a:moveTo>
                <a:pt x="0" y="0"/>
              </a:moveTo>
              <a:lnTo>
                <a:pt x="281426" y="0"/>
              </a:lnTo>
            </a:path>
          </a:pathLst>
        </a:custGeom>
        <a:noFill/>
        <a:ln w="25400" cap="flat" cmpd="sng" algn="ctr">
          <a:solidFill>
            <a:schemeClr val="accent5">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B08459D-B072-420F-993C-899BB07A8098}">
      <dsp:nvSpPr>
        <dsp:cNvPr id="0" name=""/>
        <dsp:cNvSpPr/>
      </dsp:nvSpPr>
      <dsp:spPr>
        <a:xfrm rot="16234244">
          <a:off x="5046133" y="2300883"/>
          <a:ext cx="233323" cy="0"/>
        </a:xfrm>
        <a:custGeom>
          <a:avLst/>
          <a:gdLst/>
          <a:ahLst/>
          <a:cxnLst/>
          <a:rect l="0" t="0" r="0" b="0"/>
          <a:pathLst>
            <a:path>
              <a:moveTo>
                <a:pt x="0" y="0"/>
              </a:moveTo>
              <a:lnTo>
                <a:pt x="233323" y="0"/>
              </a:lnTo>
            </a:path>
          </a:pathLst>
        </a:custGeom>
        <a:noFill/>
        <a:ln w="25400" cap="flat" cmpd="sng" algn="ctr">
          <a:solidFill>
            <a:schemeClr val="accent5">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9A347F7-039F-468D-8F00-143B701D78F7}">
      <dsp:nvSpPr>
        <dsp:cNvPr id="0" name=""/>
        <dsp:cNvSpPr/>
      </dsp:nvSpPr>
      <dsp:spPr>
        <a:xfrm>
          <a:off x="4245076" y="2417539"/>
          <a:ext cx="1817817" cy="1535488"/>
        </a:xfrm>
        <a:prstGeom prst="roundRect">
          <a:avLst/>
        </a:prstGeom>
        <a:solidFill>
          <a:schemeClr val="accent5">
            <a:lumMod val="75000"/>
          </a:schemeClr>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s-MX" sz="1600" b="1" kern="1200" dirty="0">
              <a:solidFill>
                <a:schemeClr val="bg1"/>
              </a:solidFill>
              <a:latin typeface="Arial" panose="020B0604020202020204" pitchFamily="34" charset="0"/>
              <a:cs typeface="Arial" panose="020B0604020202020204" pitchFamily="34" charset="0"/>
            </a:rPr>
            <a:t>Elementos para </a:t>
          </a:r>
          <a:r>
            <a:rPr lang="es-MX" sz="1600" b="1" kern="1200" dirty="0" err="1" smtClean="0">
              <a:solidFill>
                <a:schemeClr val="bg1"/>
              </a:solidFill>
              <a:latin typeface="Arial" panose="020B0604020202020204" pitchFamily="34" charset="0"/>
              <a:cs typeface="Arial" panose="020B0604020202020204" pitchFamily="34" charset="0"/>
            </a:rPr>
            <a:t>operacionali-zación</a:t>
          </a:r>
          <a:r>
            <a:rPr lang="es-MX" sz="1600" b="1" kern="1200" dirty="0" smtClean="0">
              <a:solidFill>
                <a:schemeClr val="bg1"/>
              </a:solidFill>
              <a:latin typeface="Arial" panose="020B0604020202020204" pitchFamily="34" charset="0"/>
              <a:cs typeface="Arial" panose="020B0604020202020204" pitchFamily="34" charset="0"/>
            </a:rPr>
            <a:t> </a:t>
          </a:r>
          <a:r>
            <a:rPr lang="es-MX" sz="1600" b="1" kern="1200" dirty="0">
              <a:solidFill>
                <a:schemeClr val="bg1"/>
              </a:solidFill>
              <a:latin typeface="Arial" panose="020B0604020202020204" pitchFamily="34" charset="0"/>
              <a:cs typeface="Arial" panose="020B0604020202020204" pitchFamily="34" charset="0"/>
            </a:rPr>
            <a:t>de recomendaciones</a:t>
          </a:r>
        </a:p>
      </dsp:txBody>
      <dsp:txXfrm>
        <a:off x="4320032" y="2492495"/>
        <a:ext cx="1667905" cy="1385576"/>
      </dsp:txXfrm>
    </dsp:sp>
    <dsp:sp modelId="{288800E3-6B6D-413E-A1FD-52C63D5E29C5}">
      <dsp:nvSpPr>
        <dsp:cNvPr id="0" name=""/>
        <dsp:cNvSpPr/>
      </dsp:nvSpPr>
      <dsp:spPr>
        <a:xfrm>
          <a:off x="4454677" y="993872"/>
          <a:ext cx="1430418" cy="1190355"/>
        </a:xfrm>
        <a:prstGeom prst="roundRect">
          <a:avLst/>
        </a:prstGeom>
        <a:solidFill>
          <a:schemeClr val="accent5">
            <a:lumMod val="40000"/>
            <a:lumOff val="60000"/>
          </a:schemeClr>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5560" tIns="35560" rIns="35560" bIns="35560" numCol="1" spcCol="1270" anchor="ctr" anchorCtr="0">
          <a:noAutofit/>
        </a:bodyPr>
        <a:lstStyle/>
        <a:p>
          <a:pPr lvl="0" algn="ctr" defTabSz="622300">
            <a:lnSpc>
              <a:spcPct val="90000"/>
            </a:lnSpc>
            <a:spcBef>
              <a:spcPct val="0"/>
            </a:spcBef>
            <a:spcAft>
              <a:spcPct val="35000"/>
            </a:spcAft>
          </a:pPr>
          <a:r>
            <a:rPr lang="es-MX" sz="1400" b="1" i="0" kern="1200" dirty="0">
              <a:latin typeface="Arial" panose="020B0604020202020204" pitchFamily="34" charset="0"/>
              <a:cs typeface="Arial" panose="020B0604020202020204" pitchFamily="34" charset="0"/>
            </a:rPr>
            <a:t>Combatir la pobreza, la desigualdad y el hambre</a:t>
          </a:r>
        </a:p>
      </dsp:txBody>
      <dsp:txXfrm>
        <a:off x="4512785" y="1051980"/>
        <a:ext cx="1314202" cy="1074139"/>
      </dsp:txXfrm>
    </dsp:sp>
    <dsp:sp modelId="{FC301249-E38A-4398-8BCA-F2145DFCB125}">
      <dsp:nvSpPr>
        <dsp:cNvPr id="0" name=""/>
        <dsp:cNvSpPr/>
      </dsp:nvSpPr>
      <dsp:spPr>
        <a:xfrm rot="12731429">
          <a:off x="4075396" y="1029385"/>
          <a:ext cx="410858" cy="0"/>
        </a:xfrm>
        <a:custGeom>
          <a:avLst/>
          <a:gdLst/>
          <a:ahLst/>
          <a:cxnLst/>
          <a:rect l="0" t="0" r="0" b="0"/>
          <a:pathLst>
            <a:path>
              <a:moveTo>
                <a:pt x="0" y="0"/>
              </a:moveTo>
              <a:lnTo>
                <a:pt x="410858" y="0"/>
              </a:lnTo>
            </a:path>
          </a:pathLst>
        </a:custGeom>
        <a:noFill/>
        <a:ln w="25400" cap="flat" cmpd="sng" algn="ctr">
          <a:solidFill>
            <a:schemeClr val="accent5">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B0DC52B-37A6-430A-BACE-405FE1E37044}">
      <dsp:nvSpPr>
        <dsp:cNvPr id="0" name=""/>
        <dsp:cNvSpPr/>
      </dsp:nvSpPr>
      <dsp:spPr>
        <a:xfrm>
          <a:off x="2210847" y="114421"/>
          <a:ext cx="2512632" cy="805524"/>
        </a:xfrm>
        <a:prstGeom prst="roundRect">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lvl="0" algn="ctr" defTabSz="533400">
            <a:lnSpc>
              <a:spcPct val="90000"/>
            </a:lnSpc>
            <a:spcBef>
              <a:spcPct val="0"/>
            </a:spcBef>
            <a:spcAft>
              <a:spcPct val="35000"/>
            </a:spcAft>
          </a:pPr>
          <a:r>
            <a:rPr lang="es-MX" sz="1200" b="0" kern="1200" dirty="0" smtClean="0">
              <a:latin typeface="Arial Narrow" panose="020B0606020202030204" pitchFamily="34" charset="0"/>
            </a:rPr>
            <a:t>Pobreza y </a:t>
          </a:r>
          <a:r>
            <a:rPr lang="es-MX" sz="1200" b="0" kern="1200" dirty="0">
              <a:latin typeface="Arial Narrow" panose="020B0606020202030204" pitchFamily="34" charset="0"/>
            </a:rPr>
            <a:t>desigualdad </a:t>
          </a:r>
          <a:r>
            <a:rPr lang="es-MX" sz="1200" b="0" kern="1200" dirty="0" smtClean="0">
              <a:latin typeface="Arial Narrow" panose="020B0606020202030204" pitchFamily="34" charset="0"/>
            </a:rPr>
            <a:t>de amplios </a:t>
          </a:r>
          <a:r>
            <a:rPr lang="es-MX" sz="1200" b="0" kern="1200" dirty="0">
              <a:latin typeface="Arial Narrow" panose="020B0606020202030204" pitchFamily="34" charset="0"/>
            </a:rPr>
            <a:t>grupos de población </a:t>
          </a:r>
          <a:r>
            <a:rPr lang="es-MX" sz="1200" b="0" kern="1200" dirty="0" smtClean="0">
              <a:latin typeface="Arial Narrow" panose="020B0606020202030204" pitchFamily="34" charset="0"/>
            </a:rPr>
            <a:t>es </a:t>
          </a:r>
          <a:r>
            <a:rPr lang="es-MX" sz="1200" b="1" kern="1200" dirty="0" smtClean="0">
              <a:latin typeface="Arial Narrow" panose="020B0606020202030204" pitchFamily="34" charset="0"/>
            </a:rPr>
            <a:t>obstáculo </a:t>
          </a:r>
          <a:r>
            <a:rPr lang="es-MX" sz="1200" b="1" kern="1200" dirty="0">
              <a:latin typeface="Arial Narrow" panose="020B0606020202030204" pitchFamily="34" charset="0"/>
            </a:rPr>
            <a:t>estructural </a:t>
          </a:r>
          <a:r>
            <a:rPr lang="es-MX" sz="1200" b="0" kern="1200" dirty="0">
              <a:latin typeface="Arial Narrow" panose="020B0606020202030204" pitchFamily="34" charset="0"/>
            </a:rPr>
            <a:t>para la garantía del </a:t>
          </a:r>
          <a:r>
            <a:rPr lang="es-MX" sz="1200" b="0" kern="1200" dirty="0" smtClean="0">
              <a:latin typeface="Arial Narrow" panose="020B0606020202030204" pitchFamily="34" charset="0"/>
            </a:rPr>
            <a:t> </a:t>
          </a:r>
          <a:r>
            <a:rPr lang="es-MX" sz="1200" b="0" kern="1200" dirty="0" err="1" smtClean="0">
              <a:latin typeface="Arial Narrow" panose="020B0606020202030204" pitchFamily="34" charset="0"/>
            </a:rPr>
            <a:t>DAA</a:t>
          </a:r>
          <a:r>
            <a:rPr lang="es-MX" sz="1200" b="0" kern="1200" dirty="0" smtClean="0">
              <a:latin typeface="Arial Narrow" panose="020B0606020202030204" pitchFamily="34" charset="0"/>
            </a:rPr>
            <a:t>, amenaza </a:t>
          </a:r>
          <a:r>
            <a:rPr lang="es-MX" sz="1200" b="0" kern="1200" dirty="0">
              <a:latin typeface="Arial Narrow" panose="020B0606020202030204" pitchFamily="34" charset="0"/>
            </a:rPr>
            <a:t>el logro del </a:t>
          </a:r>
          <a:r>
            <a:rPr lang="es-MX" sz="1200" b="0" kern="1200" dirty="0" err="1">
              <a:latin typeface="Arial Narrow" panose="020B0606020202030204" pitchFamily="34" charset="0"/>
            </a:rPr>
            <a:t>ODS</a:t>
          </a:r>
          <a:r>
            <a:rPr lang="es-MX" sz="1200" b="0" kern="1200" dirty="0">
              <a:latin typeface="Arial Narrow" panose="020B0606020202030204" pitchFamily="34" charset="0"/>
            </a:rPr>
            <a:t> 2 para 2030</a:t>
          </a:r>
          <a:endParaRPr lang="es-MX" sz="1200" b="0" i="0" kern="1200" dirty="0">
            <a:latin typeface="Arial Narrow" panose="020B0606020202030204" pitchFamily="34" charset="0"/>
          </a:endParaRPr>
        </a:p>
      </dsp:txBody>
      <dsp:txXfrm>
        <a:off x="2250169" y="153743"/>
        <a:ext cx="2433988" cy="726880"/>
      </dsp:txXfrm>
    </dsp:sp>
    <dsp:sp modelId="{4B2C11F6-98FA-46C2-A053-54BF83F83254}">
      <dsp:nvSpPr>
        <dsp:cNvPr id="0" name=""/>
        <dsp:cNvSpPr/>
      </dsp:nvSpPr>
      <dsp:spPr>
        <a:xfrm rot="19704488">
          <a:off x="5851390" y="1030046"/>
          <a:ext cx="454865" cy="0"/>
        </a:xfrm>
        <a:custGeom>
          <a:avLst/>
          <a:gdLst/>
          <a:ahLst/>
          <a:cxnLst/>
          <a:rect l="0" t="0" r="0" b="0"/>
          <a:pathLst>
            <a:path>
              <a:moveTo>
                <a:pt x="0" y="0"/>
              </a:moveTo>
              <a:lnTo>
                <a:pt x="454865" y="0"/>
              </a:lnTo>
            </a:path>
          </a:pathLst>
        </a:custGeom>
        <a:noFill/>
        <a:ln w="25400" cap="flat" cmpd="sng" algn="ctr">
          <a:solidFill>
            <a:schemeClr val="accent5">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97EE0B6-AD62-42EF-B9B9-94544AADE027}">
      <dsp:nvSpPr>
        <dsp:cNvPr id="0" name=""/>
        <dsp:cNvSpPr/>
      </dsp:nvSpPr>
      <dsp:spPr>
        <a:xfrm>
          <a:off x="5702925" y="105378"/>
          <a:ext cx="2449027" cy="805524"/>
        </a:xfrm>
        <a:prstGeom prst="roundRect">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lvl="0" algn="ctr" defTabSz="533400">
            <a:lnSpc>
              <a:spcPct val="90000"/>
            </a:lnSpc>
            <a:spcBef>
              <a:spcPct val="0"/>
            </a:spcBef>
            <a:spcAft>
              <a:spcPct val="35000"/>
            </a:spcAft>
          </a:pPr>
          <a:r>
            <a:rPr lang="es-MX" sz="1200" b="1" kern="1200" dirty="0">
              <a:latin typeface="Arial Narrow" panose="020B0606020202030204" pitchFamily="34" charset="0"/>
            </a:rPr>
            <a:t>Primer frente de acción que </a:t>
          </a:r>
          <a:r>
            <a:rPr lang="es-MX" sz="1200" b="1" kern="1200" dirty="0" smtClean="0">
              <a:latin typeface="Arial Narrow" panose="020B0606020202030204" pitchFamily="34" charset="0"/>
            </a:rPr>
            <a:t>requieren </a:t>
          </a:r>
          <a:r>
            <a:rPr lang="es-MX" sz="1200" b="1" kern="1200" dirty="0">
              <a:latin typeface="Arial Narrow" panose="020B0606020202030204" pitchFamily="34" charset="0"/>
            </a:rPr>
            <a:t>consolidar los países </a:t>
          </a:r>
          <a:r>
            <a:rPr lang="es-MX" sz="1200" b="0" kern="1200" dirty="0">
              <a:latin typeface="Arial Narrow" panose="020B0606020202030204" pitchFamily="34" charset="0"/>
            </a:rPr>
            <a:t>para poder dar cumplimiento cabal al derecho a la alimentación adecuada</a:t>
          </a:r>
          <a:endParaRPr lang="es-MX" sz="1200" b="0" i="0" kern="1200" dirty="0">
            <a:latin typeface="Arial Narrow" panose="020B0606020202030204" pitchFamily="34" charset="0"/>
          </a:endParaRPr>
        </a:p>
      </dsp:txBody>
      <dsp:txXfrm>
        <a:off x="5742247" y="144700"/>
        <a:ext cx="2370383" cy="726880"/>
      </dsp:txXfrm>
    </dsp:sp>
    <dsp:sp modelId="{B1A33EFE-3C37-4BF8-9D00-FB1FB0184438}">
      <dsp:nvSpPr>
        <dsp:cNvPr id="0" name=""/>
        <dsp:cNvSpPr/>
      </dsp:nvSpPr>
      <dsp:spPr>
        <a:xfrm>
          <a:off x="6329939" y="3232982"/>
          <a:ext cx="1356527" cy="1137923"/>
        </a:xfrm>
        <a:prstGeom prst="roundRect">
          <a:avLst/>
        </a:prstGeom>
        <a:solidFill>
          <a:schemeClr val="accent5">
            <a:lumMod val="40000"/>
            <a:lumOff val="60000"/>
          </a:schemeClr>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5560" tIns="35560" rIns="35560" bIns="35560" numCol="1" spcCol="1270" anchor="ctr" anchorCtr="0">
          <a:noAutofit/>
        </a:bodyPr>
        <a:lstStyle/>
        <a:p>
          <a:pPr lvl="0" algn="ctr" defTabSz="622300">
            <a:lnSpc>
              <a:spcPct val="90000"/>
            </a:lnSpc>
            <a:spcBef>
              <a:spcPct val="0"/>
            </a:spcBef>
            <a:spcAft>
              <a:spcPct val="35000"/>
            </a:spcAft>
          </a:pPr>
          <a:r>
            <a:rPr lang="es-MX" sz="1400" b="1" i="0" kern="1200" dirty="0">
              <a:latin typeface="Arial" panose="020B0604020202020204" pitchFamily="34" charset="0"/>
              <a:cs typeface="Arial" panose="020B0604020202020204" pitchFamily="34" charset="0"/>
            </a:rPr>
            <a:t>Transformar los Sistemas </a:t>
          </a:r>
          <a:r>
            <a:rPr lang="es-MX" sz="1400" b="1" i="0" kern="1200" dirty="0" smtClean="0">
              <a:latin typeface="Arial" panose="020B0604020202020204" pitchFamily="34" charset="0"/>
              <a:cs typeface="Arial" panose="020B0604020202020204" pitchFamily="34" charset="0"/>
            </a:rPr>
            <a:t>Alimentarios </a:t>
          </a:r>
          <a:endParaRPr lang="es-MX" sz="1400" b="1" i="0" kern="1200" dirty="0">
            <a:latin typeface="Arial" panose="020B0604020202020204" pitchFamily="34" charset="0"/>
            <a:cs typeface="Arial" panose="020B0604020202020204" pitchFamily="34" charset="0"/>
          </a:endParaRPr>
        </a:p>
      </dsp:txBody>
      <dsp:txXfrm>
        <a:off x="6385488" y="3288531"/>
        <a:ext cx="1245429" cy="1026825"/>
      </dsp:txXfrm>
    </dsp:sp>
    <dsp:sp modelId="{DA41BA8F-7332-419C-A7FA-ED603DF2440F}">
      <dsp:nvSpPr>
        <dsp:cNvPr id="0" name=""/>
        <dsp:cNvSpPr/>
      </dsp:nvSpPr>
      <dsp:spPr>
        <a:xfrm rot="18445878">
          <a:off x="7209550" y="2758893"/>
          <a:ext cx="1194055" cy="0"/>
        </a:xfrm>
        <a:custGeom>
          <a:avLst/>
          <a:gdLst/>
          <a:ahLst/>
          <a:cxnLst/>
          <a:rect l="0" t="0" r="0" b="0"/>
          <a:pathLst>
            <a:path>
              <a:moveTo>
                <a:pt x="0" y="0"/>
              </a:moveTo>
              <a:lnTo>
                <a:pt x="1194055" y="0"/>
              </a:lnTo>
            </a:path>
          </a:pathLst>
        </a:custGeom>
        <a:noFill/>
        <a:ln w="25400" cap="flat" cmpd="sng" algn="ctr">
          <a:solidFill>
            <a:schemeClr val="accent5">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3705AE3-2BB5-4A14-ABEF-082AE9C1A5A3}">
      <dsp:nvSpPr>
        <dsp:cNvPr id="0" name=""/>
        <dsp:cNvSpPr/>
      </dsp:nvSpPr>
      <dsp:spPr>
        <a:xfrm>
          <a:off x="7361352" y="1441391"/>
          <a:ext cx="2261778" cy="843412"/>
        </a:xfrm>
        <a:prstGeom prst="roundRect">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lvl="0" algn="ctr" defTabSz="533400">
            <a:lnSpc>
              <a:spcPct val="90000"/>
            </a:lnSpc>
            <a:spcBef>
              <a:spcPct val="0"/>
            </a:spcBef>
            <a:spcAft>
              <a:spcPct val="35000"/>
            </a:spcAft>
          </a:pPr>
          <a:r>
            <a:rPr lang="es-MX" sz="1200" b="0" kern="1200" dirty="0" smtClean="0">
              <a:latin typeface="Arial Narrow" panose="020B0606020202030204" pitchFamily="34" charset="0"/>
            </a:rPr>
            <a:t>Realizar cambios </a:t>
          </a:r>
          <a:r>
            <a:rPr lang="es-MX" sz="1200" b="0" kern="1200" dirty="0">
              <a:latin typeface="Arial Narrow" panose="020B0606020202030204" pitchFamily="34" charset="0"/>
            </a:rPr>
            <a:t>fundamentales que </a:t>
          </a:r>
          <a:r>
            <a:rPr lang="es-MX" sz="1200" b="1" kern="1200" dirty="0">
              <a:latin typeface="Arial Narrow" panose="020B0606020202030204" pitchFamily="34" charset="0"/>
            </a:rPr>
            <a:t>diversifiquen los sistemas alimentarios</a:t>
          </a:r>
          <a:r>
            <a:rPr lang="es-MX" sz="1200" b="0" kern="1200" dirty="0">
              <a:latin typeface="Arial Narrow" panose="020B0606020202030204" pitchFamily="34" charset="0"/>
            </a:rPr>
            <a:t>, </a:t>
          </a:r>
          <a:r>
            <a:rPr lang="es-MX" sz="1200" b="1" kern="1200" dirty="0">
              <a:latin typeface="Arial Narrow" panose="020B0606020202030204" pitchFamily="34" charset="0"/>
            </a:rPr>
            <a:t>empoderen a los grupos marginados </a:t>
          </a:r>
          <a:r>
            <a:rPr lang="es-MX" sz="1200" b="0" kern="1200" dirty="0">
              <a:latin typeface="Arial Narrow" panose="020B0606020202030204" pitchFamily="34" charset="0"/>
            </a:rPr>
            <a:t>y vulnerables y promuevan la </a:t>
          </a:r>
          <a:r>
            <a:rPr lang="es-MX" sz="1200" b="1" kern="1200" dirty="0" smtClean="0">
              <a:latin typeface="Arial Narrow" panose="020B0606020202030204" pitchFamily="34" charset="0"/>
            </a:rPr>
            <a:t>sostenibilidad</a:t>
          </a:r>
          <a:endParaRPr lang="es-MX" sz="1200" b="1" i="0" kern="1200" dirty="0">
            <a:latin typeface="Arial Narrow" panose="020B0606020202030204" pitchFamily="34" charset="0"/>
          </a:endParaRPr>
        </a:p>
      </dsp:txBody>
      <dsp:txXfrm>
        <a:off x="7402524" y="1482563"/>
        <a:ext cx="2179434" cy="761068"/>
      </dsp:txXfrm>
    </dsp:sp>
    <dsp:sp modelId="{4773730D-C3C7-44F7-B17D-187F4A24C0E1}">
      <dsp:nvSpPr>
        <dsp:cNvPr id="0" name=""/>
        <dsp:cNvSpPr/>
      </dsp:nvSpPr>
      <dsp:spPr>
        <a:xfrm rot="21484886">
          <a:off x="7686320" y="3770483"/>
          <a:ext cx="522163" cy="0"/>
        </a:xfrm>
        <a:custGeom>
          <a:avLst/>
          <a:gdLst/>
          <a:ahLst/>
          <a:cxnLst/>
          <a:rect l="0" t="0" r="0" b="0"/>
          <a:pathLst>
            <a:path>
              <a:moveTo>
                <a:pt x="0" y="0"/>
              </a:moveTo>
              <a:lnTo>
                <a:pt x="522163" y="0"/>
              </a:lnTo>
            </a:path>
          </a:pathLst>
        </a:custGeom>
        <a:noFill/>
        <a:ln w="25400" cap="flat" cmpd="sng" algn="ctr">
          <a:solidFill>
            <a:schemeClr val="accent5">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23BCBE1-DFC9-4F9F-A03F-DBE79DC9B848}">
      <dsp:nvSpPr>
        <dsp:cNvPr id="0" name=""/>
        <dsp:cNvSpPr/>
      </dsp:nvSpPr>
      <dsp:spPr>
        <a:xfrm>
          <a:off x="8208337" y="3251968"/>
          <a:ext cx="2104051" cy="949066"/>
        </a:xfrm>
        <a:prstGeom prst="roundRect">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lvl="0" algn="ctr" defTabSz="511175">
            <a:lnSpc>
              <a:spcPct val="90000"/>
            </a:lnSpc>
            <a:spcBef>
              <a:spcPct val="0"/>
            </a:spcBef>
            <a:spcAft>
              <a:spcPct val="35000"/>
            </a:spcAft>
          </a:pPr>
          <a:r>
            <a:rPr lang="es-MX" sz="1150" b="1" kern="1200" dirty="0" smtClean="0">
              <a:latin typeface="Arial Narrow" panose="020B0606020202030204" pitchFamily="34" charset="0"/>
            </a:rPr>
            <a:t>Temas relevantes:</a:t>
          </a:r>
          <a:r>
            <a:rPr lang="es-MX" sz="1150" b="0" kern="1200" dirty="0" smtClean="0">
              <a:latin typeface="Arial Narrow" panose="020B0606020202030204" pitchFamily="34" charset="0"/>
            </a:rPr>
            <a:t> sostenibilidad </a:t>
          </a:r>
          <a:r>
            <a:rPr lang="es-MX" sz="1150" b="0" kern="1200" dirty="0">
              <a:latin typeface="Arial Narrow" panose="020B0606020202030204" pitchFamily="34" charset="0"/>
            </a:rPr>
            <a:t>del medio ambiente, biodiversidad, agroecología, conocimiento tradicional, </a:t>
          </a:r>
          <a:r>
            <a:rPr lang="es-MX" sz="1150" b="0" kern="1200" dirty="0" smtClean="0">
              <a:latin typeface="Arial Narrow" panose="020B0606020202030204" pitchFamily="34" charset="0"/>
            </a:rPr>
            <a:t>control de </a:t>
          </a:r>
          <a:r>
            <a:rPr lang="es-MX" sz="1150" b="0" kern="1200" dirty="0">
              <a:latin typeface="Arial Narrow" panose="020B0606020202030204" pitchFamily="34" charset="0"/>
            </a:rPr>
            <a:t>productos comestibles </a:t>
          </a:r>
          <a:r>
            <a:rPr lang="es-MX" sz="1150" b="0" kern="1200" dirty="0" err="1">
              <a:latin typeface="Arial Narrow" panose="020B0606020202030204" pitchFamily="34" charset="0"/>
            </a:rPr>
            <a:t>ultraprocesados</a:t>
          </a:r>
          <a:r>
            <a:rPr lang="es-MX" sz="1150" b="0" kern="1200" dirty="0">
              <a:latin typeface="Arial Narrow" panose="020B0606020202030204" pitchFamily="34" charset="0"/>
            </a:rPr>
            <a:t>, </a:t>
          </a:r>
          <a:r>
            <a:rPr lang="es-MX" sz="1150" b="0" kern="1200" dirty="0" smtClean="0">
              <a:latin typeface="Arial Narrow" panose="020B0606020202030204" pitchFamily="34" charset="0"/>
            </a:rPr>
            <a:t>etiquetado, etc.</a:t>
          </a:r>
          <a:endParaRPr lang="es-MX" sz="1150" b="0" i="0" kern="1200" dirty="0">
            <a:latin typeface="Arial Narrow" panose="020B0606020202030204" pitchFamily="34" charset="0"/>
          </a:endParaRPr>
        </a:p>
      </dsp:txBody>
      <dsp:txXfrm>
        <a:off x="8254667" y="3298298"/>
        <a:ext cx="2011391" cy="856406"/>
      </dsp:txXfrm>
    </dsp:sp>
    <dsp:sp modelId="{376D372B-B513-4674-94BB-C9C52E1C7D5C}">
      <dsp:nvSpPr>
        <dsp:cNvPr id="0" name=""/>
        <dsp:cNvSpPr/>
      </dsp:nvSpPr>
      <dsp:spPr>
        <a:xfrm rot="2336739">
          <a:off x="7652089" y="4447351"/>
          <a:ext cx="309344" cy="0"/>
        </a:xfrm>
        <a:custGeom>
          <a:avLst/>
          <a:gdLst/>
          <a:ahLst/>
          <a:cxnLst/>
          <a:rect l="0" t="0" r="0" b="0"/>
          <a:pathLst>
            <a:path>
              <a:moveTo>
                <a:pt x="0" y="0"/>
              </a:moveTo>
              <a:lnTo>
                <a:pt x="309344" y="0"/>
              </a:lnTo>
            </a:path>
          </a:pathLst>
        </a:custGeom>
        <a:noFill/>
        <a:ln w="25400" cap="flat" cmpd="sng" algn="ctr">
          <a:solidFill>
            <a:schemeClr val="accent5">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A6DBD37-54D3-40A9-A0EE-5C4259F35FB9}">
      <dsp:nvSpPr>
        <dsp:cNvPr id="0" name=""/>
        <dsp:cNvSpPr/>
      </dsp:nvSpPr>
      <dsp:spPr>
        <a:xfrm>
          <a:off x="7672000" y="4544575"/>
          <a:ext cx="2126393" cy="1306301"/>
        </a:xfrm>
        <a:prstGeom prst="roundRect">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lvl="0" algn="ctr" defTabSz="511175">
            <a:lnSpc>
              <a:spcPct val="90000"/>
            </a:lnSpc>
            <a:spcBef>
              <a:spcPct val="0"/>
            </a:spcBef>
            <a:spcAft>
              <a:spcPct val="35000"/>
            </a:spcAft>
          </a:pPr>
          <a:r>
            <a:rPr lang="es-MX" sz="1150" b="0" kern="1200" dirty="0" smtClean="0">
              <a:latin typeface="Arial Narrow" panose="020B0606020202030204" pitchFamily="34" charset="0"/>
            </a:rPr>
            <a:t>Necesidad de fijar </a:t>
          </a:r>
          <a:r>
            <a:rPr lang="es-MX" sz="1150" b="1" kern="1200" dirty="0" smtClean="0">
              <a:latin typeface="Arial Narrow" panose="020B0606020202030204" pitchFamily="34" charset="0"/>
            </a:rPr>
            <a:t>responsabilidades a la empresas transnacionales </a:t>
          </a:r>
          <a:r>
            <a:rPr lang="es-MX" sz="1150" b="0" kern="1200" dirty="0" smtClean="0">
              <a:latin typeface="Arial Narrow" panose="020B0606020202030204" pitchFamily="34" charset="0"/>
            </a:rPr>
            <a:t>a fin de “prevenir vulneraciones de los derechos humanos en el extranjero por empresas domiciliadas en su territorio y/o jurisdicción, sin atentar a la soberanía de otros Estados</a:t>
          </a:r>
        </a:p>
      </dsp:txBody>
      <dsp:txXfrm>
        <a:off x="7735768" y="4608343"/>
        <a:ext cx="1998857" cy="1178765"/>
      </dsp:txXfrm>
    </dsp:sp>
    <dsp:sp modelId="{5B65719E-2F52-4B2E-860C-05102DC1A2FE}">
      <dsp:nvSpPr>
        <dsp:cNvPr id="0" name=""/>
        <dsp:cNvSpPr/>
      </dsp:nvSpPr>
      <dsp:spPr>
        <a:xfrm>
          <a:off x="2639009" y="3112615"/>
          <a:ext cx="1341952" cy="1131867"/>
        </a:xfrm>
        <a:prstGeom prst="roundRect">
          <a:avLst/>
        </a:prstGeom>
        <a:solidFill>
          <a:schemeClr val="accent5">
            <a:lumMod val="40000"/>
            <a:lumOff val="60000"/>
          </a:schemeClr>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5560" tIns="35560" rIns="35560" bIns="35560" numCol="1" spcCol="1270" anchor="ctr" anchorCtr="0">
          <a:noAutofit/>
        </a:bodyPr>
        <a:lstStyle/>
        <a:p>
          <a:pPr lvl="0" algn="ctr" defTabSz="622300">
            <a:lnSpc>
              <a:spcPct val="90000"/>
            </a:lnSpc>
            <a:spcBef>
              <a:spcPct val="0"/>
            </a:spcBef>
            <a:spcAft>
              <a:spcPct val="35000"/>
            </a:spcAft>
          </a:pPr>
          <a:r>
            <a:rPr lang="es-MX" sz="1400" b="1" i="0" kern="1200" dirty="0" smtClean="0">
              <a:latin typeface="Arial" panose="020B0604020202020204" pitchFamily="34" charset="0"/>
              <a:cs typeface="Arial" panose="020B0604020202020204" pitchFamily="34" charset="0"/>
            </a:rPr>
            <a:t>Aplicar </a:t>
          </a:r>
          <a:r>
            <a:rPr lang="es-MX" sz="1400" b="1" i="0" kern="1200" dirty="0" err="1">
              <a:latin typeface="Arial" panose="020B0604020202020204" pitchFamily="34" charset="0"/>
              <a:cs typeface="Arial" panose="020B0604020202020204" pitchFamily="34" charset="0"/>
            </a:rPr>
            <a:t>EBDH</a:t>
          </a:r>
          <a:r>
            <a:rPr lang="es-MX" sz="1400" b="1" i="0" kern="1200" dirty="0">
              <a:latin typeface="Arial" panose="020B0604020202020204" pitchFamily="34" charset="0"/>
              <a:cs typeface="Arial" panose="020B0604020202020204" pitchFamily="34" charset="0"/>
            </a:rPr>
            <a:t> a </a:t>
          </a:r>
          <a:r>
            <a:rPr lang="es-MX" sz="1400" b="1" i="0" kern="1200" dirty="0" smtClean="0">
              <a:latin typeface="Arial" panose="020B0604020202020204" pitchFamily="34" charset="0"/>
              <a:cs typeface="Arial" panose="020B0604020202020204" pitchFamily="34" charset="0"/>
            </a:rPr>
            <a:t> </a:t>
          </a:r>
          <a:r>
            <a:rPr lang="es-MX" sz="1400" b="1" i="0" kern="1200" dirty="0">
              <a:latin typeface="Arial" panose="020B0604020202020204" pitchFamily="34" charset="0"/>
              <a:cs typeface="Arial" panose="020B0604020202020204" pitchFamily="34" charset="0"/>
            </a:rPr>
            <a:t>estrategias para </a:t>
          </a:r>
          <a:r>
            <a:rPr lang="es-MX" sz="1400" b="1" i="0" kern="1200" dirty="0" smtClean="0">
              <a:latin typeface="Arial" panose="020B0604020202020204" pitchFamily="34" charset="0"/>
              <a:cs typeface="Arial" panose="020B0604020202020204" pitchFamily="34" charset="0"/>
            </a:rPr>
            <a:t>el </a:t>
          </a:r>
          <a:r>
            <a:rPr lang="es-MX" sz="1400" b="1" i="0" kern="1200" dirty="0" err="1" smtClean="0">
              <a:latin typeface="Arial" panose="020B0604020202020204" pitchFamily="34" charset="0"/>
              <a:cs typeface="Arial" panose="020B0604020202020204" pitchFamily="34" charset="0"/>
            </a:rPr>
            <a:t>DAA</a:t>
          </a:r>
          <a:endParaRPr lang="es-MX" sz="1400" b="1" i="0" kern="1200" dirty="0">
            <a:latin typeface="Arial" panose="020B0604020202020204" pitchFamily="34" charset="0"/>
            <a:cs typeface="Arial" panose="020B0604020202020204" pitchFamily="34" charset="0"/>
          </a:endParaRPr>
        </a:p>
      </dsp:txBody>
      <dsp:txXfrm>
        <a:off x="2694262" y="3167868"/>
        <a:ext cx="1231446" cy="1021361"/>
      </dsp:txXfrm>
    </dsp:sp>
    <dsp:sp modelId="{38E00250-0FA9-47B2-AEC6-96B206F1331D}">
      <dsp:nvSpPr>
        <dsp:cNvPr id="0" name=""/>
        <dsp:cNvSpPr/>
      </dsp:nvSpPr>
      <dsp:spPr>
        <a:xfrm rot="7803130">
          <a:off x="2520108" y="4390786"/>
          <a:ext cx="382265" cy="0"/>
        </a:xfrm>
        <a:custGeom>
          <a:avLst/>
          <a:gdLst/>
          <a:ahLst/>
          <a:cxnLst/>
          <a:rect l="0" t="0" r="0" b="0"/>
          <a:pathLst>
            <a:path>
              <a:moveTo>
                <a:pt x="0" y="0"/>
              </a:moveTo>
              <a:lnTo>
                <a:pt x="382265" y="0"/>
              </a:lnTo>
            </a:path>
          </a:pathLst>
        </a:custGeom>
        <a:noFill/>
        <a:ln w="25400" cap="flat" cmpd="sng" algn="ctr">
          <a:solidFill>
            <a:schemeClr val="accent5">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225AE24-439C-4F82-BF18-B87D7FEC8745}">
      <dsp:nvSpPr>
        <dsp:cNvPr id="0" name=""/>
        <dsp:cNvSpPr/>
      </dsp:nvSpPr>
      <dsp:spPr>
        <a:xfrm>
          <a:off x="997944" y="4537091"/>
          <a:ext cx="2237867" cy="1121442"/>
        </a:xfrm>
        <a:prstGeom prst="roundRect">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lvl="0" algn="ctr" defTabSz="533400">
            <a:lnSpc>
              <a:spcPct val="90000"/>
            </a:lnSpc>
            <a:spcBef>
              <a:spcPct val="0"/>
            </a:spcBef>
            <a:spcAft>
              <a:spcPct val="35000"/>
            </a:spcAft>
          </a:pPr>
          <a:r>
            <a:rPr lang="es-MX" sz="1200" b="0" kern="1200" dirty="0">
              <a:latin typeface="Arial Narrow" panose="020B0606020202030204" pitchFamily="34" charset="0"/>
            </a:rPr>
            <a:t>Los principios transversales de los derechos humanos deben ser transformadores en cuanto a la </a:t>
          </a:r>
          <a:r>
            <a:rPr lang="es-MX" sz="1200" b="1" kern="1200" dirty="0">
              <a:latin typeface="Arial Narrow" panose="020B0606020202030204" pitchFamily="34" charset="0"/>
            </a:rPr>
            <a:t>capacidad habilitante de las instituciones </a:t>
          </a:r>
          <a:r>
            <a:rPr lang="es-MX" sz="1200" b="0" kern="1200" dirty="0">
              <a:latin typeface="Arial Narrow" panose="020B0606020202030204" pitchFamily="34" charset="0"/>
            </a:rPr>
            <a:t>y el </a:t>
          </a:r>
          <a:r>
            <a:rPr lang="es-MX" sz="1200" b="1" kern="1200" dirty="0">
              <a:latin typeface="Arial Narrow" panose="020B0606020202030204" pitchFamily="34" charset="0"/>
            </a:rPr>
            <a:t>empoderamiento de las </a:t>
          </a:r>
          <a:r>
            <a:rPr lang="es-MX" sz="1200" b="1" kern="1200" dirty="0" smtClean="0">
              <a:latin typeface="Arial Narrow" panose="020B0606020202030204" pitchFamily="34" charset="0"/>
            </a:rPr>
            <a:t>personas</a:t>
          </a:r>
          <a:endParaRPr lang="es-MX" sz="1200" b="1" i="0" kern="1200" dirty="0">
            <a:latin typeface="Arial Narrow" panose="020B0606020202030204" pitchFamily="34" charset="0"/>
          </a:endParaRPr>
        </a:p>
      </dsp:txBody>
      <dsp:txXfrm>
        <a:off x="1052688" y="4591835"/>
        <a:ext cx="2128379" cy="1011954"/>
      </dsp:txXfrm>
    </dsp:sp>
    <dsp:sp modelId="{50F7CCE4-1593-4EB0-8F26-096D326C9CAC}">
      <dsp:nvSpPr>
        <dsp:cNvPr id="0" name=""/>
        <dsp:cNvSpPr/>
      </dsp:nvSpPr>
      <dsp:spPr>
        <a:xfrm rot="14177619">
          <a:off x="2306628" y="2777792"/>
          <a:ext cx="804966" cy="0"/>
        </a:xfrm>
        <a:custGeom>
          <a:avLst/>
          <a:gdLst/>
          <a:ahLst/>
          <a:cxnLst/>
          <a:rect l="0" t="0" r="0" b="0"/>
          <a:pathLst>
            <a:path>
              <a:moveTo>
                <a:pt x="0" y="0"/>
              </a:moveTo>
              <a:lnTo>
                <a:pt x="804966" y="0"/>
              </a:lnTo>
            </a:path>
          </a:pathLst>
        </a:custGeom>
        <a:noFill/>
        <a:ln w="25400" cap="flat" cmpd="sng" algn="ctr">
          <a:solidFill>
            <a:schemeClr val="accent5">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5F7CF4A-2B0B-4CF1-A1B9-61342B1A773D}">
      <dsp:nvSpPr>
        <dsp:cNvPr id="0" name=""/>
        <dsp:cNvSpPr/>
      </dsp:nvSpPr>
      <dsp:spPr>
        <a:xfrm>
          <a:off x="990648" y="1315133"/>
          <a:ext cx="2237867" cy="1127835"/>
        </a:xfrm>
        <a:prstGeom prst="roundRect">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lvl="0" algn="ctr" defTabSz="511175">
            <a:lnSpc>
              <a:spcPct val="90000"/>
            </a:lnSpc>
            <a:spcBef>
              <a:spcPct val="0"/>
            </a:spcBef>
            <a:spcAft>
              <a:spcPct val="35000"/>
            </a:spcAft>
          </a:pPr>
          <a:r>
            <a:rPr lang="es-MX" sz="1150" b="0" kern="1200" dirty="0">
              <a:latin typeface="Arial Narrow" panose="020B0606020202030204" pitchFamily="34" charset="0"/>
            </a:rPr>
            <a:t>El </a:t>
          </a:r>
          <a:r>
            <a:rPr lang="es-MX" sz="1150" b="0" kern="1200" dirty="0" err="1">
              <a:latin typeface="Arial Narrow" panose="020B0606020202030204" pitchFamily="34" charset="0"/>
            </a:rPr>
            <a:t>EBDH</a:t>
          </a:r>
          <a:r>
            <a:rPr lang="es-MX" sz="1150" b="0" kern="1200" dirty="0">
              <a:latin typeface="Arial Narrow" panose="020B0606020202030204" pitchFamily="34" charset="0"/>
            </a:rPr>
            <a:t> </a:t>
          </a:r>
          <a:r>
            <a:rPr lang="es-MX" sz="1150" b="0" kern="1200" dirty="0" smtClean="0">
              <a:latin typeface="Arial Narrow" panose="020B0606020202030204" pitchFamily="34" charset="0"/>
            </a:rPr>
            <a:t>permite </a:t>
          </a:r>
          <a:r>
            <a:rPr lang="es-MX" sz="1150" b="0" kern="1200" dirty="0">
              <a:latin typeface="Arial Narrow" panose="020B0606020202030204" pitchFamily="34" charset="0"/>
            </a:rPr>
            <a:t>a los Estados </a:t>
          </a:r>
          <a:r>
            <a:rPr lang="es-MX" sz="1150" b="1" kern="1200" dirty="0" smtClean="0">
              <a:latin typeface="Arial Narrow" panose="020B0606020202030204" pitchFamily="34" charset="0"/>
            </a:rPr>
            <a:t>integrar </a:t>
          </a:r>
          <a:r>
            <a:rPr lang="es-MX" sz="1150" b="1" kern="1200" dirty="0">
              <a:latin typeface="Arial Narrow" panose="020B0606020202030204" pitchFamily="34" charset="0"/>
            </a:rPr>
            <a:t>los principios de los derechos humanos </a:t>
          </a:r>
          <a:r>
            <a:rPr lang="es-MX" sz="1150" b="1" kern="1200" dirty="0" smtClean="0">
              <a:latin typeface="Arial Narrow" panose="020B0606020202030204" pitchFamily="34" charset="0"/>
            </a:rPr>
            <a:t>en la acción pública</a:t>
          </a:r>
          <a:r>
            <a:rPr lang="es-MX" sz="1150" b="0" kern="1200" dirty="0" smtClean="0">
              <a:latin typeface="Arial Narrow" panose="020B0606020202030204" pitchFamily="34" charset="0"/>
            </a:rPr>
            <a:t>, incluyendo: igualdad y no discriminación,  participación social, rendición </a:t>
          </a:r>
          <a:r>
            <a:rPr lang="es-MX" sz="1150" b="0" kern="1200" dirty="0">
              <a:latin typeface="Arial Narrow" panose="020B0606020202030204" pitchFamily="34" charset="0"/>
            </a:rPr>
            <a:t>de cuentas </a:t>
          </a:r>
          <a:r>
            <a:rPr lang="es-MX" sz="1150" b="0" kern="1200" dirty="0" smtClean="0">
              <a:latin typeface="Arial Narrow" panose="020B0606020202030204" pitchFamily="34" charset="0"/>
            </a:rPr>
            <a:t>y acceso a la justicia</a:t>
          </a:r>
          <a:endParaRPr lang="es-MX" sz="1150" b="0" kern="1200" dirty="0">
            <a:latin typeface="Arial Narrow" panose="020B0606020202030204" pitchFamily="34" charset="0"/>
          </a:endParaRPr>
        </a:p>
      </dsp:txBody>
      <dsp:txXfrm>
        <a:off x="1045704" y="1370189"/>
        <a:ext cx="2127755" cy="101772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BFADE5-F57F-46D2-90D0-22C9B8AF3D97}">
      <dsp:nvSpPr>
        <dsp:cNvPr id="0" name=""/>
        <dsp:cNvSpPr/>
      </dsp:nvSpPr>
      <dsp:spPr>
        <a:xfrm>
          <a:off x="3405" y="365830"/>
          <a:ext cx="3320057" cy="1328023"/>
        </a:xfrm>
        <a:prstGeom prst="rect">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es-MX" sz="2400" b="1" kern="1200" dirty="0">
              <a:latin typeface="Arial Narrow" panose="020B0606020202030204" pitchFamily="34" charset="0"/>
            </a:rPr>
            <a:t>Combatir la pobreza, la desigualdad y el hambre</a:t>
          </a:r>
          <a:endParaRPr lang="es-MX" sz="2400" kern="1200" dirty="0">
            <a:latin typeface="Arial Narrow" panose="020B0606020202030204" pitchFamily="34" charset="0"/>
          </a:endParaRPr>
        </a:p>
      </dsp:txBody>
      <dsp:txXfrm>
        <a:off x="3405" y="365830"/>
        <a:ext cx="3320057" cy="1328023"/>
      </dsp:txXfrm>
    </dsp:sp>
    <dsp:sp modelId="{ECE1AE9C-CD40-49DB-B4BF-F6C2598EA17A}">
      <dsp:nvSpPr>
        <dsp:cNvPr id="0" name=""/>
        <dsp:cNvSpPr/>
      </dsp:nvSpPr>
      <dsp:spPr>
        <a:xfrm>
          <a:off x="3405" y="1693854"/>
          <a:ext cx="3320057" cy="3746924"/>
        </a:xfrm>
        <a:prstGeom prst="rect">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ts val="600"/>
            </a:spcAft>
            <a:buChar char="••"/>
          </a:pPr>
          <a:r>
            <a:rPr lang="es-MX" sz="1400" b="1" kern="1200" dirty="0" smtClean="0">
              <a:solidFill>
                <a:schemeClr val="accent3">
                  <a:lumMod val="50000"/>
                </a:schemeClr>
              </a:solidFill>
              <a:latin typeface="Arial Narrow" panose="020B0606020202030204" pitchFamily="34" charset="0"/>
            </a:rPr>
            <a:t>Ingreso básico de emergencia</a:t>
          </a:r>
          <a:r>
            <a:rPr lang="es-MX" sz="1400" kern="1200" dirty="0" smtClean="0">
              <a:latin typeface="Arial Narrow" panose="020B0606020202030204" pitchFamily="34" charset="0"/>
            </a:rPr>
            <a:t>. Transferencias monetarias </a:t>
          </a:r>
          <a:r>
            <a:rPr lang="es-MX" sz="1400" kern="1200" dirty="0">
              <a:latin typeface="Arial Narrow" panose="020B0606020202030204" pitchFamily="34" charset="0"/>
            </a:rPr>
            <a:t>para satisfacer necesidades básicas y sostener </a:t>
          </a:r>
          <a:r>
            <a:rPr lang="es-MX" sz="1400" kern="1200" dirty="0" smtClean="0">
              <a:latin typeface="Arial Narrow" panose="020B0606020202030204" pitchFamily="34" charset="0"/>
            </a:rPr>
            <a:t>consumo (CEPAL)</a:t>
          </a:r>
          <a:endParaRPr lang="es-MX" sz="1400" kern="1200" dirty="0">
            <a:latin typeface="Arial Narrow" panose="020B0606020202030204" pitchFamily="34" charset="0"/>
          </a:endParaRPr>
        </a:p>
        <a:p>
          <a:pPr marL="114300" lvl="1" indent="-114300" algn="l" defTabSz="622300">
            <a:lnSpc>
              <a:spcPct val="90000"/>
            </a:lnSpc>
            <a:spcBef>
              <a:spcPct val="0"/>
            </a:spcBef>
            <a:spcAft>
              <a:spcPts val="600"/>
            </a:spcAft>
            <a:buChar char="••"/>
          </a:pPr>
          <a:r>
            <a:rPr lang="es-MX" sz="1400" b="1" kern="1200" dirty="0" smtClean="0">
              <a:solidFill>
                <a:schemeClr val="accent3">
                  <a:lumMod val="50000"/>
                </a:schemeClr>
              </a:solidFill>
              <a:latin typeface="Arial Narrow" panose="020B0606020202030204" pitchFamily="34" charset="0"/>
            </a:rPr>
            <a:t>Bono contra </a:t>
          </a:r>
          <a:r>
            <a:rPr lang="es-MX" sz="1400" b="1" kern="1200" dirty="0">
              <a:solidFill>
                <a:schemeClr val="accent3">
                  <a:lumMod val="50000"/>
                </a:schemeClr>
              </a:solidFill>
              <a:latin typeface="Arial Narrow" panose="020B0606020202030204" pitchFamily="34" charset="0"/>
            </a:rPr>
            <a:t>el hambre</a:t>
          </a:r>
          <a:r>
            <a:rPr lang="es-MX" sz="1400" kern="1200" dirty="0">
              <a:latin typeface="Arial Narrow" panose="020B0606020202030204" pitchFamily="34" charset="0"/>
            </a:rPr>
            <a:t> </a:t>
          </a:r>
          <a:r>
            <a:rPr lang="es-MX" sz="1400" kern="1200" dirty="0" smtClean="0">
              <a:latin typeface="Arial Narrow" panose="020B0606020202030204" pitchFamily="34" charset="0"/>
            </a:rPr>
            <a:t>(FAO/CEPAL)</a:t>
          </a:r>
          <a:endParaRPr lang="es-MX" sz="1400" kern="1200" dirty="0">
            <a:latin typeface="Arial Narrow" panose="020B0606020202030204" pitchFamily="34" charset="0"/>
          </a:endParaRPr>
        </a:p>
        <a:p>
          <a:pPr marL="114300" lvl="1" indent="-114300" algn="l" defTabSz="622300">
            <a:lnSpc>
              <a:spcPct val="90000"/>
            </a:lnSpc>
            <a:spcBef>
              <a:spcPct val="0"/>
            </a:spcBef>
            <a:spcAft>
              <a:spcPts val="600"/>
            </a:spcAft>
            <a:buChar char="••"/>
          </a:pPr>
          <a:r>
            <a:rPr lang="es-MX" sz="1400" b="1" kern="1200" dirty="0" smtClean="0">
              <a:solidFill>
                <a:schemeClr val="accent3">
                  <a:lumMod val="50000"/>
                </a:schemeClr>
              </a:solidFill>
              <a:latin typeface="Arial Narrow" panose="020B0606020202030204" pitchFamily="34" charset="0"/>
            </a:rPr>
            <a:t>Mecanismos de </a:t>
          </a:r>
          <a:r>
            <a:rPr lang="es-MX" sz="1400" b="1" kern="1200" dirty="0">
              <a:solidFill>
                <a:schemeClr val="accent3">
                  <a:lumMod val="50000"/>
                </a:schemeClr>
              </a:solidFill>
              <a:latin typeface="Arial Narrow" panose="020B0606020202030204" pitchFamily="34" charset="0"/>
            </a:rPr>
            <a:t>protección </a:t>
          </a:r>
          <a:r>
            <a:rPr lang="es-MX" sz="1400" b="1" kern="1200" dirty="0" smtClean="0">
              <a:solidFill>
                <a:schemeClr val="accent3">
                  <a:lumMod val="50000"/>
                </a:schemeClr>
              </a:solidFill>
              <a:latin typeface="Arial Narrow" panose="020B0606020202030204" pitchFamily="34" charset="0"/>
            </a:rPr>
            <a:t>social </a:t>
          </a:r>
          <a:r>
            <a:rPr lang="es-MX" sz="1400" kern="1200" dirty="0" smtClean="0">
              <a:latin typeface="Arial Narrow" panose="020B0606020202030204" pitchFamily="34" charset="0"/>
            </a:rPr>
            <a:t>para </a:t>
          </a:r>
          <a:r>
            <a:rPr lang="es-MX" sz="1400" kern="1200" dirty="0">
              <a:latin typeface="Arial Narrow" panose="020B0606020202030204" pitchFamily="34" charset="0"/>
            </a:rPr>
            <a:t>las personas más pobres y vulnerables deben </a:t>
          </a:r>
          <a:r>
            <a:rPr lang="es-MX" sz="1400" b="1" kern="1200" dirty="0">
              <a:solidFill>
                <a:schemeClr val="accent3">
                  <a:lumMod val="50000"/>
                </a:schemeClr>
              </a:solidFill>
              <a:latin typeface="Arial Narrow" panose="020B0606020202030204" pitchFamily="34" charset="0"/>
            </a:rPr>
            <a:t>incorporar </a:t>
          </a:r>
          <a:r>
            <a:rPr lang="es-MX" sz="1400" b="1" kern="1200" dirty="0" smtClean="0">
              <a:solidFill>
                <a:schemeClr val="accent3">
                  <a:lumMod val="50000"/>
                </a:schemeClr>
              </a:solidFill>
              <a:latin typeface="Arial Narrow" panose="020B0606020202030204" pitchFamily="34" charset="0"/>
            </a:rPr>
            <a:t>derecho </a:t>
          </a:r>
          <a:r>
            <a:rPr lang="es-MX" sz="1400" b="1" kern="1200" dirty="0">
              <a:solidFill>
                <a:schemeClr val="accent3">
                  <a:lumMod val="50000"/>
                </a:schemeClr>
              </a:solidFill>
              <a:latin typeface="Arial Narrow" panose="020B0606020202030204" pitchFamily="34" charset="0"/>
            </a:rPr>
            <a:t>a la </a:t>
          </a:r>
          <a:r>
            <a:rPr lang="es-MX" sz="1400" b="1" kern="1200" dirty="0" smtClean="0">
              <a:solidFill>
                <a:schemeClr val="accent3">
                  <a:lumMod val="50000"/>
                </a:schemeClr>
              </a:solidFill>
              <a:latin typeface="Arial Narrow" panose="020B0606020202030204" pitchFamily="34" charset="0"/>
            </a:rPr>
            <a:t>alimentación</a:t>
          </a:r>
          <a:r>
            <a:rPr lang="es-MX" sz="1400" kern="1200" dirty="0" smtClean="0">
              <a:solidFill>
                <a:schemeClr val="accent3">
                  <a:lumMod val="50000"/>
                </a:schemeClr>
              </a:solidFill>
              <a:latin typeface="Arial Narrow" panose="020B0606020202030204" pitchFamily="34" charset="0"/>
            </a:rPr>
            <a:t> </a:t>
          </a:r>
          <a:r>
            <a:rPr lang="es-MX" sz="1400" kern="1200" dirty="0" smtClean="0">
              <a:latin typeface="Arial Narrow" panose="020B0606020202030204" pitchFamily="34" charset="0"/>
            </a:rPr>
            <a:t>(</a:t>
          </a:r>
          <a:r>
            <a:rPr lang="es-MX" sz="1400" kern="1200" dirty="0" err="1" smtClean="0">
              <a:latin typeface="Arial Narrow" panose="020B0606020202030204" pitchFamily="34" charset="0"/>
            </a:rPr>
            <a:t>HLPE</a:t>
          </a:r>
          <a:r>
            <a:rPr lang="es-MX" sz="1400" kern="1200" dirty="0" smtClean="0">
              <a:latin typeface="Arial Narrow" panose="020B0606020202030204" pitchFamily="34" charset="0"/>
            </a:rPr>
            <a:t>/</a:t>
          </a:r>
          <a:r>
            <a:rPr lang="es-MX" sz="1400" kern="1200" dirty="0" err="1" smtClean="0">
              <a:latin typeface="Arial Narrow" panose="020B0606020202030204" pitchFamily="34" charset="0"/>
            </a:rPr>
            <a:t>CSA</a:t>
          </a:r>
          <a:r>
            <a:rPr lang="es-MX" sz="1400" kern="1200" dirty="0" smtClean="0">
              <a:latin typeface="Arial Narrow" panose="020B0606020202030204" pitchFamily="34" charset="0"/>
            </a:rPr>
            <a:t>)</a:t>
          </a:r>
          <a:endParaRPr lang="es-MX" sz="1400" kern="1200" dirty="0">
            <a:latin typeface="Arial Narrow" panose="020B0606020202030204" pitchFamily="34" charset="0"/>
          </a:endParaRPr>
        </a:p>
        <a:p>
          <a:pPr marL="114300" lvl="1" indent="-114300" algn="l" defTabSz="622300">
            <a:lnSpc>
              <a:spcPct val="90000"/>
            </a:lnSpc>
            <a:spcBef>
              <a:spcPct val="0"/>
            </a:spcBef>
            <a:spcAft>
              <a:spcPts val="600"/>
            </a:spcAft>
            <a:buChar char="••"/>
          </a:pPr>
          <a:r>
            <a:rPr lang="es-MX" sz="1400" b="1" kern="1200" dirty="0" smtClean="0">
              <a:solidFill>
                <a:schemeClr val="accent3">
                  <a:lumMod val="50000"/>
                </a:schemeClr>
              </a:solidFill>
              <a:latin typeface="Arial Narrow" panose="020B0606020202030204" pitchFamily="34" charset="0"/>
            </a:rPr>
            <a:t>Protecciones prioritaria a agricultores </a:t>
          </a:r>
          <a:r>
            <a:rPr lang="es-MX" sz="1400" b="1" kern="1200" dirty="0">
              <a:solidFill>
                <a:schemeClr val="accent3">
                  <a:lumMod val="50000"/>
                </a:schemeClr>
              </a:solidFill>
              <a:latin typeface="Arial Narrow" panose="020B0606020202030204" pitchFamily="34" charset="0"/>
            </a:rPr>
            <a:t>y trabajadores de </a:t>
          </a:r>
          <a:r>
            <a:rPr lang="es-MX" sz="1400" b="1" kern="1200" dirty="0" smtClean="0">
              <a:solidFill>
                <a:schemeClr val="accent3">
                  <a:lumMod val="50000"/>
                </a:schemeClr>
              </a:solidFill>
              <a:latin typeface="Arial Narrow" panose="020B0606020202030204" pitchFamily="34" charset="0"/>
            </a:rPr>
            <a:t>sistemas </a:t>
          </a:r>
          <a:r>
            <a:rPr lang="es-MX" sz="1400" b="1" kern="1200" dirty="0">
              <a:solidFill>
                <a:schemeClr val="accent3">
                  <a:lumMod val="50000"/>
                </a:schemeClr>
              </a:solidFill>
              <a:latin typeface="Arial Narrow" panose="020B0606020202030204" pitchFamily="34" charset="0"/>
            </a:rPr>
            <a:t>alimentarios vulnerables</a:t>
          </a:r>
          <a:r>
            <a:rPr lang="es-MX" sz="1400" b="1" kern="1200" dirty="0">
              <a:latin typeface="Arial Narrow" panose="020B0606020202030204" pitchFamily="34" charset="0"/>
            </a:rPr>
            <a:t> </a:t>
          </a:r>
          <a:r>
            <a:rPr lang="es-MX" sz="1400" kern="1200" dirty="0">
              <a:latin typeface="Arial Narrow" panose="020B0606020202030204" pitchFamily="34" charset="0"/>
            </a:rPr>
            <a:t>y marginados </a:t>
          </a:r>
          <a:r>
            <a:rPr lang="es-MX" sz="1400" kern="1200" dirty="0" smtClean="0">
              <a:latin typeface="Arial Narrow" panose="020B0606020202030204" pitchFamily="34" charset="0"/>
            </a:rPr>
            <a:t> (</a:t>
          </a:r>
          <a:r>
            <a:rPr lang="es-MX" sz="1400" kern="1200" dirty="0" err="1" smtClean="0">
              <a:latin typeface="Arial Narrow" panose="020B0606020202030204" pitchFamily="34" charset="0"/>
            </a:rPr>
            <a:t>HLPE</a:t>
          </a:r>
          <a:r>
            <a:rPr lang="es-MX" sz="1400" kern="1200" dirty="0" smtClean="0">
              <a:latin typeface="Arial Narrow" panose="020B0606020202030204" pitchFamily="34" charset="0"/>
            </a:rPr>
            <a:t>/</a:t>
          </a:r>
          <a:r>
            <a:rPr lang="es-MX" sz="1400" kern="1200" dirty="0" err="1" smtClean="0">
              <a:latin typeface="Arial Narrow" panose="020B0606020202030204" pitchFamily="34" charset="0"/>
            </a:rPr>
            <a:t>CSA</a:t>
          </a:r>
          <a:r>
            <a:rPr lang="es-MX" sz="1400" kern="1200" dirty="0" smtClean="0">
              <a:latin typeface="Arial Narrow" panose="020B0606020202030204" pitchFamily="34" charset="0"/>
            </a:rPr>
            <a:t> )</a:t>
          </a:r>
          <a:endParaRPr lang="es-MX" sz="1400" kern="1200" dirty="0">
            <a:latin typeface="Arial Narrow" panose="020B0606020202030204" pitchFamily="34" charset="0"/>
          </a:endParaRPr>
        </a:p>
        <a:p>
          <a:pPr marL="114300" lvl="1" indent="-114300" algn="l" defTabSz="622300">
            <a:lnSpc>
              <a:spcPct val="90000"/>
            </a:lnSpc>
            <a:spcBef>
              <a:spcPct val="0"/>
            </a:spcBef>
            <a:spcAft>
              <a:spcPts val="600"/>
            </a:spcAft>
            <a:buChar char="••"/>
          </a:pPr>
          <a:r>
            <a:rPr lang="es-MX" sz="1400" b="1" kern="1200" dirty="0">
              <a:solidFill>
                <a:schemeClr val="accent3">
                  <a:lumMod val="50000"/>
                </a:schemeClr>
              </a:solidFill>
              <a:latin typeface="Arial Narrow" panose="020B0606020202030204" pitchFamily="34" charset="0"/>
            </a:rPr>
            <a:t>Mejorar </a:t>
          </a:r>
          <a:r>
            <a:rPr lang="es-MX" sz="1400" b="1" kern="1200" dirty="0" smtClean="0">
              <a:solidFill>
                <a:schemeClr val="accent3">
                  <a:lumMod val="50000"/>
                </a:schemeClr>
              </a:solidFill>
              <a:latin typeface="Arial Narrow" panose="020B0606020202030204" pitchFamily="34" charset="0"/>
            </a:rPr>
            <a:t>condiciones </a:t>
          </a:r>
          <a:r>
            <a:rPr lang="es-MX" sz="1400" b="1" kern="1200" dirty="0">
              <a:solidFill>
                <a:schemeClr val="accent3">
                  <a:lumMod val="50000"/>
                </a:schemeClr>
              </a:solidFill>
              <a:latin typeface="Arial Narrow" panose="020B0606020202030204" pitchFamily="34" charset="0"/>
            </a:rPr>
            <a:t>de vida de </a:t>
          </a:r>
          <a:r>
            <a:rPr lang="es-MX" sz="1400" b="1" kern="1200" dirty="0" smtClean="0">
              <a:solidFill>
                <a:schemeClr val="accent3">
                  <a:lumMod val="50000"/>
                </a:schemeClr>
              </a:solidFill>
              <a:latin typeface="Arial Narrow" panose="020B0606020202030204" pitchFamily="34" charset="0"/>
            </a:rPr>
            <a:t>pequeños </a:t>
          </a:r>
          <a:r>
            <a:rPr lang="es-MX" sz="1400" b="1" kern="1200" dirty="0">
              <a:solidFill>
                <a:schemeClr val="accent3">
                  <a:lumMod val="50000"/>
                </a:schemeClr>
              </a:solidFill>
              <a:latin typeface="Arial Narrow" panose="020B0606020202030204" pitchFamily="34" charset="0"/>
            </a:rPr>
            <a:t>productores </a:t>
          </a:r>
          <a:r>
            <a:rPr lang="es-MX" sz="1400" b="1" kern="1200" dirty="0" smtClean="0">
              <a:solidFill>
                <a:schemeClr val="accent3">
                  <a:lumMod val="50000"/>
                </a:schemeClr>
              </a:solidFill>
              <a:latin typeface="Arial Narrow" panose="020B0606020202030204" pitchFamily="34" charset="0"/>
            </a:rPr>
            <a:t>agrícolas</a:t>
          </a:r>
          <a:r>
            <a:rPr lang="es-MX" sz="1400" kern="1200" dirty="0" smtClean="0">
              <a:latin typeface="Arial Narrow" panose="020B0606020202030204" pitchFamily="34" charset="0"/>
            </a:rPr>
            <a:t> (FAO)</a:t>
          </a:r>
          <a:endParaRPr lang="es-MX" sz="1400" kern="1200" dirty="0">
            <a:latin typeface="Arial Narrow" panose="020B0606020202030204" pitchFamily="34" charset="0"/>
          </a:endParaRPr>
        </a:p>
        <a:p>
          <a:pPr marL="114300" lvl="1" indent="-114300" algn="l" defTabSz="622300">
            <a:lnSpc>
              <a:spcPct val="90000"/>
            </a:lnSpc>
            <a:spcBef>
              <a:spcPct val="0"/>
            </a:spcBef>
            <a:spcAft>
              <a:spcPts val="600"/>
            </a:spcAft>
            <a:buChar char="••"/>
          </a:pPr>
          <a:r>
            <a:rPr lang="es-MX" sz="1400" b="1" kern="1200" dirty="0" smtClean="0">
              <a:solidFill>
                <a:schemeClr val="accent3">
                  <a:lumMod val="50000"/>
                </a:schemeClr>
              </a:solidFill>
              <a:latin typeface="Arial Narrow" panose="020B0606020202030204" pitchFamily="34" charset="0"/>
            </a:rPr>
            <a:t>Reducir las </a:t>
          </a:r>
          <a:r>
            <a:rPr lang="es-MX" sz="1400" b="1" kern="1200" dirty="0">
              <a:solidFill>
                <a:schemeClr val="accent3">
                  <a:lumMod val="50000"/>
                </a:schemeClr>
              </a:solidFill>
              <a:latin typeface="Arial Narrow" panose="020B0606020202030204" pitchFamily="34" charset="0"/>
            </a:rPr>
            <a:t>disparidades e inequidades territoriales </a:t>
          </a:r>
          <a:r>
            <a:rPr lang="es-MX" sz="1400" kern="1200" dirty="0">
              <a:latin typeface="Arial Narrow" panose="020B0606020202030204" pitchFamily="34" charset="0"/>
            </a:rPr>
            <a:t>asociadas a </a:t>
          </a:r>
          <a:r>
            <a:rPr lang="es-MX" sz="1400" kern="1200" dirty="0" smtClean="0">
              <a:latin typeface="Arial Narrow" panose="020B0606020202030204" pitchFamily="34" charset="0"/>
            </a:rPr>
            <a:t>población </a:t>
          </a:r>
          <a:r>
            <a:rPr lang="es-MX" sz="1400" kern="1200" dirty="0">
              <a:latin typeface="Arial Narrow" panose="020B0606020202030204" pitchFamily="34" charset="0"/>
            </a:rPr>
            <a:t>afectada por </a:t>
          </a:r>
          <a:r>
            <a:rPr lang="es-MX" sz="1400" kern="1200" dirty="0" smtClean="0">
              <a:latin typeface="Arial Narrow" panose="020B0606020202030204" pitchFamily="34" charset="0"/>
            </a:rPr>
            <a:t>desnutrición</a:t>
          </a:r>
          <a:r>
            <a:rPr lang="es-MX" sz="1400" kern="1200" dirty="0">
              <a:latin typeface="Arial Narrow" panose="020B0606020202030204" pitchFamily="34" charset="0"/>
            </a:rPr>
            <a:t>, </a:t>
          </a:r>
          <a:r>
            <a:rPr lang="es-MX" sz="1400" kern="1200" dirty="0" smtClean="0">
              <a:latin typeface="Arial Narrow" panose="020B0606020202030204" pitchFamily="34" charset="0"/>
            </a:rPr>
            <a:t>sobrepeso </a:t>
          </a:r>
          <a:r>
            <a:rPr lang="es-MX" sz="1400" kern="1200" dirty="0">
              <a:latin typeface="Arial Narrow" panose="020B0606020202030204" pitchFamily="34" charset="0"/>
            </a:rPr>
            <a:t>y </a:t>
          </a:r>
          <a:r>
            <a:rPr lang="es-MX" sz="1400" kern="1200" dirty="0" smtClean="0">
              <a:latin typeface="Arial Narrow" panose="020B0606020202030204" pitchFamily="34" charset="0"/>
            </a:rPr>
            <a:t>obesidad (FAO)</a:t>
          </a:r>
          <a:endParaRPr lang="es-MX" sz="1400" kern="1200" dirty="0">
            <a:latin typeface="Arial Narrow" panose="020B0606020202030204" pitchFamily="34" charset="0"/>
          </a:endParaRPr>
        </a:p>
      </dsp:txBody>
      <dsp:txXfrm>
        <a:off x="3405" y="1693854"/>
        <a:ext cx="3320057" cy="3746924"/>
      </dsp:txXfrm>
    </dsp:sp>
    <dsp:sp modelId="{EA37A2BD-4BFE-4CFE-ABB6-A2BC623C6CB6}">
      <dsp:nvSpPr>
        <dsp:cNvPr id="0" name=""/>
        <dsp:cNvSpPr/>
      </dsp:nvSpPr>
      <dsp:spPr>
        <a:xfrm>
          <a:off x="3788271" y="365830"/>
          <a:ext cx="3320057" cy="1328023"/>
        </a:xfrm>
        <a:prstGeom prst="rect">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es-MX" sz="2400" b="1" kern="1200" dirty="0">
              <a:latin typeface="Arial Narrow" panose="020B0606020202030204" pitchFamily="34" charset="0"/>
            </a:rPr>
            <a:t>Transformar los sistemas alimentarios</a:t>
          </a:r>
          <a:endParaRPr lang="es-MX" sz="2400" kern="1200" dirty="0">
            <a:latin typeface="Arial Narrow" panose="020B0606020202030204" pitchFamily="34" charset="0"/>
          </a:endParaRPr>
        </a:p>
      </dsp:txBody>
      <dsp:txXfrm>
        <a:off x="3788271" y="365830"/>
        <a:ext cx="3320057" cy="1328023"/>
      </dsp:txXfrm>
    </dsp:sp>
    <dsp:sp modelId="{507D6436-83C9-4470-A68B-624F7CCA6820}">
      <dsp:nvSpPr>
        <dsp:cNvPr id="0" name=""/>
        <dsp:cNvSpPr/>
      </dsp:nvSpPr>
      <dsp:spPr>
        <a:xfrm>
          <a:off x="3788271" y="1693854"/>
          <a:ext cx="3320057" cy="3746924"/>
        </a:xfrm>
        <a:prstGeom prst="rect">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ts val="600"/>
            </a:spcAft>
            <a:buChar char="••"/>
          </a:pPr>
          <a:r>
            <a:rPr lang="es-MX" sz="1400" b="1" kern="1200" dirty="0" smtClean="0">
              <a:solidFill>
                <a:schemeClr val="accent3">
                  <a:lumMod val="50000"/>
                </a:schemeClr>
              </a:solidFill>
              <a:latin typeface="Arial Narrow" panose="020B0606020202030204" pitchFamily="34" charset="0"/>
            </a:rPr>
            <a:t>Coordinación intersectorial.</a:t>
          </a:r>
          <a:r>
            <a:rPr lang="es-MX" sz="1400" kern="1200" dirty="0" smtClean="0">
              <a:latin typeface="Arial Narrow" panose="020B0606020202030204" pitchFamily="34" charset="0"/>
            </a:rPr>
            <a:t> Sector agrícola debe involucrar a los sectores de la salud y del medio ambiente en el establecimiento de </a:t>
          </a:r>
          <a:r>
            <a:rPr lang="es-MX" sz="1400" b="0" kern="1200" dirty="0" smtClean="0">
              <a:solidFill>
                <a:schemeClr val="tx1"/>
              </a:solidFill>
              <a:latin typeface="Arial Narrow" panose="020B0606020202030204" pitchFamily="34" charset="0"/>
            </a:rPr>
            <a:t>políticas y programas nutricionales, ambientalmente sustentables  </a:t>
          </a:r>
          <a:r>
            <a:rPr lang="es-MX" sz="1400" kern="1200" dirty="0" smtClean="0">
              <a:latin typeface="Arial Narrow" panose="020B0606020202030204" pitchFamily="34" charset="0"/>
            </a:rPr>
            <a:t>(</a:t>
          </a:r>
          <a:r>
            <a:rPr lang="es-MX" sz="1400" kern="1200" dirty="0" err="1" smtClean="0">
              <a:latin typeface="Arial Narrow" panose="020B0606020202030204" pitchFamily="34" charset="0"/>
            </a:rPr>
            <a:t>HLPE</a:t>
          </a:r>
          <a:r>
            <a:rPr lang="es-MX" sz="1400" kern="1200" dirty="0" smtClean="0">
              <a:latin typeface="Arial Narrow" panose="020B0606020202030204" pitchFamily="34" charset="0"/>
            </a:rPr>
            <a:t>/</a:t>
          </a:r>
          <a:r>
            <a:rPr lang="es-MX" sz="1400" kern="1200" dirty="0" err="1" smtClean="0">
              <a:latin typeface="Arial Narrow" panose="020B0606020202030204" pitchFamily="34" charset="0"/>
            </a:rPr>
            <a:t>CSA</a:t>
          </a:r>
          <a:r>
            <a:rPr lang="es-MX" sz="1400" kern="1200" dirty="0" smtClean="0">
              <a:latin typeface="Arial Narrow" panose="020B0606020202030204" pitchFamily="34" charset="0"/>
            </a:rPr>
            <a:t>)</a:t>
          </a:r>
          <a:endParaRPr lang="es-MX" sz="1400" kern="1200" dirty="0">
            <a:latin typeface="Arial Narrow" panose="020B0606020202030204" pitchFamily="34" charset="0"/>
          </a:endParaRPr>
        </a:p>
        <a:p>
          <a:pPr marL="114300" lvl="1" indent="-114300" algn="l" defTabSz="622300">
            <a:lnSpc>
              <a:spcPct val="90000"/>
            </a:lnSpc>
            <a:spcBef>
              <a:spcPct val="0"/>
            </a:spcBef>
            <a:spcAft>
              <a:spcPts val="600"/>
            </a:spcAft>
            <a:buChar char="••"/>
          </a:pPr>
          <a:r>
            <a:rPr lang="es-MX" sz="1400" b="1" kern="1200" dirty="0" smtClean="0">
              <a:solidFill>
                <a:schemeClr val="accent3">
                  <a:lumMod val="50000"/>
                </a:schemeClr>
              </a:solidFill>
              <a:latin typeface="Arial Narrow" panose="020B0606020202030204" pitchFamily="34" charset="0"/>
            </a:rPr>
            <a:t>Resolver obstáculos </a:t>
          </a:r>
          <a:r>
            <a:rPr lang="es-MX" sz="1400" b="1" kern="1200" dirty="0">
              <a:solidFill>
                <a:schemeClr val="accent3">
                  <a:lumMod val="50000"/>
                </a:schemeClr>
              </a:solidFill>
              <a:latin typeface="Arial Narrow" panose="020B0606020202030204" pitchFamily="34" charset="0"/>
            </a:rPr>
            <a:t>logísticos de las cadenas de valor alimentaria </a:t>
          </a:r>
          <a:r>
            <a:rPr lang="es-MX" sz="1400" kern="1200" dirty="0">
              <a:latin typeface="Arial Narrow" panose="020B0606020202030204" pitchFamily="34" charset="0"/>
            </a:rPr>
            <a:t>para evitar aumentos innecesarios del costo de los alimentos, en particular la asequibilidad de alimentos diversificados, inocuos y nutritivos para todos </a:t>
          </a:r>
          <a:r>
            <a:rPr lang="es-MX" sz="1400" kern="1200" dirty="0" smtClean="0">
              <a:latin typeface="Arial Narrow" panose="020B0606020202030204" pitchFamily="34" charset="0"/>
            </a:rPr>
            <a:t>(FAO)</a:t>
          </a:r>
          <a:endParaRPr lang="es-MX" sz="1400" kern="1200" dirty="0">
            <a:latin typeface="Arial Narrow" panose="020B0606020202030204" pitchFamily="34" charset="0"/>
          </a:endParaRPr>
        </a:p>
        <a:p>
          <a:pPr marL="114300" lvl="1" indent="-114300" algn="l" defTabSz="622300">
            <a:lnSpc>
              <a:spcPct val="90000"/>
            </a:lnSpc>
            <a:spcBef>
              <a:spcPct val="0"/>
            </a:spcBef>
            <a:spcAft>
              <a:spcPts val="600"/>
            </a:spcAft>
            <a:buChar char="••"/>
          </a:pPr>
          <a:r>
            <a:rPr lang="es-MX" sz="1400" b="1" kern="1200" dirty="0" smtClean="0">
              <a:solidFill>
                <a:srgbClr val="1C501C"/>
              </a:solidFill>
              <a:latin typeface="Arial Narrow" panose="020B0606020202030204" pitchFamily="34" charset="0"/>
            </a:rPr>
            <a:t>Otorgar apoyo financiero a las empresas agropecuarias</a:t>
          </a:r>
          <a:r>
            <a:rPr lang="es-MX" sz="1400" kern="1200" dirty="0" smtClean="0">
              <a:latin typeface="Arial Narrow" panose="020B0606020202030204" pitchFamily="34" charset="0"/>
            </a:rPr>
            <a:t> (crédito y subsidios productivos), orientado principalmente a la agricultura familiar (FAO/CEPAL)</a:t>
          </a:r>
          <a:endParaRPr lang="es-MX" sz="1400" kern="1200" dirty="0">
            <a:latin typeface="Arial Narrow" panose="020B0606020202030204" pitchFamily="34" charset="0"/>
          </a:endParaRPr>
        </a:p>
        <a:p>
          <a:pPr marL="114300" lvl="1" indent="-114300" algn="l" defTabSz="622300">
            <a:lnSpc>
              <a:spcPct val="90000"/>
            </a:lnSpc>
            <a:spcBef>
              <a:spcPct val="0"/>
            </a:spcBef>
            <a:spcAft>
              <a:spcPts val="600"/>
            </a:spcAft>
            <a:buChar char="••"/>
          </a:pPr>
          <a:r>
            <a:rPr lang="es-MX" sz="1400" kern="1200" dirty="0" smtClean="0">
              <a:latin typeface="Arial Narrow" panose="020B0606020202030204" pitchFamily="34" charset="0"/>
            </a:rPr>
            <a:t>Expandir y garantizar el funcionamiento de los programas de </a:t>
          </a:r>
          <a:r>
            <a:rPr lang="es-MX" sz="1400" b="1" kern="1200" dirty="0" smtClean="0">
              <a:solidFill>
                <a:srgbClr val="1C501C"/>
              </a:solidFill>
              <a:latin typeface="Arial Narrow" panose="020B0606020202030204" pitchFamily="34" charset="0"/>
            </a:rPr>
            <a:t>apoyo a la producción de autoconsumo </a:t>
          </a:r>
          <a:r>
            <a:rPr lang="es-MX" sz="1400" kern="1200" dirty="0" smtClean="0">
              <a:latin typeface="Arial Narrow" panose="020B0606020202030204" pitchFamily="34" charset="0"/>
            </a:rPr>
            <a:t>(FAO/CEPAL)</a:t>
          </a:r>
          <a:endParaRPr lang="es-MX" sz="1400" kern="1200" dirty="0">
            <a:latin typeface="Arial Narrow" panose="020B0606020202030204" pitchFamily="34" charset="0"/>
          </a:endParaRPr>
        </a:p>
      </dsp:txBody>
      <dsp:txXfrm>
        <a:off x="3788271" y="1693854"/>
        <a:ext cx="3320057" cy="3746924"/>
      </dsp:txXfrm>
    </dsp:sp>
    <dsp:sp modelId="{0D1E9099-A261-4A5D-8480-6449EA894C09}">
      <dsp:nvSpPr>
        <dsp:cNvPr id="0" name=""/>
        <dsp:cNvSpPr/>
      </dsp:nvSpPr>
      <dsp:spPr>
        <a:xfrm>
          <a:off x="7573137" y="365830"/>
          <a:ext cx="3320057" cy="1328023"/>
        </a:xfrm>
        <a:prstGeom prst="rect">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es-MX" sz="2400" b="1" kern="1200" dirty="0">
              <a:latin typeface="Arial Narrow" panose="020B0606020202030204" pitchFamily="34" charset="0"/>
            </a:rPr>
            <a:t>Aplicar el </a:t>
          </a:r>
          <a:r>
            <a:rPr lang="es-MX" sz="2400" b="1" kern="1200" dirty="0" err="1">
              <a:latin typeface="Arial Narrow" panose="020B0606020202030204" pitchFamily="34" charset="0"/>
            </a:rPr>
            <a:t>EBDH</a:t>
          </a:r>
          <a:r>
            <a:rPr lang="es-MX" sz="2400" b="1" kern="1200" dirty="0">
              <a:latin typeface="Arial Narrow" panose="020B0606020202030204" pitchFamily="34" charset="0"/>
            </a:rPr>
            <a:t> a las estrategias para el DAA</a:t>
          </a:r>
          <a:endParaRPr lang="es-MX" sz="2400" kern="1200" dirty="0">
            <a:latin typeface="Arial Narrow" panose="020B0606020202030204" pitchFamily="34" charset="0"/>
          </a:endParaRPr>
        </a:p>
      </dsp:txBody>
      <dsp:txXfrm>
        <a:off x="7573137" y="365830"/>
        <a:ext cx="3320057" cy="1328023"/>
      </dsp:txXfrm>
    </dsp:sp>
    <dsp:sp modelId="{EC6B9733-6A27-4021-8DE3-C31EBC4938EC}">
      <dsp:nvSpPr>
        <dsp:cNvPr id="0" name=""/>
        <dsp:cNvSpPr/>
      </dsp:nvSpPr>
      <dsp:spPr>
        <a:xfrm>
          <a:off x="7573137" y="1693854"/>
          <a:ext cx="3320057" cy="3746924"/>
        </a:xfrm>
        <a:prstGeom prst="rect">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ts val="600"/>
            </a:spcAft>
            <a:buChar char="••"/>
          </a:pPr>
          <a:r>
            <a:rPr lang="es-MX" sz="1400" b="1" kern="1200" dirty="0" smtClean="0">
              <a:solidFill>
                <a:schemeClr val="accent3">
                  <a:lumMod val="50000"/>
                </a:schemeClr>
              </a:solidFill>
              <a:latin typeface="Arial Narrow" panose="020B0606020202030204" pitchFamily="34" charset="0"/>
            </a:rPr>
            <a:t>Superar la </a:t>
          </a:r>
          <a:r>
            <a:rPr lang="es-MX" sz="1400" b="1" kern="1200" dirty="0">
              <a:solidFill>
                <a:schemeClr val="accent3">
                  <a:lumMod val="50000"/>
                </a:schemeClr>
              </a:solidFill>
              <a:latin typeface="Arial Narrow" panose="020B0606020202030204" pitchFamily="34" charset="0"/>
            </a:rPr>
            <a:t>huella social del modelo actual de </a:t>
          </a:r>
          <a:r>
            <a:rPr lang="es-MX" sz="1400" b="1" kern="1200" dirty="0" smtClean="0">
              <a:solidFill>
                <a:schemeClr val="accent3">
                  <a:lumMod val="50000"/>
                </a:schemeClr>
              </a:solidFill>
              <a:latin typeface="Arial Narrow" panose="020B0606020202030204" pitchFamily="34" charset="0"/>
            </a:rPr>
            <a:t>desarrollo.</a:t>
          </a:r>
          <a:r>
            <a:rPr lang="es-MX" sz="1400" kern="1200" dirty="0" smtClean="0">
              <a:latin typeface="Arial Narrow" panose="020B0606020202030204" pitchFamily="34" charset="0"/>
            </a:rPr>
            <a:t> Apuesta regional </a:t>
          </a:r>
          <a:r>
            <a:rPr lang="es-MX" sz="1400" kern="1200" dirty="0">
              <a:latin typeface="Arial Narrow" panose="020B0606020202030204" pitchFamily="34" charset="0"/>
            </a:rPr>
            <a:t>por el desarrollo social inclusivo, con </a:t>
          </a:r>
          <a:r>
            <a:rPr lang="es-MX" sz="1400" kern="1200" dirty="0" smtClean="0">
              <a:latin typeface="Arial Narrow" panose="020B0606020202030204" pitchFamily="34" charset="0"/>
            </a:rPr>
            <a:t>enfoque basado en derechos humanos y universalismo </a:t>
          </a:r>
          <a:r>
            <a:rPr lang="es-MX" sz="1400" kern="1200" dirty="0">
              <a:latin typeface="Arial Narrow" panose="020B0606020202030204" pitchFamily="34" charset="0"/>
            </a:rPr>
            <a:t>sensible a las diferencias </a:t>
          </a:r>
          <a:r>
            <a:rPr lang="es-MX" sz="1400" kern="1200" dirty="0" smtClean="0">
              <a:latin typeface="Arial Narrow" panose="020B0606020202030204" pitchFamily="34" charset="0"/>
            </a:rPr>
            <a:t>(CEPAL)</a:t>
          </a:r>
          <a:endParaRPr lang="es-MX" sz="1400" kern="1200" dirty="0">
            <a:latin typeface="Arial Narrow" panose="020B0606020202030204" pitchFamily="34" charset="0"/>
          </a:endParaRPr>
        </a:p>
        <a:p>
          <a:pPr marL="114300" lvl="1" indent="-114300" algn="l" defTabSz="622300">
            <a:lnSpc>
              <a:spcPct val="90000"/>
            </a:lnSpc>
            <a:spcBef>
              <a:spcPct val="0"/>
            </a:spcBef>
            <a:spcAft>
              <a:spcPts val="600"/>
            </a:spcAft>
            <a:buChar char="••"/>
          </a:pPr>
          <a:r>
            <a:rPr lang="es-MX" sz="1400" b="1" kern="1200" dirty="0">
              <a:solidFill>
                <a:schemeClr val="accent3">
                  <a:lumMod val="50000"/>
                </a:schemeClr>
              </a:solidFill>
              <a:latin typeface="Arial Narrow" panose="020B0606020202030204" pitchFamily="34" charset="0"/>
            </a:rPr>
            <a:t>Establecer o mantener mecanismos ágiles de consulta y coordinación público-privada entre todos los actores del sistema alimentario</a:t>
          </a:r>
          <a:r>
            <a:rPr lang="es-MX" sz="1400" kern="1200" dirty="0">
              <a:latin typeface="Arial Narrow" panose="020B0606020202030204" pitchFamily="34" charset="0"/>
            </a:rPr>
            <a:t>, abarcando la producción, el abastecimiento, la distribución y el acceso a alimentos </a:t>
          </a:r>
          <a:r>
            <a:rPr lang="es-MX" sz="1400" kern="1200" dirty="0" smtClean="0">
              <a:latin typeface="Arial Narrow" panose="020B0606020202030204" pitchFamily="34" charset="0"/>
            </a:rPr>
            <a:t>(FAO)</a:t>
          </a:r>
          <a:endParaRPr lang="es-MX" sz="1400" kern="1200" dirty="0">
            <a:latin typeface="Arial Narrow" panose="020B0606020202030204" pitchFamily="34" charset="0"/>
          </a:endParaRPr>
        </a:p>
        <a:p>
          <a:pPr marL="114300" lvl="1" indent="-114300" algn="l" defTabSz="622300">
            <a:lnSpc>
              <a:spcPct val="90000"/>
            </a:lnSpc>
            <a:spcBef>
              <a:spcPct val="0"/>
            </a:spcBef>
            <a:spcAft>
              <a:spcPts val="600"/>
            </a:spcAft>
            <a:buChar char="••"/>
          </a:pPr>
          <a:r>
            <a:rPr lang="es-MX" sz="1400" kern="1200" dirty="0" smtClean="0">
              <a:latin typeface="Arial Narrow" panose="020B0606020202030204" pitchFamily="34" charset="0"/>
            </a:rPr>
            <a:t>Abrir espacios con </a:t>
          </a:r>
          <a:r>
            <a:rPr lang="es-MX" sz="1400" b="1" kern="1200" dirty="0" smtClean="0">
              <a:solidFill>
                <a:schemeClr val="accent3">
                  <a:lumMod val="50000"/>
                </a:schemeClr>
              </a:solidFill>
              <a:latin typeface="Arial Narrow" panose="020B0606020202030204" pitchFamily="34" charset="0"/>
            </a:rPr>
            <a:t>mejor </a:t>
          </a:r>
          <a:r>
            <a:rPr lang="es-MX" sz="1400" b="1" kern="1200" dirty="0">
              <a:solidFill>
                <a:schemeClr val="accent3">
                  <a:lumMod val="50000"/>
                </a:schemeClr>
              </a:solidFill>
              <a:latin typeface="Arial Narrow" panose="020B0606020202030204" pitchFamily="34" charset="0"/>
            </a:rPr>
            <a:t>uso de las tecnologías digitales para facilitar la participación de la sociedad civil</a:t>
          </a:r>
          <a:r>
            <a:rPr lang="es-MX" sz="1400" kern="1200" dirty="0">
              <a:latin typeface="Arial Narrow" panose="020B0606020202030204" pitchFamily="34" charset="0"/>
            </a:rPr>
            <a:t> </a:t>
          </a:r>
          <a:r>
            <a:rPr lang="es-MX" sz="1400" kern="1200" dirty="0" smtClean="0">
              <a:latin typeface="Arial Narrow" panose="020B0606020202030204" pitchFamily="34" charset="0"/>
            </a:rPr>
            <a:t>(CEPAL)</a:t>
          </a:r>
          <a:endParaRPr lang="es-MX" sz="1400" kern="1200" dirty="0">
            <a:latin typeface="Arial Narrow" panose="020B0606020202030204" pitchFamily="34" charset="0"/>
          </a:endParaRPr>
        </a:p>
      </dsp:txBody>
      <dsp:txXfrm>
        <a:off x="7573137" y="1693854"/>
        <a:ext cx="3320057" cy="3746924"/>
      </dsp:txXfrm>
    </dsp:sp>
  </dsp:spTree>
</dsp:drawing>
</file>

<file path=ppt/diagrams/layout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182" indent="0" algn="ctr">
              <a:buNone/>
              <a:defRPr sz="2100"/>
            </a:lvl2pPr>
            <a:lvl3pPr marL="914363" indent="0" algn="ctr">
              <a:buNone/>
              <a:defRPr sz="1800"/>
            </a:lvl3pPr>
            <a:lvl4pPr marL="1371545" indent="0" algn="ctr">
              <a:buNone/>
              <a:defRPr sz="1500"/>
            </a:lvl4pPr>
            <a:lvl5pPr marL="1828727" indent="0" algn="ctr">
              <a:buNone/>
              <a:defRPr sz="1500"/>
            </a:lvl5pPr>
            <a:lvl6pPr marL="2285909" indent="0" algn="ctr">
              <a:buNone/>
              <a:defRPr sz="1500"/>
            </a:lvl6pPr>
            <a:lvl7pPr marL="2743090" indent="0" algn="ctr">
              <a:buNone/>
              <a:defRPr sz="1500"/>
            </a:lvl7pPr>
            <a:lvl8pPr marL="3200272" indent="0" algn="ctr">
              <a:buNone/>
              <a:defRPr sz="1500"/>
            </a:lvl8pPr>
            <a:lvl9pPr marL="3657454" indent="0" algn="ctr">
              <a:buNone/>
              <a:defRPr sz="15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A41346C-96D5-D042-9681-6A12B47C2E53}" type="datetimeFigureOut">
              <a:rPr lang="es-CL" smtClean="0"/>
              <a:t>03-09-2021</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94FF4D4B-B693-9442-A931-7F1332A5AC59}" type="slidenum">
              <a:rPr lang="es-CL" smtClean="0"/>
              <a:t>‹Nº›</a:t>
            </a:fld>
            <a:endParaRPr lang="es-CL"/>
          </a:p>
        </p:txBody>
      </p:sp>
    </p:spTree>
    <p:extLst>
      <p:ext uri="{BB962C8B-B14F-4D97-AF65-F5344CB8AC3E}">
        <p14:creationId xmlns:p14="http://schemas.microsoft.com/office/powerpoint/2010/main" val="26066424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41346C-96D5-D042-9681-6A12B47C2E53}" type="datetimeFigureOut">
              <a:rPr lang="es-CL" smtClean="0"/>
              <a:t>03-09-2021</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94FF4D4B-B693-9442-A931-7F1332A5AC59}" type="slidenum">
              <a:rPr lang="es-CL" smtClean="0"/>
              <a:t>‹Nº›</a:t>
            </a:fld>
            <a:endParaRPr lang="es-CL"/>
          </a:p>
        </p:txBody>
      </p:sp>
      <p:pic>
        <p:nvPicPr>
          <p:cNvPr id="7" name="Picture 2" descr="C:\Users\Laura Elisa\Documents\Documents\a PUDH - UNAM\Programa\Varios\Logo PUDH-UNAM.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340084" y="123573"/>
            <a:ext cx="649163" cy="6300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95223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49" y="1709739"/>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49" y="4589464"/>
            <a:ext cx="10515600" cy="1500187"/>
          </a:xfrm>
        </p:spPr>
        <p:txBody>
          <a:bodyPr/>
          <a:lstStyle>
            <a:lvl1pPr marL="0" indent="0">
              <a:buNone/>
              <a:defRPr sz="2400">
                <a:solidFill>
                  <a:schemeClr val="tx1">
                    <a:tint val="75000"/>
                  </a:schemeClr>
                </a:solidFill>
              </a:defRPr>
            </a:lvl1pPr>
            <a:lvl2pPr marL="457182" indent="0">
              <a:buNone/>
              <a:defRPr sz="2100">
                <a:solidFill>
                  <a:schemeClr val="tx1">
                    <a:tint val="75000"/>
                  </a:schemeClr>
                </a:solidFill>
              </a:defRPr>
            </a:lvl2pPr>
            <a:lvl3pPr marL="914363" indent="0">
              <a:buNone/>
              <a:defRPr sz="1800">
                <a:solidFill>
                  <a:schemeClr val="tx1">
                    <a:tint val="75000"/>
                  </a:schemeClr>
                </a:solidFill>
              </a:defRPr>
            </a:lvl3pPr>
            <a:lvl4pPr marL="1371545" indent="0">
              <a:buNone/>
              <a:defRPr sz="1500">
                <a:solidFill>
                  <a:schemeClr val="tx1">
                    <a:tint val="75000"/>
                  </a:schemeClr>
                </a:solidFill>
              </a:defRPr>
            </a:lvl4pPr>
            <a:lvl5pPr marL="1828727" indent="0">
              <a:buNone/>
              <a:defRPr sz="1500">
                <a:solidFill>
                  <a:schemeClr val="tx1">
                    <a:tint val="75000"/>
                  </a:schemeClr>
                </a:solidFill>
              </a:defRPr>
            </a:lvl5pPr>
            <a:lvl6pPr marL="2285909" indent="0">
              <a:buNone/>
              <a:defRPr sz="1500">
                <a:solidFill>
                  <a:schemeClr val="tx1">
                    <a:tint val="75000"/>
                  </a:schemeClr>
                </a:solidFill>
              </a:defRPr>
            </a:lvl6pPr>
            <a:lvl7pPr marL="2743090" indent="0">
              <a:buNone/>
              <a:defRPr sz="1500">
                <a:solidFill>
                  <a:schemeClr val="tx1">
                    <a:tint val="75000"/>
                  </a:schemeClr>
                </a:solidFill>
              </a:defRPr>
            </a:lvl7pPr>
            <a:lvl8pPr marL="3200272" indent="0">
              <a:buNone/>
              <a:defRPr sz="1500">
                <a:solidFill>
                  <a:schemeClr val="tx1">
                    <a:tint val="75000"/>
                  </a:schemeClr>
                </a:solidFill>
              </a:defRPr>
            </a:lvl8pPr>
            <a:lvl9pPr marL="3657454" indent="0">
              <a:buNone/>
              <a:defRPr sz="15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A41346C-96D5-D042-9681-6A12B47C2E53}" type="datetimeFigureOut">
              <a:rPr lang="es-CL" smtClean="0"/>
              <a:t>03-09-2021</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94FF4D4B-B693-9442-A931-7F1332A5AC59}" type="slidenum">
              <a:rPr lang="es-CL" smtClean="0"/>
              <a:t>‹Nº›</a:t>
            </a:fld>
            <a:endParaRPr lang="es-CL"/>
          </a:p>
        </p:txBody>
      </p:sp>
    </p:spTree>
    <p:extLst>
      <p:ext uri="{BB962C8B-B14F-4D97-AF65-F5344CB8AC3E}">
        <p14:creationId xmlns:p14="http://schemas.microsoft.com/office/powerpoint/2010/main" val="1373286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A41346C-96D5-D042-9681-6A12B47C2E53}" type="datetimeFigureOut">
              <a:rPr lang="es-CL" smtClean="0"/>
              <a:t>03-09-2021</a:t>
            </a:fld>
            <a:endParaRPr lang="es-CL"/>
          </a:p>
        </p:txBody>
      </p:sp>
      <p:sp>
        <p:nvSpPr>
          <p:cNvPr id="6" name="Footer Placeholder 5"/>
          <p:cNvSpPr>
            <a:spLocks noGrp="1"/>
          </p:cNvSpPr>
          <p:nvPr>
            <p:ph type="ftr" sz="quarter" idx="11"/>
          </p:nvPr>
        </p:nvSpPr>
        <p:spPr/>
        <p:txBody>
          <a:bodyPr/>
          <a:lstStyle/>
          <a:p>
            <a:endParaRPr lang="es-CL"/>
          </a:p>
        </p:txBody>
      </p:sp>
      <p:sp>
        <p:nvSpPr>
          <p:cNvPr id="7" name="Slide Number Placeholder 6"/>
          <p:cNvSpPr>
            <a:spLocks noGrp="1"/>
          </p:cNvSpPr>
          <p:nvPr>
            <p:ph type="sldNum" sz="quarter" idx="12"/>
          </p:nvPr>
        </p:nvSpPr>
        <p:spPr/>
        <p:txBody>
          <a:bodyPr/>
          <a:lstStyle/>
          <a:p>
            <a:fld id="{94FF4D4B-B693-9442-A931-7F1332A5AC59}" type="slidenum">
              <a:rPr lang="es-CL" smtClean="0"/>
              <a:t>‹Nº›</a:t>
            </a:fld>
            <a:endParaRPr lang="es-CL"/>
          </a:p>
        </p:txBody>
      </p:sp>
    </p:spTree>
    <p:extLst>
      <p:ext uri="{BB962C8B-B14F-4D97-AF65-F5344CB8AC3E}">
        <p14:creationId xmlns:p14="http://schemas.microsoft.com/office/powerpoint/2010/main" val="15864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2" indent="0">
              <a:buNone/>
              <a:defRPr sz="2100" b="1"/>
            </a:lvl2pPr>
            <a:lvl3pPr marL="914363" indent="0">
              <a:buNone/>
              <a:defRPr sz="1800" b="1"/>
            </a:lvl3pPr>
            <a:lvl4pPr marL="1371545" indent="0">
              <a:buNone/>
              <a:defRPr sz="1500" b="1"/>
            </a:lvl4pPr>
            <a:lvl5pPr marL="1828727" indent="0">
              <a:buNone/>
              <a:defRPr sz="1500" b="1"/>
            </a:lvl5pPr>
            <a:lvl6pPr marL="2285909" indent="0">
              <a:buNone/>
              <a:defRPr sz="1500" b="1"/>
            </a:lvl6pPr>
            <a:lvl7pPr marL="2743090" indent="0">
              <a:buNone/>
              <a:defRPr sz="1500" b="1"/>
            </a:lvl7pPr>
            <a:lvl8pPr marL="3200272" indent="0">
              <a:buNone/>
              <a:defRPr sz="1500" b="1"/>
            </a:lvl8pPr>
            <a:lvl9pPr marL="3657454" indent="0">
              <a:buNone/>
              <a:defRPr sz="1500" b="1"/>
            </a:lvl9pPr>
          </a:lstStyle>
          <a:p>
            <a:pPr lvl="0"/>
            <a:r>
              <a:rPr lang="en-US"/>
              <a:t>Edit Master text styles</a:t>
            </a:r>
          </a:p>
        </p:txBody>
      </p:sp>
      <p:sp>
        <p:nvSpPr>
          <p:cNvPr id="4" name="Content Placeholder 3"/>
          <p:cNvSpPr>
            <a:spLocks noGrp="1"/>
          </p:cNvSpPr>
          <p:nvPr>
            <p:ph sz="half" idx="2"/>
          </p:nvPr>
        </p:nvSpPr>
        <p:spPr>
          <a:xfrm>
            <a:off x="839789" y="2505076"/>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2" indent="0">
              <a:buNone/>
              <a:defRPr sz="2100" b="1"/>
            </a:lvl2pPr>
            <a:lvl3pPr marL="914363" indent="0">
              <a:buNone/>
              <a:defRPr sz="1800" b="1"/>
            </a:lvl3pPr>
            <a:lvl4pPr marL="1371545" indent="0">
              <a:buNone/>
              <a:defRPr sz="1500" b="1"/>
            </a:lvl4pPr>
            <a:lvl5pPr marL="1828727" indent="0">
              <a:buNone/>
              <a:defRPr sz="1500" b="1"/>
            </a:lvl5pPr>
            <a:lvl6pPr marL="2285909" indent="0">
              <a:buNone/>
              <a:defRPr sz="1500" b="1"/>
            </a:lvl6pPr>
            <a:lvl7pPr marL="2743090" indent="0">
              <a:buNone/>
              <a:defRPr sz="1500" b="1"/>
            </a:lvl7pPr>
            <a:lvl8pPr marL="3200272" indent="0">
              <a:buNone/>
              <a:defRPr sz="1500" b="1"/>
            </a:lvl8pPr>
            <a:lvl9pPr marL="3657454" indent="0">
              <a:buNone/>
              <a:defRPr sz="1500" b="1"/>
            </a:lvl9pPr>
          </a:lstStyle>
          <a:p>
            <a:pPr lvl="0"/>
            <a:r>
              <a:rPr lang="en-US"/>
              <a:t>Edit Master text styles</a:t>
            </a:r>
          </a:p>
        </p:txBody>
      </p:sp>
      <p:sp>
        <p:nvSpPr>
          <p:cNvPr id="6" name="Content Placeholder 5"/>
          <p:cNvSpPr>
            <a:spLocks noGrp="1"/>
          </p:cNvSpPr>
          <p:nvPr>
            <p:ph sz="quarter" idx="4"/>
          </p:nvPr>
        </p:nvSpPr>
        <p:spPr>
          <a:xfrm>
            <a:off x="6172201" y="2505076"/>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A41346C-96D5-D042-9681-6A12B47C2E53}" type="datetimeFigureOut">
              <a:rPr lang="es-CL" smtClean="0"/>
              <a:t>03-09-2021</a:t>
            </a:fld>
            <a:endParaRPr lang="es-CL"/>
          </a:p>
        </p:txBody>
      </p:sp>
      <p:sp>
        <p:nvSpPr>
          <p:cNvPr id="8" name="Footer Placeholder 7"/>
          <p:cNvSpPr>
            <a:spLocks noGrp="1"/>
          </p:cNvSpPr>
          <p:nvPr>
            <p:ph type="ftr" sz="quarter" idx="11"/>
          </p:nvPr>
        </p:nvSpPr>
        <p:spPr/>
        <p:txBody>
          <a:bodyPr/>
          <a:lstStyle/>
          <a:p>
            <a:endParaRPr lang="es-CL"/>
          </a:p>
        </p:txBody>
      </p:sp>
      <p:sp>
        <p:nvSpPr>
          <p:cNvPr id="9" name="Slide Number Placeholder 8"/>
          <p:cNvSpPr>
            <a:spLocks noGrp="1"/>
          </p:cNvSpPr>
          <p:nvPr>
            <p:ph type="sldNum" sz="quarter" idx="12"/>
          </p:nvPr>
        </p:nvSpPr>
        <p:spPr/>
        <p:txBody>
          <a:bodyPr/>
          <a:lstStyle/>
          <a:p>
            <a:fld id="{94FF4D4B-B693-9442-A931-7F1332A5AC59}" type="slidenum">
              <a:rPr lang="es-CL" smtClean="0"/>
              <a:t>‹Nº›</a:t>
            </a:fld>
            <a:endParaRPr lang="es-CL"/>
          </a:p>
        </p:txBody>
      </p:sp>
    </p:spTree>
    <p:extLst>
      <p:ext uri="{BB962C8B-B14F-4D97-AF65-F5344CB8AC3E}">
        <p14:creationId xmlns:p14="http://schemas.microsoft.com/office/powerpoint/2010/main" val="23639635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A41346C-96D5-D042-9681-6A12B47C2E53}" type="datetimeFigureOut">
              <a:rPr lang="es-CL" smtClean="0"/>
              <a:t>03-09-2021</a:t>
            </a:fld>
            <a:endParaRPr lang="es-CL"/>
          </a:p>
        </p:txBody>
      </p:sp>
      <p:sp>
        <p:nvSpPr>
          <p:cNvPr id="4" name="Footer Placeholder 3"/>
          <p:cNvSpPr>
            <a:spLocks noGrp="1"/>
          </p:cNvSpPr>
          <p:nvPr>
            <p:ph type="ftr" sz="quarter" idx="11"/>
          </p:nvPr>
        </p:nvSpPr>
        <p:spPr/>
        <p:txBody>
          <a:bodyPr/>
          <a:lstStyle/>
          <a:p>
            <a:endParaRPr lang="es-CL"/>
          </a:p>
        </p:txBody>
      </p:sp>
      <p:sp>
        <p:nvSpPr>
          <p:cNvPr id="5" name="Slide Number Placeholder 4"/>
          <p:cNvSpPr>
            <a:spLocks noGrp="1"/>
          </p:cNvSpPr>
          <p:nvPr>
            <p:ph type="sldNum" sz="quarter" idx="12"/>
          </p:nvPr>
        </p:nvSpPr>
        <p:spPr/>
        <p:txBody>
          <a:bodyPr/>
          <a:lstStyle/>
          <a:p>
            <a:fld id="{94FF4D4B-B693-9442-A931-7F1332A5AC59}" type="slidenum">
              <a:rPr lang="es-CL" smtClean="0"/>
              <a:t>‹Nº›</a:t>
            </a:fld>
            <a:endParaRPr lang="es-CL"/>
          </a:p>
        </p:txBody>
      </p:sp>
    </p:spTree>
    <p:extLst>
      <p:ext uri="{BB962C8B-B14F-4D97-AF65-F5344CB8AC3E}">
        <p14:creationId xmlns:p14="http://schemas.microsoft.com/office/powerpoint/2010/main" val="39822019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41346C-96D5-D042-9681-6A12B47C2E53}" type="datetimeFigureOut">
              <a:rPr lang="es-CL" smtClean="0"/>
              <a:t>03-09-2021</a:t>
            </a:fld>
            <a:endParaRPr lang="es-CL"/>
          </a:p>
        </p:txBody>
      </p:sp>
      <p:sp>
        <p:nvSpPr>
          <p:cNvPr id="3" name="Footer Placeholder 2"/>
          <p:cNvSpPr>
            <a:spLocks noGrp="1"/>
          </p:cNvSpPr>
          <p:nvPr>
            <p:ph type="ftr" sz="quarter" idx="11"/>
          </p:nvPr>
        </p:nvSpPr>
        <p:spPr/>
        <p:txBody>
          <a:bodyPr/>
          <a:lstStyle/>
          <a:p>
            <a:endParaRPr lang="es-CL"/>
          </a:p>
        </p:txBody>
      </p:sp>
      <p:sp>
        <p:nvSpPr>
          <p:cNvPr id="4" name="Slide Number Placeholder 3"/>
          <p:cNvSpPr>
            <a:spLocks noGrp="1"/>
          </p:cNvSpPr>
          <p:nvPr>
            <p:ph type="sldNum" sz="quarter" idx="12"/>
          </p:nvPr>
        </p:nvSpPr>
        <p:spPr/>
        <p:txBody>
          <a:bodyPr/>
          <a:lstStyle/>
          <a:p>
            <a:fld id="{94FF4D4B-B693-9442-A931-7F1332A5AC59}" type="slidenum">
              <a:rPr lang="es-CL" smtClean="0"/>
              <a:t>‹Nº›</a:t>
            </a:fld>
            <a:endParaRPr lang="es-CL"/>
          </a:p>
        </p:txBody>
      </p:sp>
    </p:spTree>
    <p:extLst>
      <p:ext uri="{BB962C8B-B14F-4D97-AF65-F5344CB8AC3E}">
        <p14:creationId xmlns:p14="http://schemas.microsoft.com/office/powerpoint/2010/main" val="8013574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500"/>
            </a:lvl1pPr>
            <a:lvl2pPr marL="457182" indent="0">
              <a:buNone/>
              <a:defRPr sz="1400"/>
            </a:lvl2pPr>
            <a:lvl3pPr marL="914363" indent="0">
              <a:buNone/>
              <a:defRPr sz="1200"/>
            </a:lvl3pPr>
            <a:lvl4pPr marL="1371545" indent="0">
              <a:buNone/>
              <a:defRPr sz="1000"/>
            </a:lvl4pPr>
            <a:lvl5pPr marL="1828727" indent="0">
              <a:buNone/>
              <a:defRPr sz="1000"/>
            </a:lvl5pPr>
            <a:lvl6pPr marL="2285909" indent="0">
              <a:buNone/>
              <a:defRPr sz="1000"/>
            </a:lvl6pPr>
            <a:lvl7pPr marL="2743090" indent="0">
              <a:buNone/>
              <a:defRPr sz="1000"/>
            </a:lvl7pPr>
            <a:lvl8pPr marL="3200272" indent="0">
              <a:buNone/>
              <a:defRPr sz="1000"/>
            </a:lvl8pPr>
            <a:lvl9pPr marL="3657454"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A41346C-96D5-D042-9681-6A12B47C2E53}" type="datetimeFigureOut">
              <a:rPr lang="es-CL" smtClean="0"/>
              <a:t>03-09-2021</a:t>
            </a:fld>
            <a:endParaRPr lang="es-CL"/>
          </a:p>
        </p:txBody>
      </p:sp>
      <p:sp>
        <p:nvSpPr>
          <p:cNvPr id="6" name="Footer Placeholder 5"/>
          <p:cNvSpPr>
            <a:spLocks noGrp="1"/>
          </p:cNvSpPr>
          <p:nvPr>
            <p:ph type="ftr" sz="quarter" idx="11"/>
          </p:nvPr>
        </p:nvSpPr>
        <p:spPr/>
        <p:txBody>
          <a:bodyPr/>
          <a:lstStyle/>
          <a:p>
            <a:endParaRPr lang="es-CL"/>
          </a:p>
        </p:txBody>
      </p:sp>
      <p:sp>
        <p:nvSpPr>
          <p:cNvPr id="7" name="Slide Number Placeholder 6"/>
          <p:cNvSpPr>
            <a:spLocks noGrp="1"/>
          </p:cNvSpPr>
          <p:nvPr>
            <p:ph type="sldNum" sz="quarter" idx="12"/>
          </p:nvPr>
        </p:nvSpPr>
        <p:spPr/>
        <p:txBody>
          <a:bodyPr/>
          <a:lstStyle/>
          <a:p>
            <a:fld id="{94FF4D4B-B693-9442-A931-7F1332A5AC59}" type="slidenum">
              <a:rPr lang="es-CL" smtClean="0"/>
              <a:t>‹Nº›</a:t>
            </a:fld>
            <a:endParaRPr lang="es-CL"/>
          </a:p>
        </p:txBody>
      </p:sp>
    </p:spTree>
    <p:extLst>
      <p:ext uri="{BB962C8B-B14F-4D97-AF65-F5344CB8AC3E}">
        <p14:creationId xmlns:p14="http://schemas.microsoft.com/office/powerpoint/2010/main" val="36706782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3200"/>
            </a:lvl1pPr>
            <a:lvl2pPr marL="457182" indent="0">
              <a:buNone/>
              <a:defRPr sz="2800"/>
            </a:lvl2pPr>
            <a:lvl3pPr marL="914363" indent="0">
              <a:buNone/>
              <a:defRPr sz="2400"/>
            </a:lvl3pPr>
            <a:lvl4pPr marL="1371545" indent="0">
              <a:buNone/>
              <a:defRPr sz="2100"/>
            </a:lvl4pPr>
            <a:lvl5pPr marL="1828727" indent="0">
              <a:buNone/>
              <a:defRPr sz="2100"/>
            </a:lvl5pPr>
            <a:lvl6pPr marL="2285909" indent="0">
              <a:buNone/>
              <a:defRPr sz="2100"/>
            </a:lvl6pPr>
            <a:lvl7pPr marL="2743090" indent="0">
              <a:buNone/>
              <a:defRPr sz="2100"/>
            </a:lvl7pPr>
            <a:lvl8pPr marL="3200272" indent="0">
              <a:buNone/>
              <a:defRPr sz="2100"/>
            </a:lvl8pPr>
            <a:lvl9pPr marL="3657454" indent="0">
              <a:buNone/>
              <a:defRPr sz="21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500"/>
            </a:lvl1pPr>
            <a:lvl2pPr marL="457182" indent="0">
              <a:buNone/>
              <a:defRPr sz="1400"/>
            </a:lvl2pPr>
            <a:lvl3pPr marL="914363" indent="0">
              <a:buNone/>
              <a:defRPr sz="1200"/>
            </a:lvl3pPr>
            <a:lvl4pPr marL="1371545" indent="0">
              <a:buNone/>
              <a:defRPr sz="1000"/>
            </a:lvl4pPr>
            <a:lvl5pPr marL="1828727" indent="0">
              <a:buNone/>
              <a:defRPr sz="1000"/>
            </a:lvl5pPr>
            <a:lvl6pPr marL="2285909" indent="0">
              <a:buNone/>
              <a:defRPr sz="1000"/>
            </a:lvl6pPr>
            <a:lvl7pPr marL="2743090" indent="0">
              <a:buNone/>
              <a:defRPr sz="1000"/>
            </a:lvl7pPr>
            <a:lvl8pPr marL="3200272" indent="0">
              <a:buNone/>
              <a:defRPr sz="1000"/>
            </a:lvl8pPr>
            <a:lvl9pPr marL="3657454"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A41346C-96D5-D042-9681-6A12B47C2E53}" type="datetimeFigureOut">
              <a:rPr lang="es-CL" smtClean="0"/>
              <a:t>03-09-2021</a:t>
            </a:fld>
            <a:endParaRPr lang="es-CL"/>
          </a:p>
        </p:txBody>
      </p:sp>
      <p:sp>
        <p:nvSpPr>
          <p:cNvPr id="6" name="Footer Placeholder 5"/>
          <p:cNvSpPr>
            <a:spLocks noGrp="1"/>
          </p:cNvSpPr>
          <p:nvPr>
            <p:ph type="ftr" sz="quarter" idx="11"/>
          </p:nvPr>
        </p:nvSpPr>
        <p:spPr/>
        <p:txBody>
          <a:bodyPr/>
          <a:lstStyle/>
          <a:p>
            <a:endParaRPr lang="es-CL"/>
          </a:p>
        </p:txBody>
      </p:sp>
      <p:sp>
        <p:nvSpPr>
          <p:cNvPr id="7" name="Slide Number Placeholder 6"/>
          <p:cNvSpPr>
            <a:spLocks noGrp="1"/>
          </p:cNvSpPr>
          <p:nvPr>
            <p:ph type="sldNum" sz="quarter" idx="12"/>
          </p:nvPr>
        </p:nvSpPr>
        <p:spPr/>
        <p:txBody>
          <a:bodyPr/>
          <a:lstStyle/>
          <a:p>
            <a:fld id="{94FF4D4B-B693-9442-A931-7F1332A5AC59}" type="slidenum">
              <a:rPr lang="es-CL" smtClean="0"/>
              <a:t>‹Nº›</a:t>
            </a:fld>
            <a:endParaRPr lang="es-CL"/>
          </a:p>
        </p:txBody>
      </p:sp>
    </p:spTree>
    <p:extLst>
      <p:ext uri="{BB962C8B-B14F-4D97-AF65-F5344CB8AC3E}">
        <p14:creationId xmlns:p14="http://schemas.microsoft.com/office/powerpoint/2010/main" val="42422579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41346C-96D5-D042-9681-6A12B47C2E53}" type="datetimeFigureOut">
              <a:rPr lang="es-CL" smtClean="0"/>
              <a:t>03-09-2021</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94FF4D4B-B693-9442-A931-7F1332A5AC59}" type="slidenum">
              <a:rPr lang="es-CL" smtClean="0"/>
              <a:t>‹Nº›</a:t>
            </a:fld>
            <a:endParaRPr lang="es-CL"/>
          </a:p>
        </p:txBody>
      </p:sp>
    </p:spTree>
    <p:extLst>
      <p:ext uri="{BB962C8B-B14F-4D97-AF65-F5344CB8AC3E}">
        <p14:creationId xmlns:p14="http://schemas.microsoft.com/office/powerpoint/2010/main" val="42610925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41346C-96D5-D042-9681-6A12B47C2E53}" type="datetimeFigureOut">
              <a:rPr lang="es-CL" smtClean="0"/>
              <a:t>03-09-2021</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94FF4D4B-B693-9442-A931-7F1332A5AC59}" type="slidenum">
              <a:rPr lang="es-CL" smtClean="0"/>
              <a:t>‹Nº›</a:t>
            </a:fld>
            <a:endParaRPr lang="es-CL"/>
          </a:p>
        </p:txBody>
      </p:sp>
    </p:spTree>
    <p:extLst>
      <p:ext uri="{BB962C8B-B14F-4D97-AF65-F5344CB8AC3E}">
        <p14:creationId xmlns:p14="http://schemas.microsoft.com/office/powerpoint/2010/main" val="36319827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8"/>
            <a:ext cx="10363200" cy="1470025"/>
          </a:xfrm>
        </p:spPr>
        <p:txBody>
          <a:bodyPr/>
          <a:lstStyle/>
          <a:p>
            <a:r>
              <a:rPr lang="es-ES"/>
              <a:t>Haga clic para modificar el estilo de título del patrón</a:t>
            </a:r>
            <a:endParaRPr lang="es-MX"/>
          </a:p>
        </p:txBody>
      </p:sp>
      <p:sp>
        <p:nvSpPr>
          <p:cNvPr id="3" name="2 Subtítulo"/>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586106" indent="0" algn="ctr">
              <a:buNone/>
              <a:defRPr>
                <a:solidFill>
                  <a:schemeClr val="tx1">
                    <a:tint val="75000"/>
                  </a:schemeClr>
                </a:solidFill>
              </a:defRPr>
            </a:lvl2pPr>
            <a:lvl3pPr marL="1172215" indent="0" algn="ctr">
              <a:buNone/>
              <a:defRPr>
                <a:solidFill>
                  <a:schemeClr val="tx1">
                    <a:tint val="75000"/>
                  </a:schemeClr>
                </a:solidFill>
              </a:defRPr>
            </a:lvl3pPr>
            <a:lvl4pPr marL="1758321" indent="0" algn="ctr">
              <a:buNone/>
              <a:defRPr>
                <a:solidFill>
                  <a:schemeClr val="tx1">
                    <a:tint val="75000"/>
                  </a:schemeClr>
                </a:solidFill>
              </a:defRPr>
            </a:lvl4pPr>
            <a:lvl5pPr marL="2344428" indent="0" algn="ctr">
              <a:buNone/>
              <a:defRPr>
                <a:solidFill>
                  <a:schemeClr val="tx1">
                    <a:tint val="75000"/>
                  </a:schemeClr>
                </a:solidFill>
              </a:defRPr>
            </a:lvl5pPr>
            <a:lvl6pPr marL="2930535" indent="0" algn="ctr">
              <a:buNone/>
              <a:defRPr>
                <a:solidFill>
                  <a:schemeClr val="tx1">
                    <a:tint val="75000"/>
                  </a:schemeClr>
                </a:solidFill>
              </a:defRPr>
            </a:lvl6pPr>
            <a:lvl7pPr marL="3516641" indent="0" algn="ctr">
              <a:buNone/>
              <a:defRPr>
                <a:solidFill>
                  <a:schemeClr val="tx1">
                    <a:tint val="75000"/>
                  </a:schemeClr>
                </a:solidFill>
              </a:defRPr>
            </a:lvl7pPr>
            <a:lvl8pPr marL="4102749" indent="0" algn="ctr">
              <a:buNone/>
              <a:defRPr>
                <a:solidFill>
                  <a:schemeClr val="tx1">
                    <a:tint val="75000"/>
                  </a:schemeClr>
                </a:solidFill>
              </a:defRPr>
            </a:lvl8pPr>
            <a:lvl9pPr marL="4688856" indent="0" algn="ctr">
              <a:buNone/>
              <a:defRPr>
                <a:solidFill>
                  <a:schemeClr val="tx1">
                    <a:tint val="75000"/>
                  </a:schemeClr>
                </a:solidFill>
              </a:defRPr>
            </a:lvl9pPr>
          </a:lstStyle>
          <a:p>
            <a:r>
              <a:rPr lang="es-ES"/>
              <a:t>Haga clic para modificar el estilo de subtítulo del patrón</a:t>
            </a:r>
            <a:endParaRPr lang="es-MX"/>
          </a:p>
        </p:txBody>
      </p:sp>
      <p:sp>
        <p:nvSpPr>
          <p:cNvPr id="4" name="3 Marcador de fecha"/>
          <p:cNvSpPr>
            <a:spLocks noGrp="1"/>
          </p:cNvSpPr>
          <p:nvPr>
            <p:ph type="dt" sz="half" idx="10"/>
          </p:nvPr>
        </p:nvSpPr>
        <p:spPr/>
        <p:txBody>
          <a:bodyPr/>
          <a:lstStyle/>
          <a:p>
            <a:fld id="{60267828-4BE1-4AB9-AA1E-144F91A9F92C}" type="datetimeFigureOut">
              <a:rPr lang="es-MX" smtClean="0">
                <a:solidFill>
                  <a:prstClr val="black">
                    <a:tint val="75000"/>
                  </a:prstClr>
                </a:solidFill>
              </a:rPr>
              <a:pPr/>
              <a:t>03/09/2021</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7EECF213-67E9-4452-B2EC-43544039954E}"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30503404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s-ES"/>
              <a:t>Haga clic para modificar el estilo de título del patrón</a:t>
            </a:r>
            <a:endParaRPr lang="es-MX"/>
          </a:p>
        </p:txBody>
      </p:sp>
      <p:sp>
        <p:nvSpPr>
          <p:cNvPr id="3" name="2 Marcador de contenido"/>
          <p:cNvSpPr>
            <a:spLocks noGrp="1"/>
          </p:cNvSpPr>
          <p:nvPr>
            <p:ph idx="1"/>
          </p:nvPr>
        </p:nvSpPr>
        <p:spPr>
          <a:xfrm>
            <a:off x="609600" y="1600200"/>
            <a:ext cx="10972800" cy="4939546"/>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pic>
        <p:nvPicPr>
          <p:cNvPr id="7" name="Picture 2" descr="C:\Users\Laura Elisa\Documents\Documents\a PUDH - UNAM\Programa\Varios\Logo PUDH-UNAM.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183112" y="342598"/>
            <a:ext cx="865549" cy="756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78190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2"/>
            <a:ext cx="10363200" cy="1362076"/>
          </a:xfrm>
        </p:spPr>
        <p:txBody>
          <a:bodyPr anchor="t">
            <a:normAutofit/>
          </a:bodyPr>
          <a:lstStyle>
            <a:lvl1pPr algn="l">
              <a:defRPr sz="3600" b="1" cap="none"/>
            </a:lvl1pPr>
          </a:lstStyle>
          <a:p>
            <a:r>
              <a:rPr lang="es-ES" dirty="0"/>
              <a:t>Haga clic para modificar el estilo de título del patrón</a:t>
            </a:r>
            <a:endParaRPr lang="es-MX" dirty="0"/>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600">
                <a:solidFill>
                  <a:schemeClr val="tx1">
                    <a:tint val="75000"/>
                  </a:schemeClr>
                </a:solidFill>
              </a:defRPr>
            </a:lvl1pPr>
            <a:lvl2pPr marL="586106" indent="0">
              <a:buNone/>
              <a:defRPr sz="2300">
                <a:solidFill>
                  <a:schemeClr val="tx1">
                    <a:tint val="75000"/>
                  </a:schemeClr>
                </a:solidFill>
              </a:defRPr>
            </a:lvl2pPr>
            <a:lvl3pPr marL="1172215" indent="0">
              <a:buNone/>
              <a:defRPr sz="2100">
                <a:solidFill>
                  <a:schemeClr val="tx1">
                    <a:tint val="75000"/>
                  </a:schemeClr>
                </a:solidFill>
              </a:defRPr>
            </a:lvl3pPr>
            <a:lvl4pPr marL="1758321" indent="0">
              <a:buNone/>
              <a:defRPr sz="1800">
                <a:solidFill>
                  <a:schemeClr val="tx1">
                    <a:tint val="75000"/>
                  </a:schemeClr>
                </a:solidFill>
              </a:defRPr>
            </a:lvl4pPr>
            <a:lvl5pPr marL="2344428" indent="0">
              <a:buNone/>
              <a:defRPr sz="1800">
                <a:solidFill>
                  <a:schemeClr val="tx1">
                    <a:tint val="75000"/>
                  </a:schemeClr>
                </a:solidFill>
              </a:defRPr>
            </a:lvl5pPr>
            <a:lvl6pPr marL="2930535" indent="0">
              <a:buNone/>
              <a:defRPr sz="1800">
                <a:solidFill>
                  <a:schemeClr val="tx1">
                    <a:tint val="75000"/>
                  </a:schemeClr>
                </a:solidFill>
              </a:defRPr>
            </a:lvl6pPr>
            <a:lvl7pPr marL="3516641" indent="0">
              <a:buNone/>
              <a:defRPr sz="1800">
                <a:solidFill>
                  <a:schemeClr val="tx1">
                    <a:tint val="75000"/>
                  </a:schemeClr>
                </a:solidFill>
              </a:defRPr>
            </a:lvl7pPr>
            <a:lvl8pPr marL="4102749" indent="0">
              <a:buNone/>
              <a:defRPr sz="1800">
                <a:solidFill>
                  <a:schemeClr val="tx1">
                    <a:tint val="75000"/>
                  </a:schemeClr>
                </a:solidFill>
              </a:defRPr>
            </a:lvl8pPr>
            <a:lvl9pPr marL="4688856" indent="0">
              <a:buNone/>
              <a:defRPr sz="18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60267828-4BE1-4AB9-AA1E-144F91A9F92C}" type="datetimeFigureOut">
              <a:rPr lang="es-MX" smtClean="0">
                <a:solidFill>
                  <a:prstClr val="black">
                    <a:tint val="75000"/>
                  </a:prstClr>
                </a:solidFill>
              </a:rPr>
              <a:pPr/>
              <a:t>03/09/2021</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7EECF213-67E9-4452-B2EC-43544039954E}" type="slidenum">
              <a:rPr lang="es-MX" smtClean="0">
                <a:solidFill>
                  <a:prstClr val="black">
                    <a:tint val="75000"/>
                  </a:prstClr>
                </a:solidFill>
              </a:rPr>
              <a:pPr/>
              <a:t>‹Nº›</a:t>
            </a:fld>
            <a:endParaRPr lang="es-MX">
              <a:solidFill>
                <a:prstClr val="black">
                  <a:tint val="75000"/>
                </a:prstClr>
              </a:solidFill>
            </a:endParaRPr>
          </a:p>
        </p:txBody>
      </p:sp>
      <p:pic>
        <p:nvPicPr>
          <p:cNvPr id="7" name="Picture 2" descr="C:\Users\Laura Elisa\Documents\Documents\a PUDH - UNAM\Programa\Varios\Logo PUDH-UNAM.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183112" y="342598"/>
            <a:ext cx="865549" cy="756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9790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1199456" y="274638"/>
            <a:ext cx="10081120" cy="1080532"/>
          </a:xfrm>
        </p:spPr>
        <p:txBody>
          <a:bodyPr/>
          <a:lstStyle>
            <a:lvl1pPr>
              <a:defRPr>
                <a:latin typeface="Arial" panose="020B0604020202020204" pitchFamily="34" charset="0"/>
                <a:cs typeface="Arial" panose="020B0604020202020204" pitchFamily="34" charset="0"/>
              </a:defRPr>
            </a:lvl1pPr>
          </a:lstStyle>
          <a:p>
            <a:r>
              <a:rPr lang="es-ES" dirty="0"/>
              <a:t>Haga clic para modificar el estilo de título del patrón</a:t>
            </a:r>
            <a:endParaRPr lang="es-MX" dirty="0"/>
          </a:p>
        </p:txBody>
      </p:sp>
      <p:sp>
        <p:nvSpPr>
          <p:cNvPr id="3" name="2 Marcador de contenido"/>
          <p:cNvSpPr>
            <a:spLocks noGrp="1"/>
          </p:cNvSpPr>
          <p:nvPr>
            <p:ph sz="half" idx="1"/>
          </p:nvPr>
        </p:nvSpPr>
        <p:spPr>
          <a:xfrm>
            <a:off x="609600" y="1333500"/>
            <a:ext cx="5384800" cy="5292655"/>
          </a:xfrm>
        </p:spPr>
        <p:txBody>
          <a:bodyPr/>
          <a:lstStyle>
            <a:lvl1pPr>
              <a:defRPr sz="2600">
                <a:latin typeface="Arial" panose="020B0604020202020204" pitchFamily="34" charset="0"/>
                <a:cs typeface="Arial" panose="020B0604020202020204" pitchFamily="34" charset="0"/>
              </a:defRPr>
            </a:lvl1pPr>
            <a:lvl2pPr>
              <a:defRPr sz="2300">
                <a:latin typeface="Arial" panose="020B0604020202020204" pitchFamily="34" charset="0"/>
                <a:cs typeface="Arial" panose="020B0604020202020204" pitchFamily="34" charset="0"/>
              </a:defRPr>
            </a:lvl2pPr>
            <a:lvl3pPr>
              <a:defRPr sz="2300">
                <a:latin typeface="Arial" panose="020B0604020202020204" pitchFamily="34" charset="0"/>
                <a:cs typeface="Arial" panose="020B0604020202020204" pitchFamily="34" charset="0"/>
              </a:defRPr>
            </a:lvl3pPr>
            <a:lvl4pPr>
              <a:defRPr sz="2300">
                <a:latin typeface="Arial" panose="020B0604020202020204" pitchFamily="34" charset="0"/>
                <a:cs typeface="Arial" panose="020B0604020202020204" pitchFamily="34" charset="0"/>
              </a:defRPr>
            </a:lvl4pPr>
            <a:lvl5pPr>
              <a:defRPr sz="2300">
                <a:latin typeface="Arial" panose="020B0604020202020204" pitchFamily="34" charset="0"/>
                <a:cs typeface="Arial" panose="020B0604020202020204" pitchFamily="34" charset="0"/>
              </a:defRPr>
            </a:lvl5pPr>
            <a:lvl6pPr>
              <a:defRPr sz="2300"/>
            </a:lvl6pPr>
            <a:lvl7pPr>
              <a:defRPr sz="2300"/>
            </a:lvl7pPr>
            <a:lvl8pPr>
              <a:defRPr sz="2300"/>
            </a:lvl8pPr>
            <a:lvl9pPr>
              <a:defRPr sz="2300"/>
            </a:lvl9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MX" dirty="0"/>
          </a:p>
        </p:txBody>
      </p:sp>
      <p:sp>
        <p:nvSpPr>
          <p:cNvPr id="4" name="3 Marcador de contenido"/>
          <p:cNvSpPr>
            <a:spLocks noGrp="1"/>
          </p:cNvSpPr>
          <p:nvPr>
            <p:ph sz="half" idx="2"/>
          </p:nvPr>
        </p:nvSpPr>
        <p:spPr>
          <a:xfrm>
            <a:off x="6197600" y="1333500"/>
            <a:ext cx="5384800" cy="5292655"/>
          </a:xfrm>
        </p:spPr>
        <p:txBody>
          <a:bodyPr/>
          <a:lstStyle>
            <a:lvl1pPr>
              <a:defRPr sz="2600">
                <a:latin typeface="Arial" panose="020B0604020202020204" pitchFamily="34" charset="0"/>
                <a:cs typeface="Arial" panose="020B0604020202020204" pitchFamily="34" charset="0"/>
              </a:defRPr>
            </a:lvl1pPr>
            <a:lvl2pPr>
              <a:defRPr sz="2300">
                <a:latin typeface="Arial" panose="020B0604020202020204" pitchFamily="34" charset="0"/>
                <a:cs typeface="Arial" panose="020B0604020202020204" pitchFamily="34" charset="0"/>
              </a:defRPr>
            </a:lvl2pPr>
            <a:lvl3pPr>
              <a:defRPr sz="2300">
                <a:latin typeface="Arial" panose="020B0604020202020204" pitchFamily="34" charset="0"/>
                <a:cs typeface="Arial" panose="020B0604020202020204" pitchFamily="34" charset="0"/>
              </a:defRPr>
            </a:lvl3pPr>
            <a:lvl4pPr>
              <a:defRPr sz="2300">
                <a:latin typeface="Arial" panose="020B0604020202020204" pitchFamily="34" charset="0"/>
                <a:cs typeface="Arial" panose="020B0604020202020204" pitchFamily="34" charset="0"/>
              </a:defRPr>
            </a:lvl4pPr>
            <a:lvl5pPr>
              <a:defRPr sz="2300">
                <a:latin typeface="Arial" panose="020B0604020202020204" pitchFamily="34" charset="0"/>
                <a:cs typeface="Arial" panose="020B0604020202020204" pitchFamily="34" charset="0"/>
              </a:defRPr>
            </a:lvl5pPr>
            <a:lvl6pPr>
              <a:defRPr sz="2300"/>
            </a:lvl6pPr>
            <a:lvl7pPr>
              <a:defRPr sz="2300"/>
            </a:lvl7pPr>
            <a:lvl8pPr>
              <a:defRPr sz="2300"/>
            </a:lvl8pPr>
            <a:lvl9pPr>
              <a:defRPr sz="2300"/>
            </a:lvl9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MX" dirty="0"/>
          </a:p>
        </p:txBody>
      </p:sp>
      <p:pic>
        <p:nvPicPr>
          <p:cNvPr id="8" name="Picture 2" descr="C:\Users\Laura Elisa\Documents\Documents\a PUDH - UNAM\Programa\Varios\Logo PUDH-UNAM.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183112" y="342598"/>
            <a:ext cx="865549" cy="756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10594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p:spPr>
        <p:txBody>
          <a:bodyPr/>
          <a:lstStyle>
            <a:lvl1pPr>
              <a:defRPr/>
            </a:lvl1pPr>
          </a:lstStyle>
          <a:p>
            <a:r>
              <a:rPr lang="es-ES"/>
              <a:t>Haga clic para modificar el estilo de título del patrón</a:t>
            </a:r>
            <a:endParaRPr lang="es-MX"/>
          </a:p>
        </p:txBody>
      </p:sp>
      <p:sp>
        <p:nvSpPr>
          <p:cNvPr id="3" name="2 Marcador de texto"/>
          <p:cNvSpPr>
            <a:spLocks noGrp="1"/>
          </p:cNvSpPr>
          <p:nvPr>
            <p:ph type="body" idx="1"/>
          </p:nvPr>
        </p:nvSpPr>
        <p:spPr>
          <a:xfrm>
            <a:off x="609600" y="1535115"/>
            <a:ext cx="5386917" cy="639762"/>
          </a:xfrm>
        </p:spPr>
        <p:txBody>
          <a:bodyPr anchor="b"/>
          <a:lstStyle>
            <a:lvl1pPr marL="0" indent="0">
              <a:buNone/>
              <a:defRPr sz="3100" b="1"/>
            </a:lvl1pPr>
            <a:lvl2pPr marL="586106" indent="0">
              <a:buNone/>
              <a:defRPr sz="2600" b="1"/>
            </a:lvl2pPr>
            <a:lvl3pPr marL="1172215" indent="0">
              <a:buNone/>
              <a:defRPr sz="2300" b="1"/>
            </a:lvl3pPr>
            <a:lvl4pPr marL="1758321" indent="0">
              <a:buNone/>
              <a:defRPr sz="2100" b="1"/>
            </a:lvl4pPr>
            <a:lvl5pPr marL="2344428" indent="0">
              <a:buNone/>
              <a:defRPr sz="2100" b="1"/>
            </a:lvl5pPr>
            <a:lvl6pPr marL="2930535" indent="0">
              <a:buNone/>
              <a:defRPr sz="2100" b="1"/>
            </a:lvl6pPr>
            <a:lvl7pPr marL="3516641" indent="0">
              <a:buNone/>
              <a:defRPr sz="2100" b="1"/>
            </a:lvl7pPr>
            <a:lvl8pPr marL="4102749" indent="0">
              <a:buNone/>
              <a:defRPr sz="2100" b="1"/>
            </a:lvl8pPr>
            <a:lvl9pPr marL="4688856" indent="0">
              <a:buNone/>
              <a:defRPr sz="2100" b="1"/>
            </a:lvl9pPr>
          </a:lstStyle>
          <a:p>
            <a:pPr lvl="0"/>
            <a:r>
              <a:rPr lang="es-ES"/>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3100"/>
            </a:lvl1pPr>
            <a:lvl2pPr>
              <a:defRPr sz="2600"/>
            </a:lvl2pPr>
            <a:lvl3pPr>
              <a:defRPr sz="2300"/>
            </a:lvl3pPr>
            <a:lvl4pPr>
              <a:defRPr sz="2100"/>
            </a:lvl4pPr>
            <a:lvl5pPr>
              <a:defRPr sz="2100"/>
            </a:lvl5pPr>
            <a:lvl6pPr>
              <a:defRPr sz="2100"/>
            </a:lvl6pPr>
            <a:lvl7pPr>
              <a:defRPr sz="2100"/>
            </a:lvl7pPr>
            <a:lvl8pPr>
              <a:defRPr sz="2100"/>
            </a:lvl8pPr>
            <a:lvl9pPr>
              <a:defRPr sz="21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texto"/>
          <p:cNvSpPr>
            <a:spLocks noGrp="1"/>
          </p:cNvSpPr>
          <p:nvPr>
            <p:ph type="body" sz="quarter" idx="3"/>
          </p:nvPr>
        </p:nvSpPr>
        <p:spPr>
          <a:xfrm>
            <a:off x="6193370" y="1535115"/>
            <a:ext cx="5389033" cy="639762"/>
          </a:xfrm>
        </p:spPr>
        <p:txBody>
          <a:bodyPr anchor="b"/>
          <a:lstStyle>
            <a:lvl1pPr marL="0" indent="0">
              <a:buNone/>
              <a:defRPr sz="3100" b="1"/>
            </a:lvl1pPr>
            <a:lvl2pPr marL="586106" indent="0">
              <a:buNone/>
              <a:defRPr sz="2600" b="1"/>
            </a:lvl2pPr>
            <a:lvl3pPr marL="1172215" indent="0">
              <a:buNone/>
              <a:defRPr sz="2300" b="1"/>
            </a:lvl3pPr>
            <a:lvl4pPr marL="1758321" indent="0">
              <a:buNone/>
              <a:defRPr sz="2100" b="1"/>
            </a:lvl4pPr>
            <a:lvl5pPr marL="2344428" indent="0">
              <a:buNone/>
              <a:defRPr sz="2100" b="1"/>
            </a:lvl5pPr>
            <a:lvl6pPr marL="2930535" indent="0">
              <a:buNone/>
              <a:defRPr sz="2100" b="1"/>
            </a:lvl6pPr>
            <a:lvl7pPr marL="3516641" indent="0">
              <a:buNone/>
              <a:defRPr sz="2100" b="1"/>
            </a:lvl7pPr>
            <a:lvl8pPr marL="4102749" indent="0">
              <a:buNone/>
              <a:defRPr sz="2100" b="1"/>
            </a:lvl8pPr>
            <a:lvl9pPr marL="4688856" indent="0">
              <a:buNone/>
              <a:defRPr sz="2100" b="1"/>
            </a:lvl9pPr>
          </a:lstStyle>
          <a:p>
            <a:pPr lvl="0"/>
            <a:r>
              <a:rPr lang="es-ES"/>
              <a:t>Haga clic para modificar el estilo de texto del patrón</a:t>
            </a:r>
          </a:p>
        </p:txBody>
      </p:sp>
      <p:sp>
        <p:nvSpPr>
          <p:cNvPr id="6" name="5 Marcador de contenido"/>
          <p:cNvSpPr>
            <a:spLocks noGrp="1"/>
          </p:cNvSpPr>
          <p:nvPr>
            <p:ph sz="quarter" idx="4"/>
          </p:nvPr>
        </p:nvSpPr>
        <p:spPr>
          <a:xfrm>
            <a:off x="6193370" y="2174875"/>
            <a:ext cx="5389033" cy="3951288"/>
          </a:xfrm>
        </p:spPr>
        <p:txBody>
          <a:bodyPr/>
          <a:lstStyle>
            <a:lvl1pPr>
              <a:defRPr sz="3100"/>
            </a:lvl1pPr>
            <a:lvl2pPr>
              <a:defRPr sz="2600"/>
            </a:lvl2pPr>
            <a:lvl3pPr>
              <a:defRPr sz="2300"/>
            </a:lvl3pPr>
            <a:lvl4pPr>
              <a:defRPr sz="2100"/>
            </a:lvl4pPr>
            <a:lvl5pPr>
              <a:defRPr sz="2100"/>
            </a:lvl5pPr>
            <a:lvl6pPr>
              <a:defRPr sz="2100"/>
            </a:lvl6pPr>
            <a:lvl7pPr>
              <a:defRPr sz="2100"/>
            </a:lvl7pPr>
            <a:lvl8pPr>
              <a:defRPr sz="2100"/>
            </a:lvl8pPr>
            <a:lvl9pPr>
              <a:defRPr sz="21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6 Marcador de fecha"/>
          <p:cNvSpPr>
            <a:spLocks noGrp="1"/>
          </p:cNvSpPr>
          <p:nvPr>
            <p:ph type="dt" sz="half" idx="10"/>
          </p:nvPr>
        </p:nvSpPr>
        <p:spPr/>
        <p:txBody>
          <a:bodyPr/>
          <a:lstStyle/>
          <a:p>
            <a:fld id="{60267828-4BE1-4AB9-AA1E-144F91A9F92C}" type="datetimeFigureOut">
              <a:rPr lang="es-MX" smtClean="0">
                <a:solidFill>
                  <a:prstClr val="black">
                    <a:tint val="75000"/>
                  </a:prstClr>
                </a:solidFill>
              </a:rPr>
              <a:pPr/>
              <a:t>03/09/2021</a:t>
            </a:fld>
            <a:endParaRPr lang="es-MX">
              <a:solidFill>
                <a:prstClr val="black">
                  <a:tint val="75000"/>
                </a:prstClr>
              </a:solidFill>
            </a:endParaRPr>
          </a:p>
        </p:txBody>
      </p:sp>
      <p:sp>
        <p:nvSpPr>
          <p:cNvPr id="8" name="7 Marcador de pie de página"/>
          <p:cNvSpPr>
            <a:spLocks noGrp="1"/>
          </p:cNvSpPr>
          <p:nvPr>
            <p:ph type="ftr" sz="quarter" idx="11"/>
          </p:nvPr>
        </p:nvSpPr>
        <p:spPr/>
        <p:txBody>
          <a:bodyPr/>
          <a:lstStyle/>
          <a:p>
            <a:endParaRPr lang="es-MX">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7EECF213-67E9-4452-B2EC-43544039954E}"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30142166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lvl1pPr>
              <a:defRPr sz="3100">
                <a:latin typeface="Arial" panose="020B0604020202020204" pitchFamily="34" charset="0"/>
                <a:cs typeface="Arial" panose="020B0604020202020204" pitchFamily="34" charset="0"/>
              </a:defRPr>
            </a:lvl1pPr>
          </a:lstStyle>
          <a:p>
            <a:r>
              <a:rPr lang="es-ES"/>
              <a:t>Haga clic para modificar el estilo de título del patrón</a:t>
            </a:r>
            <a:endParaRPr lang="es-MX"/>
          </a:p>
        </p:txBody>
      </p:sp>
      <p:sp>
        <p:nvSpPr>
          <p:cNvPr id="3" name="2 Marcador de fecha"/>
          <p:cNvSpPr>
            <a:spLocks noGrp="1"/>
          </p:cNvSpPr>
          <p:nvPr>
            <p:ph type="dt" sz="half" idx="10"/>
          </p:nvPr>
        </p:nvSpPr>
        <p:spPr/>
        <p:txBody>
          <a:bodyPr/>
          <a:lstStyle/>
          <a:p>
            <a:fld id="{60267828-4BE1-4AB9-AA1E-144F91A9F92C}" type="datetimeFigureOut">
              <a:rPr lang="es-MX" smtClean="0">
                <a:solidFill>
                  <a:prstClr val="black">
                    <a:tint val="75000"/>
                  </a:prstClr>
                </a:solidFill>
              </a:rPr>
              <a:pPr/>
              <a:t>03/09/2021</a:t>
            </a:fld>
            <a:endParaRPr lang="es-MX">
              <a:solidFill>
                <a:prstClr val="black">
                  <a:tint val="75000"/>
                </a:prstClr>
              </a:solidFill>
            </a:endParaRPr>
          </a:p>
        </p:txBody>
      </p:sp>
      <p:sp>
        <p:nvSpPr>
          <p:cNvPr id="4" name="3 Marcador de pie de página"/>
          <p:cNvSpPr>
            <a:spLocks noGrp="1"/>
          </p:cNvSpPr>
          <p:nvPr>
            <p:ph type="ftr" sz="quarter" idx="11"/>
          </p:nvPr>
        </p:nvSpPr>
        <p:spPr/>
        <p:txBody>
          <a:bodyPr/>
          <a:lstStyle/>
          <a:p>
            <a:endParaRPr lang="es-MX">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7EECF213-67E9-4452-B2EC-43544039954E}" type="slidenum">
              <a:rPr lang="es-MX" smtClean="0">
                <a:solidFill>
                  <a:prstClr val="black">
                    <a:tint val="75000"/>
                  </a:prstClr>
                </a:solidFill>
              </a:rPr>
              <a:pPr/>
              <a:t>‹Nº›</a:t>
            </a:fld>
            <a:endParaRPr lang="es-MX">
              <a:solidFill>
                <a:prstClr val="black">
                  <a:tint val="75000"/>
                </a:prstClr>
              </a:solidFill>
            </a:endParaRPr>
          </a:p>
        </p:txBody>
      </p:sp>
      <p:pic>
        <p:nvPicPr>
          <p:cNvPr id="6" name="Picture 2" descr="C:\Users\Laura Elisa\Documents\Documents\a PUDH - UNAM\Programa\Varios\Logo PUDH-UNAM.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183112" y="342598"/>
            <a:ext cx="865549" cy="756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43319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60267828-4BE1-4AB9-AA1E-144F91A9F92C}" type="datetimeFigureOut">
              <a:rPr lang="es-MX" smtClean="0">
                <a:solidFill>
                  <a:prstClr val="black">
                    <a:tint val="75000"/>
                  </a:prstClr>
                </a:solidFill>
              </a:rPr>
              <a:pPr/>
              <a:t>03/09/2021</a:t>
            </a:fld>
            <a:endParaRPr lang="es-MX">
              <a:solidFill>
                <a:prstClr val="black">
                  <a:tint val="75000"/>
                </a:prstClr>
              </a:solidFill>
            </a:endParaRPr>
          </a:p>
        </p:txBody>
      </p:sp>
      <p:sp>
        <p:nvSpPr>
          <p:cNvPr id="3" name="2 Marcador de pie de página"/>
          <p:cNvSpPr>
            <a:spLocks noGrp="1"/>
          </p:cNvSpPr>
          <p:nvPr>
            <p:ph type="ftr" sz="quarter" idx="11"/>
          </p:nvPr>
        </p:nvSpPr>
        <p:spPr/>
        <p:txBody>
          <a:bodyPr/>
          <a:lstStyle/>
          <a:p>
            <a:endParaRPr lang="es-MX">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7EECF213-67E9-4452-B2EC-43544039954E}" type="slidenum">
              <a:rPr lang="es-MX" smtClean="0">
                <a:solidFill>
                  <a:prstClr val="black">
                    <a:tint val="75000"/>
                  </a:prstClr>
                </a:solidFill>
              </a:rPr>
              <a:pPr/>
              <a:t>‹Nº›</a:t>
            </a:fld>
            <a:endParaRPr lang="es-MX">
              <a:solidFill>
                <a:prstClr val="black">
                  <a:tint val="75000"/>
                </a:prstClr>
              </a:solidFill>
            </a:endParaRPr>
          </a:p>
        </p:txBody>
      </p:sp>
      <p:pic>
        <p:nvPicPr>
          <p:cNvPr id="5" name="Picture 2" descr="C:\Users\Laura Elisa\Documents\Documents\a PUDH - UNAM\Programa\Varios\Logo PUDH-UNAM.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183112" y="342598"/>
            <a:ext cx="865549" cy="756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04988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3" y="273052"/>
            <a:ext cx="4011084" cy="1162050"/>
          </a:xfrm>
        </p:spPr>
        <p:txBody>
          <a:bodyPr anchor="b"/>
          <a:lstStyle>
            <a:lvl1pPr algn="l">
              <a:defRPr sz="2600" b="1"/>
            </a:lvl1pPr>
          </a:lstStyle>
          <a:p>
            <a:r>
              <a:rPr lang="es-ES"/>
              <a:t>Haga clic para modificar el estilo de título del patrón</a:t>
            </a:r>
            <a:endParaRPr lang="es-MX"/>
          </a:p>
        </p:txBody>
      </p:sp>
      <p:sp>
        <p:nvSpPr>
          <p:cNvPr id="3" name="2 Marcador de contenido"/>
          <p:cNvSpPr>
            <a:spLocks noGrp="1"/>
          </p:cNvSpPr>
          <p:nvPr>
            <p:ph idx="1"/>
          </p:nvPr>
        </p:nvSpPr>
        <p:spPr>
          <a:xfrm>
            <a:off x="4766733" y="273050"/>
            <a:ext cx="6815667" cy="5853113"/>
          </a:xfrm>
        </p:spPr>
        <p:txBody>
          <a:bodyPr/>
          <a:lstStyle>
            <a:lvl1pPr>
              <a:defRPr sz="4100"/>
            </a:lvl1pPr>
            <a:lvl2pPr>
              <a:defRPr sz="3600"/>
            </a:lvl2pPr>
            <a:lvl3pPr>
              <a:defRPr sz="3100"/>
            </a:lvl3pPr>
            <a:lvl4pPr>
              <a:defRPr sz="2600"/>
            </a:lvl4pPr>
            <a:lvl5pPr>
              <a:defRPr sz="2600"/>
            </a:lvl5pPr>
            <a:lvl6pPr>
              <a:defRPr sz="2600"/>
            </a:lvl6pPr>
            <a:lvl7pPr>
              <a:defRPr sz="2600"/>
            </a:lvl7pPr>
            <a:lvl8pPr>
              <a:defRPr sz="2600"/>
            </a:lvl8pPr>
            <a:lvl9pPr>
              <a:defRPr sz="2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609603" y="1435102"/>
            <a:ext cx="4011084" cy="4691063"/>
          </a:xfrm>
        </p:spPr>
        <p:txBody>
          <a:bodyPr/>
          <a:lstStyle>
            <a:lvl1pPr marL="0" indent="0">
              <a:buNone/>
              <a:defRPr sz="1800"/>
            </a:lvl1pPr>
            <a:lvl2pPr marL="586106" indent="0">
              <a:buNone/>
              <a:defRPr sz="1500"/>
            </a:lvl2pPr>
            <a:lvl3pPr marL="1172215" indent="0">
              <a:buNone/>
              <a:defRPr sz="1300"/>
            </a:lvl3pPr>
            <a:lvl4pPr marL="1758321" indent="0">
              <a:buNone/>
              <a:defRPr sz="1200"/>
            </a:lvl4pPr>
            <a:lvl5pPr marL="2344428" indent="0">
              <a:buNone/>
              <a:defRPr sz="1200"/>
            </a:lvl5pPr>
            <a:lvl6pPr marL="2930535" indent="0">
              <a:buNone/>
              <a:defRPr sz="1200"/>
            </a:lvl6pPr>
            <a:lvl7pPr marL="3516641" indent="0">
              <a:buNone/>
              <a:defRPr sz="1200"/>
            </a:lvl7pPr>
            <a:lvl8pPr marL="4102749" indent="0">
              <a:buNone/>
              <a:defRPr sz="1200"/>
            </a:lvl8pPr>
            <a:lvl9pPr marL="4688856" indent="0">
              <a:buNone/>
              <a:defRPr sz="12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60267828-4BE1-4AB9-AA1E-144F91A9F92C}" type="datetimeFigureOut">
              <a:rPr lang="es-MX" smtClean="0">
                <a:solidFill>
                  <a:prstClr val="black">
                    <a:tint val="75000"/>
                  </a:prstClr>
                </a:solidFill>
              </a:rPr>
              <a:pPr/>
              <a:t>03/09/2021</a:t>
            </a:fld>
            <a:endParaRPr lang="es-MX">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MX">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7EECF213-67E9-4452-B2EC-43544039954E}"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23149077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600" b="1"/>
            </a:lvl1pPr>
          </a:lstStyle>
          <a:p>
            <a:r>
              <a:rPr lang="es-ES"/>
              <a:t>Haga clic para modificar el estilo de título del patrón</a:t>
            </a:r>
            <a:endParaRPr lang="es-MX"/>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4100"/>
            </a:lvl1pPr>
            <a:lvl2pPr marL="586106" indent="0">
              <a:buNone/>
              <a:defRPr sz="3600"/>
            </a:lvl2pPr>
            <a:lvl3pPr marL="1172215" indent="0">
              <a:buNone/>
              <a:defRPr sz="3100"/>
            </a:lvl3pPr>
            <a:lvl4pPr marL="1758321" indent="0">
              <a:buNone/>
              <a:defRPr sz="2600"/>
            </a:lvl4pPr>
            <a:lvl5pPr marL="2344428" indent="0">
              <a:buNone/>
              <a:defRPr sz="2600"/>
            </a:lvl5pPr>
            <a:lvl6pPr marL="2930535" indent="0">
              <a:buNone/>
              <a:defRPr sz="2600"/>
            </a:lvl6pPr>
            <a:lvl7pPr marL="3516641" indent="0">
              <a:buNone/>
              <a:defRPr sz="2600"/>
            </a:lvl7pPr>
            <a:lvl8pPr marL="4102749" indent="0">
              <a:buNone/>
              <a:defRPr sz="2600"/>
            </a:lvl8pPr>
            <a:lvl9pPr marL="4688856" indent="0">
              <a:buNone/>
              <a:defRPr sz="2600"/>
            </a:lvl9pPr>
          </a:lstStyle>
          <a:p>
            <a:endParaRPr lang="es-MX"/>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800"/>
            </a:lvl1pPr>
            <a:lvl2pPr marL="586106" indent="0">
              <a:buNone/>
              <a:defRPr sz="1500"/>
            </a:lvl2pPr>
            <a:lvl3pPr marL="1172215" indent="0">
              <a:buNone/>
              <a:defRPr sz="1300"/>
            </a:lvl3pPr>
            <a:lvl4pPr marL="1758321" indent="0">
              <a:buNone/>
              <a:defRPr sz="1200"/>
            </a:lvl4pPr>
            <a:lvl5pPr marL="2344428" indent="0">
              <a:buNone/>
              <a:defRPr sz="1200"/>
            </a:lvl5pPr>
            <a:lvl6pPr marL="2930535" indent="0">
              <a:buNone/>
              <a:defRPr sz="1200"/>
            </a:lvl6pPr>
            <a:lvl7pPr marL="3516641" indent="0">
              <a:buNone/>
              <a:defRPr sz="1200"/>
            </a:lvl7pPr>
            <a:lvl8pPr marL="4102749" indent="0">
              <a:buNone/>
              <a:defRPr sz="1200"/>
            </a:lvl8pPr>
            <a:lvl9pPr marL="4688856" indent="0">
              <a:buNone/>
              <a:defRPr sz="12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60267828-4BE1-4AB9-AA1E-144F91A9F92C}" type="datetimeFigureOut">
              <a:rPr lang="es-MX" smtClean="0">
                <a:solidFill>
                  <a:prstClr val="black">
                    <a:tint val="75000"/>
                  </a:prstClr>
                </a:solidFill>
              </a:rPr>
              <a:pPr/>
              <a:t>03/09/2021</a:t>
            </a:fld>
            <a:endParaRPr lang="es-MX">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MX">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7EECF213-67E9-4452-B2EC-43544039954E}"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27350129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60267828-4BE1-4AB9-AA1E-144F91A9F92C}" type="datetimeFigureOut">
              <a:rPr lang="es-MX" smtClean="0">
                <a:solidFill>
                  <a:prstClr val="black">
                    <a:tint val="75000"/>
                  </a:prstClr>
                </a:solidFill>
              </a:rPr>
              <a:pPr/>
              <a:t>03/09/2021</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7EECF213-67E9-4452-B2EC-43544039954E}"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414974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28600"/>
            <a:ext cx="2743200" cy="4876800"/>
          </a:xfrm>
        </p:spPr>
        <p:txBody>
          <a:bodyPr vert="eaVert"/>
          <a:lstStyle/>
          <a:p>
            <a:r>
              <a:rPr lang="es-ES"/>
              <a:t>Haga clic para modificar el estilo de título del patrón</a:t>
            </a:r>
            <a:endParaRPr lang="es-MX"/>
          </a:p>
        </p:txBody>
      </p:sp>
      <p:sp>
        <p:nvSpPr>
          <p:cNvPr id="3" name="2 Marcador de texto vertical"/>
          <p:cNvSpPr>
            <a:spLocks noGrp="1"/>
          </p:cNvSpPr>
          <p:nvPr>
            <p:ph type="body" orient="vert" idx="1"/>
          </p:nvPr>
        </p:nvSpPr>
        <p:spPr>
          <a:xfrm>
            <a:off x="609600" y="228600"/>
            <a:ext cx="8026400" cy="4876800"/>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60267828-4BE1-4AB9-AA1E-144F91A9F92C}" type="datetimeFigureOut">
              <a:rPr lang="es-MX" smtClean="0">
                <a:solidFill>
                  <a:prstClr val="black">
                    <a:tint val="75000"/>
                  </a:prstClr>
                </a:solidFill>
              </a:rPr>
              <a:pPr/>
              <a:t>03/09/2021</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7EECF213-67E9-4452-B2EC-43544039954E}"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40979177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36" tIns="45719" rIns="91436" bIns="45719"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36" tIns="45719" rIns="91436" bIns="45719"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36" tIns="45719" rIns="91436" bIns="45719" rtlCol="0" anchor="ctr"/>
          <a:lstStyle>
            <a:lvl1pPr algn="l">
              <a:defRPr sz="1200">
                <a:solidFill>
                  <a:schemeClr val="tx1">
                    <a:tint val="75000"/>
                  </a:schemeClr>
                </a:solidFill>
              </a:defRPr>
            </a:lvl1pPr>
          </a:lstStyle>
          <a:p>
            <a:fld id="{3A41346C-96D5-D042-9681-6A12B47C2E53}" type="datetimeFigureOut">
              <a:rPr lang="es-CL" smtClean="0"/>
              <a:t>03-09-2021</a:t>
            </a:fld>
            <a:endParaRPr lang="es-CL"/>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36" tIns="45719" rIns="91436" bIns="45719" rtlCol="0" anchor="ctr"/>
          <a:lstStyle>
            <a:lvl1pPr algn="ctr">
              <a:defRPr sz="1200">
                <a:solidFill>
                  <a:schemeClr val="tx1">
                    <a:tint val="75000"/>
                  </a:schemeClr>
                </a:solidFill>
              </a:defRPr>
            </a:lvl1pPr>
          </a:lstStyle>
          <a:p>
            <a:endParaRPr lang="es-CL"/>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36" tIns="45719" rIns="91436" bIns="45719" rtlCol="0" anchor="ctr"/>
          <a:lstStyle>
            <a:lvl1pPr algn="r">
              <a:defRPr sz="1200">
                <a:solidFill>
                  <a:schemeClr val="tx1">
                    <a:tint val="75000"/>
                  </a:schemeClr>
                </a:solidFill>
              </a:defRPr>
            </a:lvl1pPr>
          </a:lstStyle>
          <a:p>
            <a:fld id="{94FF4D4B-B693-9442-A931-7F1332A5AC59}" type="slidenum">
              <a:rPr lang="es-CL" smtClean="0"/>
              <a:t>‹Nº›</a:t>
            </a:fld>
            <a:endParaRPr lang="es-CL"/>
          </a:p>
        </p:txBody>
      </p:sp>
    </p:spTree>
    <p:extLst>
      <p:ext uri="{BB962C8B-B14F-4D97-AF65-F5344CB8AC3E}">
        <p14:creationId xmlns:p14="http://schemas.microsoft.com/office/powerpoint/2010/main" val="2658940158"/>
      </p:ext>
    </p:extLst>
  </p:cSld>
  <p:clrMap bg1="lt1" tx1="dk1" bg2="lt2" tx2="dk2" accent1="accent1" accent2="accent2" accent3="accent3" accent4="accent4" accent5="accent5" accent6="accent6" hlink="hlink" folHlink="folHlink"/>
  <p:sldLayoutIdLst>
    <p:sldLayoutId id="2147484011" r:id="rId1"/>
    <p:sldLayoutId id="2147484012" r:id="rId2"/>
    <p:sldLayoutId id="2147484013" r:id="rId3"/>
    <p:sldLayoutId id="2147484014" r:id="rId4"/>
    <p:sldLayoutId id="2147484015" r:id="rId5"/>
    <p:sldLayoutId id="2147484016" r:id="rId6"/>
    <p:sldLayoutId id="2147484017" r:id="rId7"/>
    <p:sldLayoutId id="2147484018" r:id="rId8"/>
    <p:sldLayoutId id="2147484019" r:id="rId9"/>
    <p:sldLayoutId id="2147484020" r:id="rId10"/>
    <p:sldLayoutId id="2147484021" r:id="rId11"/>
  </p:sldLayoutIdLst>
  <p:txStyles>
    <p:titleStyle>
      <a:lvl1pPr algn="l" defTabSz="91436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1" indent="-228591" algn="l" defTabSz="91436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73" indent="-228591" algn="l" defTabSz="91436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54" indent="-228591" algn="l" defTabSz="914363" rtl="0" eaLnBrk="1" latinLnBrk="0" hangingPunct="1">
        <a:lnSpc>
          <a:spcPct val="90000"/>
        </a:lnSpc>
        <a:spcBef>
          <a:spcPts val="500"/>
        </a:spcBef>
        <a:buFont typeface="Arial" panose="020B0604020202020204" pitchFamily="34" charset="0"/>
        <a:buChar char="•"/>
        <a:defRPr sz="2100" kern="1200">
          <a:solidFill>
            <a:schemeClr val="tx1"/>
          </a:solidFill>
          <a:latin typeface="+mn-lt"/>
          <a:ea typeface="+mn-ea"/>
          <a:cs typeface="+mn-cs"/>
        </a:defRPr>
      </a:lvl3pPr>
      <a:lvl4pPr marL="1600136" indent="-228591" algn="l" defTabSz="91436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18" indent="-228591" algn="l" defTabSz="91436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99" indent="-228591" algn="l" defTabSz="91436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81" indent="-228591" algn="l" defTabSz="91436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63" indent="-228591" algn="l" defTabSz="91436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45" indent="-228591" algn="l" defTabSz="91436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1199456" y="274638"/>
            <a:ext cx="10081120" cy="1143000"/>
          </a:xfrm>
          <a:prstGeom prst="rect">
            <a:avLst/>
          </a:prstGeom>
        </p:spPr>
        <p:txBody>
          <a:bodyPr vert="horz" lIns="117221" tIns="58610" rIns="117221" bIns="58610" rtlCol="0" anchor="ctr">
            <a:normAutofit/>
          </a:bodyPr>
          <a:lstStyle/>
          <a:p>
            <a:r>
              <a:rPr lang="es-ES" dirty="0"/>
              <a:t>Haga clic para modificar el estilo de título del patrón</a:t>
            </a:r>
            <a:endParaRPr lang="es-MX" dirty="0"/>
          </a:p>
        </p:txBody>
      </p:sp>
      <p:sp>
        <p:nvSpPr>
          <p:cNvPr id="3" name="2 Marcador de texto"/>
          <p:cNvSpPr>
            <a:spLocks noGrp="1"/>
          </p:cNvSpPr>
          <p:nvPr>
            <p:ph type="body" idx="1"/>
          </p:nvPr>
        </p:nvSpPr>
        <p:spPr>
          <a:xfrm>
            <a:off x="609600" y="1600200"/>
            <a:ext cx="10972800" cy="4525963"/>
          </a:xfrm>
          <a:prstGeom prst="rect">
            <a:avLst/>
          </a:prstGeom>
        </p:spPr>
        <p:txBody>
          <a:bodyPr vert="horz" lIns="117221" tIns="58610" rIns="117221" bIns="58610" rtlCol="0">
            <a:normAutofit/>
          </a:body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MX" dirty="0"/>
          </a:p>
        </p:txBody>
      </p:sp>
      <p:sp>
        <p:nvSpPr>
          <p:cNvPr id="4" name="3 Marcador de fecha"/>
          <p:cNvSpPr>
            <a:spLocks noGrp="1"/>
          </p:cNvSpPr>
          <p:nvPr>
            <p:ph type="dt" sz="half" idx="2"/>
          </p:nvPr>
        </p:nvSpPr>
        <p:spPr>
          <a:xfrm>
            <a:off x="609600" y="6356353"/>
            <a:ext cx="2844800" cy="365125"/>
          </a:xfrm>
          <a:prstGeom prst="rect">
            <a:avLst/>
          </a:prstGeom>
        </p:spPr>
        <p:txBody>
          <a:bodyPr vert="horz" lIns="117221" tIns="58610" rIns="117221" bIns="58610" rtlCol="0" anchor="ctr"/>
          <a:lstStyle>
            <a:lvl1pPr algn="l">
              <a:defRPr sz="1500">
                <a:solidFill>
                  <a:schemeClr val="tx1">
                    <a:tint val="75000"/>
                  </a:schemeClr>
                </a:solidFill>
              </a:defRPr>
            </a:lvl1pPr>
          </a:lstStyle>
          <a:p>
            <a:pPr defTabSz="1172215"/>
            <a:fld id="{60267828-4BE1-4AB9-AA1E-144F91A9F92C}" type="datetimeFigureOut">
              <a:rPr lang="es-MX" smtClean="0">
                <a:solidFill>
                  <a:prstClr val="black">
                    <a:tint val="75000"/>
                  </a:prstClr>
                </a:solidFill>
              </a:rPr>
              <a:pPr defTabSz="1172215"/>
              <a:t>03/09/2021</a:t>
            </a:fld>
            <a:endParaRPr lang="es-MX">
              <a:solidFill>
                <a:prstClr val="black">
                  <a:tint val="75000"/>
                </a:prstClr>
              </a:solidFill>
            </a:endParaRPr>
          </a:p>
        </p:txBody>
      </p:sp>
      <p:sp>
        <p:nvSpPr>
          <p:cNvPr id="5" name="4 Marcador de pie de página"/>
          <p:cNvSpPr>
            <a:spLocks noGrp="1"/>
          </p:cNvSpPr>
          <p:nvPr>
            <p:ph type="ftr" sz="quarter" idx="3"/>
          </p:nvPr>
        </p:nvSpPr>
        <p:spPr>
          <a:xfrm>
            <a:off x="4165600" y="6356353"/>
            <a:ext cx="3860800" cy="365125"/>
          </a:xfrm>
          <a:prstGeom prst="rect">
            <a:avLst/>
          </a:prstGeom>
        </p:spPr>
        <p:txBody>
          <a:bodyPr vert="horz" lIns="117221" tIns="58610" rIns="117221" bIns="58610" rtlCol="0" anchor="ctr"/>
          <a:lstStyle>
            <a:lvl1pPr algn="ctr">
              <a:defRPr sz="1500">
                <a:solidFill>
                  <a:schemeClr val="tx1">
                    <a:tint val="75000"/>
                  </a:schemeClr>
                </a:solidFill>
              </a:defRPr>
            </a:lvl1pPr>
          </a:lstStyle>
          <a:p>
            <a:pPr defTabSz="1172215"/>
            <a:endParaRPr lang="es-MX">
              <a:solidFill>
                <a:prstClr val="black">
                  <a:tint val="75000"/>
                </a:prstClr>
              </a:solidFill>
            </a:endParaRPr>
          </a:p>
        </p:txBody>
      </p:sp>
      <p:sp>
        <p:nvSpPr>
          <p:cNvPr id="6" name="5 Marcador de número de diapositiva"/>
          <p:cNvSpPr>
            <a:spLocks noGrp="1"/>
          </p:cNvSpPr>
          <p:nvPr>
            <p:ph type="sldNum" sz="quarter" idx="4"/>
          </p:nvPr>
        </p:nvSpPr>
        <p:spPr>
          <a:xfrm>
            <a:off x="8737600" y="6356353"/>
            <a:ext cx="2844800" cy="365125"/>
          </a:xfrm>
          <a:prstGeom prst="rect">
            <a:avLst/>
          </a:prstGeom>
        </p:spPr>
        <p:txBody>
          <a:bodyPr vert="horz" lIns="117221" tIns="58610" rIns="117221" bIns="58610" rtlCol="0" anchor="ctr"/>
          <a:lstStyle>
            <a:lvl1pPr algn="r">
              <a:defRPr sz="1500">
                <a:solidFill>
                  <a:schemeClr val="tx1">
                    <a:tint val="75000"/>
                  </a:schemeClr>
                </a:solidFill>
              </a:defRPr>
            </a:lvl1pPr>
          </a:lstStyle>
          <a:p>
            <a:pPr defTabSz="1172215"/>
            <a:fld id="{7EECF213-67E9-4452-B2EC-43544039954E}" type="slidenum">
              <a:rPr lang="es-MX" smtClean="0">
                <a:solidFill>
                  <a:prstClr val="black">
                    <a:tint val="75000"/>
                  </a:prstClr>
                </a:solidFill>
              </a:rPr>
              <a:pPr defTabSz="1172215"/>
              <a:t>‹Nº›</a:t>
            </a:fld>
            <a:endParaRPr lang="es-MX">
              <a:solidFill>
                <a:prstClr val="black">
                  <a:tint val="75000"/>
                </a:prstClr>
              </a:solidFill>
            </a:endParaRPr>
          </a:p>
        </p:txBody>
      </p:sp>
      <p:sp>
        <p:nvSpPr>
          <p:cNvPr id="7" name="Rectangle 6"/>
          <p:cNvSpPr/>
          <p:nvPr/>
        </p:nvSpPr>
        <p:spPr>
          <a:xfrm>
            <a:off x="0" y="0"/>
            <a:ext cx="12192000" cy="32918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17221" tIns="58610" rIns="117221" bIns="58610" rtlCol="0" anchor="ctr"/>
          <a:lstStyle/>
          <a:p>
            <a:pPr algn="ctr" defTabSz="1172215"/>
            <a:endParaRPr lang="en-US" sz="2300">
              <a:solidFill>
                <a:prstClr val="white"/>
              </a:solidFill>
            </a:endParaRPr>
          </a:p>
        </p:txBody>
      </p:sp>
    </p:spTree>
    <p:extLst>
      <p:ext uri="{BB962C8B-B14F-4D97-AF65-F5344CB8AC3E}">
        <p14:creationId xmlns:p14="http://schemas.microsoft.com/office/powerpoint/2010/main" val="4044469979"/>
      </p:ext>
    </p:extLst>
  </p:cSld>
  <p:clrMap bg1="lt1" tx1="dk1" bg2="lt2" tx2="dk2" accent1="accent1" accent2="accent2" accent3="accent3" accent4="accent4" accent5="accent5" accent6="accent6" hlink="hlink" folHlink="folHlink"/>
  <p:sldLayoutIdLst>
    <p:sldLayoutId id="2147484023" r:id="rId1"/>
    <p:sldLayoutId id="2147484024" r:id="rId2"/>
    <p:sldLayoutId id="2147484025" r:id="rId3"/>
    <p:sldLayoutId id="2147484026" r:id="rId4"/>
    <p:sldLayoutId id="2147484027" r:id="rId5"/>
    <p:sldLayoutId id="2147484028" r:id="rId6"/>
    <p:sldLayoutId id="2147484029" r:id="rId7"/>
    <p:sldLayoutId id="2147484030" r:id="rId8"/>
    <p:sldLayoutId id="2147484031" r:id="rId9"/>
    <p:sldLayoutId id="2147484032" r:id="rId10"/>
    <p:sldLayoutId id="2147484033" r:id="rId11"/>
  </p:sldLayoutIdLst>
  <p:txStyles>
    <p:titleStyle>
      <a:lvl1pPr algn="ctr" defTabSz="1172215" rtl="0" eaLnBrk="1" latinLnBrk="0" hangingPunct="1">
        <a:spcBef>
          <a:spcPct val="0"/>
        </a:spcBef>
        <a:buNone/>
        <a:defRPr sz="3600" b="1" kern="1200">
          <a:solidFill>
            <a:schemeClr val="tx1"/>
          </a:solidFill>
          <a:latin typeface="+mj-lt"/>
          <a:ea typeface="+mj-ea"/>
          <a:cs typeface="+mj-cs"/>
        </a:defRPr>
      </a:lvl1pPr>
    </p:titleStyle>
    <p:bodyStyle>
      <a:lvl1pPr marL="439580" indent="-439580" algn="l" defTabSz="1172215"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952423" indent="-366317" algn="l" defTabSz="117221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2pPr>
      <a:lvl3pPr marL="1465267" indent="-293054" algn="l" defTabSz="117221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3pPr>
      <a:lvl4pPr marL="2051374" indent="-293054" algn="l" defTabSz="117221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4pPr>
      <a:lvl5pPr marL="2637482" indent="-293054" algn="l" defTabSz="117221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5pPr>
      <a:lvl6pPr marL="3223588" indent="-293054" algn="l" defTabSz="117221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6pPr>
      <a:lvl7pPr marL="3809695" indent="-293054" algn="l" defTabSz="117221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7pPr>
      <a:lvl8pPr marL="4395802" indent="-293054" algn="l" defTabSz="117221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8pPr>
      <a:lvl9pPr marL="4981908" indent="-293054" algn="l" defTabSz="117221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9pPr>
    </p:bodyStyle>
    <p:otherStyle>
      <a:defPPr>
        <a:defRPr lang="es-MX"/>
      </a:defPPr>
      <a:lvl1pPr marL="0" algn="l" defTabSz="1172215" rtl="0" eaLnBrk="1" latinLnBrk="0" hangingPunct="1">
        <a:defRPr sz="2300" kern="1200">
          <a:solidFill>
            <a:schemeClr val="tx1"/>
          </a:solidFill>
          <a:latin typeface="+mn-lt"/>
          <a:ea typeface="+mn-ea"/>
          <a:cs typeface="+mn-cs"/>
        </a:defRPr>
      </a:lvl1pPr>
      <a:lvl2pPr marL="586106" algn="l" defTabSz="1172215" rtl="0" eaLnBrk="1" latinLnBrk="0" hangingPunct="1">
        <a:defRPr sz="2300" kern="1200">
          <a:solidFill>
            <a:schemeClr val="tx1"/>
          </a:solidFill>
          <a:latin typeface="+mn-lt"/>
          <a:ea typeface="+mn-ea"/>
          <a:cs typeface="+mn-cs"/>
        </a:defRPr>
      </a:lvl2pPr>
      <a:lvl3pPr marL="1172215" algn="l" defTabSz="1172215" rtl="0" eaLnBrk="1" latinLnBrk="0" hangingPunct="1">
        <a:defRPr sz="2300" kern="1200">
          <a:solidFill>
            <a:schemeClr val="tx1"/>
          </a:solidFill>
          <a:latin typeface="+mn-lt"/>
          <a:ea typeface="+mn-ea"/>
          <a:cs typeface="+mn-cs"/>
        </a:defRPr>
      </a:lvl3pPr>
      <a:lvl4pPr marL="1758321" algn="l" defTabSz="1172215" rtl="0" eaLnBrk="1" latinLnBrk="0" hangingPunct="1">
        <a:defRPr sz="2300" kern="1200">
          <a:solidFill>
            <a:schemeClr val="tx1"/>
          </a:solidFill>
          <a:latin typeface="+mn-lt"/>
          <a:ea typeface="+mn-ea"/>
          <a:cs typeface="+mn-cs"/>
        </a:defRPr>
      </a:lvl4pPr>
      <a:lvl5pPr marL="2344428" algn="l" defTabSz="1172215" rtl="0" eaLnBrk="1" latinLnBrk="0" hangingPunct="1">
        <a:defRPr sz="2300" kern="1200">
          <a:solidFill>
            <a:schemeClr val="tx1"/>
          </a:solidFill>
          <a:latin typeface="+mn-lt"/>
          <a:ea typeface="+mn-ea"/>
          <a:cs typeface="+mn-cs"/>
        </a:defRPr>
      </a:lvl5pPr>
      <a:lvl6pPr marL="2930535" algn="l" defTabSz="1172215" rtl="0" eaLnBrk="1" latinLnBrk="0" hangingPunct="1">
        <a:defRPr sz="2300" kern="1200">
          <a:solidFill>
            <a:schemeClr val="tx1"/>
          </a:solidFill>
          <a:latin typeface="+mn-lt"/>
          <a:ea typeface="+mn-ea"/>
          <a:cs typeface="+mn-cs"/>
        </a:defRPr>
      </a:lvl6pPr>
      <a:lvl7pPr marL="3516641" algn="l" defTabSz="1172215" rtl="0" eaLnBrk="1" latinLnBrk="0" hangingPunct="1">
        <a:defRPr sz="2300" kern="1200">
          <a:solidFill>
            <a:schemeClr val="tx1"/>
          </a:solidFill>
          <a:latin typeface="+mn-lt"/>
          <a:ea typeface="+mn-ea"/>
          <a:cs typeface="+mn-cs"/>
        </a:defRPr>
      </a:lvl7pPr>
      <a:lvl8pPr marL="4102749" algn="l" defTabSz="1172215" rtl="0" eaLnBrk="1" latinLnBrk="0" hangingPunct="1">
        <a:defRPr sz="2300" kern="1200">
          <a:solidFill>
            <a:schemeClr val="tx1"/>
          </a:solidFill>
          <a:latin typeface="+mn-lt"/>
          <a:ea typeface="+mn-ea"/>
          <a:cs typeface="+mn-cs"/>
        </a:defRPr>
      </a:lvl8pPr>
      <a:lvl9pPr marL="4688856" algn="l" defTabSz="1172215" rtl="0" eaLnBrk="1" latinLnBrk="0" hangingPunct="1">
        <a:defRPr sz="2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hyperlink" Target="https://snedh.segob.gob.mx/" TargetMode="Externa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chart" Target="../charts/chart8.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3.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13.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xmlns="" id="{F2E16BB1-B096-E844-8CE4-3FF9BE23C0CC}"/>
              </a:ext>
            </a:extLst>
          </p:cNvPr>
          <p:cNvSpPr txBox="1">
            <a:spLocks/>
          </p:cNvSpPr>
          <p:nvPr/>
        </p:nvSpPr>
        <p:spPr>
          <a:xfrm>
            <a:off x="939183" y="3192088"/>
            <a:ext cx="8512389" cy="1407438"/>
          </a:xfrm>
          <a:prstGeom prst="rect">
            <a:avLst/>
          </a:prstGeom>
        </p:spPr>
        <p:txBody>
          <a:bodyPr vert="horz" lIns="91436" tIns="45719" rIns="91436" bIns="45719" rtlCol="0" anchor="t">
            <a:normAutofit fontScale="6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b="1" dirty="0">
                <a:solidFill>
                  <a:srgbClr val="1C501C"/>
                </a:solidFill>
              </a:rPr>
              <a:t>Evaluación del Derecho a la Alimentación Adecuada en México </a:t>
            </a:r>
            <a:br>
              <a:rPr lang="es-MX" b="1" dirty="0">
                <a:solidFill>
                  <a:srgbClr val="1C501C"/>
                </a:solidFill>
              </a:rPr>
            </a:br>
            <a:r>
              <a:rPr lang="es-MX" b="1" dirty="0" smtClean="0">
                <a:solidFill>
                  <a:srgbClr val="1C501C"/>
                </a:solidFill>
              </a:rPr>
              <a:t>2013-2018</a:t>
            </a:r>
            <a:endParaRPr lang="es-MX" b="1" dirty="0">
              <a:solidFill>
                <a:srgbClr val="1C501C"/>
              </a:solidFill>
            </a:endParaRPr>
          </a:p>
        </p:txBody>
      </p:sp>
      <p:sp>
        <p:nvSpPr>
          <p:cNvPr id="2" name="TextBox 1"/>
          <p:cNvSpPr txBox="1"/>
          <p:nvPr/>
        </p:nvSpPr>
        <p:spPr>
          <a:xfrm>
            <a:off x="1155296" y="5685907"/>
            <a:ext cx="5340755" cy="754051"/>
          </a:xfrm>
          <a:prstGeom prst="rect">
            <a:avLst/>
          </a:prstGeom>
          <a:noFill/>
        </p:spPr>
        <p:txBody>
          <a:bodyPr wrap="square" lIns="91436" tIns="45719" rIns="91436" bIns="45719" rtlCol="0">
            <a:spAutoFit/>
          </a:bodyPr>
          <a:lstStyle/>
          <a:p>
            <a:pPr lvl="0"/>
            <a:r>
              <a:rPr lang="es-MX" sz="1500" b="1" dirty="0">
                <a:solidFill>
                  <a:prstClr val="black"/>
                </a:solidFill>
                <a:latin typeface="Arial" panose="020B0604020202020204" pitchFamily="34" charset="0"/>
                <a:cs typeface="Arial" panose="020B0604020202020204" pitchFamily="34" charset="0"/>
              </a:rPr>
              <a:t>Laura Elisa Pérez Gómez e </a:t>
            </a:r>
            <a:r>
              <a:rPr lang="es-MX" sz="1500" b="1" dirty="0" err="1">
                <a:solidFill>
                  <a:prstClr val="black"/>
                </a:solidFill>
                <a:latin typeface="Arial" panose="020B0604020202020204" pitchFamily="34" charset="0"/>
                <a:cs typeface="Arial" panose="020B0604020202020204" pitchFamily="34" charset="0"/>
              </a:rPr>
              <a:t>Ivet</a:t>
            </a:r>
            <a:r>
              <a:rPr lang="es-MX" sz="1500" b="1" dirty="0">
                <a:solidFill>
                  <a:prstClr val="black"/>
                </a:solidFill>
                <a:latin typeface="Arial" panose="020B0604020202020204" pitchFamily="34" charset="0"/>
                <a:cs typeface="Arial" panose="020B0604020202020204" pitchFamily="34" charset="0"/>
              </a:rPr>
              <a:t> Miriam Pérez Molina</a:t>
            </a:r>
          </a:p>
          <a:p>
            <a:pPr lvl="0"/>
            <a:r>
              <a:rPr lang="es-MX" sz="1400" dirty="0">
                <a:solidFill>
                  <a:prstClr val="black"/>
                </a:solidFill>
                <a:latin typeface="Arial" panose="020B0604020202020204" pitchFamily="34" charset="0"/>
                <a:cs typeface="Arial" panose="020B0604020202020204" pitchFamily="34" charset="0"/>
              </a:rPr>
              <a:t>Programa Universitario de Derechos Humanos</a:t>
            </a:r>
          </a:p>
          <a:p>
            <a:pPr lvl="0"/>
            <a:r>
              <a:rPr lang="es-MX" sz="1400" dirty="0">
                <a:solidFill>
                  <a:prstClr val="black"/>
                </a:solidFill>
                <a:latin typeface="Arial" panose="020B0604020202020204" pitchFamily="34" charset="0"/>
                <a:cs typeface="Arial" panose="020B0604020202020204" pitchFamily="34" charset="0"/>
              </a:rPr>
              <a:t>Universidad Nacional Autónoma de México</a:t>
            </a:r>
          </a:p>
        </p:txBody>
      </p:sp>
      <p:pic>
        <p:nvPicPr>
          <p:cNvPr id="5" name="4 Imagen" descr="https://scontent-lax3-1.xx.fbcdn.net/hphotos-xlf1/v/t1.0-9/10955167_869668213109583_9155840659872748705_n.jpg?oh=92f8af20cb3d915c80a80e2a77dd66af&amp;oe=56ADC0A2"/>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3825" y="5628755"/>
            <a:ext cx="987912" cy="1047557"/>
          </a:xfrm>
          <a:prstGeom prst="rect">
            <a:avLst/>
          </a:prstGeom>
          <a:noFill/>
          <a:ln>
            <a:noFill/>
          </a:ln>
        </p:spPr>
      </p:pic>
      <p:sp>
        <p:nvSpPr>
          <p:cNvPr id="6" name="1 Título"/>
          <p:cNvSpPr>
            <a:spLocks noGrp="1"/>
          </p:cNvSpPr>
          <p:nvPr>
            <p:ph type="ctrTitle"/>
          </p:nvPr>
        </p:nvSpPr>
        <p:spPr>
          <a:xfrm>
            <a:off x="3847583" y="647025"/>
            <a:ext cx="5336463" cy="714380"/>
          </a:xfrm>
        </p:spPr>
        <p:txBody>
          <a:bodyPr>
            <a:normAutofit/>
          </a:bodyPr>
          <a:lstStyle/>
          <a:p>
            <a:pPr algn="l">
              <a:tabLst>
                <a:tab pos="2415982" algn="l"/>
              </a:tabLst>
            </a:pPr>
            <a:r>
              <a:rPr lang="es-MX" sz="1500" dirty="0">
                <a:solidFill>
                  <a:srgbClr val="92D050"/>
                </a:solidFill>
                <a:latin typeface="Arial" pitchFamily="34" charset="0"/>
                <a:cs typeface="Arial" pitchFamily="34" charset="0"/>
              </a:rPr>
              <a:t>X Encuentro Regional del Observatorio del Derecho a la Alimentación de América Latina y El Caribe</a:t>
            </a:r>
          </a:p>
        </p:txBody>
      </p:sp>
    </p:spTree>
    <p:extLst>
      <p:ext uri="{BB962C8B-B14F-4D97-AF65-F5344CB8AC3E}">
        <p14:creationId xmlns:p14="http://schemas.microsoft.com/office/powerpoint/2010/main" val="38277181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B1B706FF-B017-40F8-8AA1-25A8834E0390}"/>
              </a:ext>
            </a:extLst>
          </p:cNvPr>
          <p:cNvSpPr>
            <a:spLocks noGrp="1"/>
          </p:cNvSpPr>
          <p:nvPr>
            <p:ph type="title"/>
          </p:nvPr>
        </p:nvSpPr>
        <p:spPr>
          <a:xfrm>
            <a:off x="492760" y="303887"/>
            <a:ext cx="10515600" cy="671195"/>
          </a:xfrm>
        </p:spPr>
        <p:txBody>
          <a:bodyPr>
            <a:normAutofit/>
          </a:bodyPr>
          <a:lstStyle/>
          <a:p>
            <a:pPr algn="l"/>
            <a:r>
              <a:rPr lang="es-MX" sz="3100" dirty="0"/>
              <a:t>Objetivos y metodología de la investigación</a:t>
            </a:r>
          </a:p>
        </p:txBody>
      </p:sp>
      <p:graphicFrame>
        <p:nvGraphicFramePr>
          <p:cNvPr id="4" name="Marcador de contenido 3">
            <a:extLst>
              <a:ext uri="{FF2B5EF4-FFF2-40B4-BE49-F238E27FC236}">
                <a16:creationId xmlns:a16="http://schemas.microsoft.com/office/drawing/2014/main" xmlns="" id="{C5D227CA-B1D0-4072-B6C2-A0753EFF6B72}"/>
              </a:ext>
            </a:extLst>
          </p:cNvPr>
          <p:cNvGraphicFramePr>
            <a:graphicFrameLocks noGrp="1"/>
          </p:cNvGraphicFramePr>
          <p:nvPr>
            <p:ph idx="1"/>
            <p:extLst>
              <p:ext uri="{D42A27DB-BD31-4B8C-83A1-F6EECF244321}">
                <p14:modId xmlns:p14="http://schemas.microsoft.com/office/powerpoint/2010/main" val="3711103890"/>
              </p:ext>
            </p:extLst>
          </p:nvPr>
        </p:nvGraphicFramePr>
        <p:xfrm>
          <a:off x="838200" y="1187414"/>
          <a:ext cx="7198360" cy="52773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ángulo: esquinas redondeadas 6">
            <a:extLst>
              <a:ext uri="{FF2B5EF4-FFF2-40B4-BE49-F238E27FC236}">
                <a16:creationId xmlns:a16="http://schemas.microsoft.com/office/drawing/2014/main" xmlns="" id="{1C92B210-E4A6-4DFF-A36E-45DB03ECCBBF}"/>
              </a:ext>
            </a:extLst>
          </p:cNvPr>
          <p:cNvSpPr/>
          <p:nvPr/>
        </p:nvSpPr>
        <p:spPr>
          <a:xfrm>
            <a:off x="9089390" y="2705100"/>
            <a:ext cx="2652184" cy="1847850"/>
          </a:xfrm>
          <a:prstGeom prst="roundRect">
            <a:avLst/>
          </a:prstGeom>
          <a:ln/>
        </p:spPr>
        <p:style>
          <a:lnRef idx="2">
            <a:schemeClr val="accent3"/>
          </a:lnRef>
          <a:fillRef idx="1">
            <a:schemeClr val="lt1"/>
          </a:fillRef>
          <a:effectRef idx="0">
            <a:schemeClr val="accent3"/>
          </a:effectRef>
          <a:fontRef idx="minor">
            <a:schemeClr val="dk1"/>
          </a:fontRef>
        </p:style>
        <p:txBody>
          <a:bodyPr lIns="117221" tIns="58610" rIns="117221" bIns="58610" rtlCol="0" anchor="ctr"/>
          <a:lstStyle/>
          <a:p>
            <a:pPr algn="ctr" defTabSz="586106"/>
            <a:r>
              <a:rPr lang="es-MX" sz="1600" b="1" dirty="0">
                <a:solidFill>
                  <a:prstClr val="black"/>
                </a:solidFill>
                <a:latin typeface="Arial Narrow" panose="020B0606020202030204" pitchFamily="34" charset="0"/>
                <a:ea typeface="Calibri" panose="020F0502020204030204" pitchFamily="34" charset="0"/>
              </a:rPr>
              <a:t>Metodología </a:t>
            </a:r>
            <a:r>
              <a:rPr lang="es-MX" sz="1600" dirty="0">
                <a:solidFill>
                  <a:prstClr val="black"/>
                </a:solidFill>
                <a:latin typeface="Arial Narrow" panose="020B0606020202030204" pitchFamily="34" charset="0"/>
                <a:ea typeface="Calibri" panose="020F0502020204030204" pitchFamily="34" charset="0"/>
              </a:rPr>
              <a:t>de indicadores para la medición de progresos en el cumplimiento del Protocolo de San Salvador del Sistema Interamericano de Derechos </a:t>
            </a:r>
            <a:r>
              <a:rPr lang="es-MX" sz="1600" dirty="0" smtClean="0">
                <a:solidFill>
                  <a:prstClr val="black"/>
                </a:solidFill>
                <a:latin typeface="Arial Narrow" panose="020B0606020202030204" pitchFamily="34" charset="0"/>
                <a:ea typeface="Calibri" panose="020F0502020204030204" pitchFamily="34" charset="0"/>
              </a:rPr>
              <a:t>Humanos.</a:t>
            </a:r>
          </a:p>
          <a:p>
            <a:pPr algn="ctr" defTabSz="586106"/>
            <a:r>
              <a:rPr lang="es-MX" sz="1600" b="1" dirty="0" smtClean="0">
                <a:solidFill>
                  <a:prstClr val="black"/>
                </a:solidFill>
                <a:latin typeface="Arial Narrow" panose="020B0606020202030204" pitchFamily="34" charset="0"/>
              </a:rPr>
              <a:t>97 indicadores para el </a:t>
            </a:r>
            <a:r>
              <a:rPr lang="es-MX" sz="1600" b="1" dirty="0" err="1" smtClean="0">
                <a:solidFill>
                  <a:prstClr val="black"/>
                </a:solidFill>
                <a:latin typeface="Arial Narrow" panose="020B0606020202030204" pitchFamily="34" charset="0"/>
              </a:rPr>
              <a:t>DAA</a:t>
            </a:r>
            <a:endParaRPr lang="es-MX" sz="1600" b="1" dirty="0">
              <a:solidFill>
                <a:prstClr val="black"/>
              </a:solidFill>
              <a:latin typeface="Arial Narrow" panose="020B0606020202030204" pitchFamily="34" charset="0"/>
            </a:endParaRPr>
          </a:p>
        </p:txBody>
      </p:sp>
      <p:sp>
        <p:nvSpPr>
          <p:cNvPr id="3" name="2 Flecha izquierda"/>
          <p:cNvSpPr/>
          <p:nvPr/>
        </p:nvSpPr>
        <p:spPr>
          <a:xfrm>
            <a:off x="8171815" y="3602736"/>
            <a:ext cx="558800" cy="576072"/>
          </a:xfrm>
          <a:prstGeom prst="leftArrow">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7221" tIns="58610" rIns="117221" bIns="58610" rtlCol="0" anchor="ctr"/>
          <a:lstStyle/>
          <a:p>
            <a:pPr algn="ctr" defTabSz="586106"/>
            <a:endParaRPr lang="es-MX">
              <a:solidFill>
                <a:prstClr val="white"/>
              </a:solidFill>
            </a:endParaRPr>
          </a:p>
        </p:txBody>
      </p:sp>
      <p:sp>
        <p:nvSpPr>
          <p:cNvPr id="5" name="4 Datos"/>
          <p:cNvSpPr/>
          <p:nvPr/>
        </p:nvSpPr>
        <p:spPr>
          <a:xfrm>
            <a:off x="9079864" y="5181600"/>
            <a:ext cx="2556933" cy="1276350"/>
          </a:xfrm>
          <a:prstGeom prst="flowChartInputOutput">
            <a:avLst/>
          </a:prstGeom>
          <a:noFill/>
          <a:ln w="38100">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6" name="5 CuadroTexto"/>
          <p:cNvSpPr txBox="1"/>
          <p:nvPr/>
        </p:nvSpPr>
        <p:spPr>
          <a:xfrm>
            <a:off x="9439275" y="5124450"/>
            <a:ext cx="2038350" cy="1384995"/>
          </a:xfrm>
          <a:prstGeom prst="rect">
            <a:avLst/>
          </a:prstGeom>
          <a:noFill/>
        </p:spPr>
        <p:txBody>
          <a:bodyPr wrap="square" rtlCol="0">
            <a:spAutoFit/>
          </a:bodyPr>
          <a:lstStyle/>
          <a:p>
            <a:pPr marL="180975" indent="-180975">
              <a:buClr>
                <a:schemeClr val="accent3">
                  <a:lumMod val="75000"/>
                </a:schemeClr>
              </a:buClr>
              <a:buFont typeface="Wingdings" panose="05000000000000000000" pitchFamily="2" charset="2"/>
              <a:buChar char="ü"/>
            </a:pPr>
            <a:r>
              <a:rPr lang="es-MX" sz="1200" dirty="0" smtClean="0">
                <a:latin typeface="Arial Narrow" panose="020B0606020202030204" pitchFamily="34" charset="0"/>
              </a:rPr>
              <a:t>Estándares internacionales</a:t>
            </a:r>
          </a:p>
          <a:p>
            <a:pPr marL="180975" indent="-180975">
              <a:buClr>
                <a:schemeClr val="accent3">
                  <a:lumMod val="75000"/>
                </a:schemeClr>
              </a:buClr>
              <a:buFont typeface="Wingdings" panose="05000000000000000000" pitchFamily="2" charset="2"/>
              <a:buChar char="ü"/>
            </a:pPr>
            <a:r>
              <a:rPr lang="es-MX" sz="1200" dirty="0" smtClean="0">
                <a:latin typeface="Arial Narrow" panose="020B0606020202030204" pitchFamily="34" charset="0"/>
              </a:rPr>
              <a:t>Informes de México al </a:t>
            </a:r>
            <a:r>
              <a:rPr lang="es-MX" sz="1200" dirty="0" err="1" smtClean="0">
                <a:latin typeface="Arial Narrow" panose="020B0606020202030204" pitchFamily="34" charset="0"/>
              </a:rPr>
              <a:t>PSS</a:t>
            </a:r>
            <a:endParaRPr lang="es-MX" sz="1200" dirty="0" smtClean="0">
              <a:latin typeface="Arial Narrow" panose="020B0606020202030204" pitchFamily="34" charset="0"/>
            </a:endParaRPr>
          </a:p>
          <a:p>
            <a:pPr marL="180975" indent="-180975">
              <a:buClr>
                <a:schemeClr val="accent3">
                  <a:lumMod val="75000"/>
                </a:schemeClr>
              </a:buClr>
              <a:buFont typeface="Wingdings" panose="05000000000000000000" pitchFamily="2" charset="2"/>
              <a:buChar char="ü"/>
            </a:pPr>
            <a:r>
              <a:rPr lang="es-MX" sz="1200" dirty="0">
                <a:latin typeface="Arial Narrow" panose="020B0606020202030204" pitchFamily="34" charset="0"/>
                <a:hlinkClick r:id="rId7"/>
              </a:rPr>
              <a:t>https://</a:t>
            </a:r>
            <a:r>
              <a:rPr lang="es-MX" sz="1200" dirty="0" smtClean="0">
                <a:latin typeface="Arial Narrow" panose="020B0606020202030204" pitchFamily="34" charset="0"/>
                <a:hlinkClick r:id="rId7"/>
              </a:rPr>
              <a:t>snedh.segob.gob.mx/</a:t>
            </a:r>
            <a:r>
              <a:rPr lang="es-MX" sz="1200" dirty="0" smtClean="0">
                <a:latin typeface="Arial Narrow" panose="020B0606020202030204" pitchFamily="34" charset="0"/>
              </a:rPr>
              <a:t> </a:t>
            </a:r>
          </a:p>
          <a:p>
            <a:pPr marL="180975" indent="-180975">
              <a:buClr>
                <a:schemeClr val="accent3">
                  <a:lumMod val="75000"/>
                </a:schemeClr>
              </a:buClr>
              <a:buFont typeface="Wingdings" panose="05000000000000000000" pitchFamily="2" charset="2"/>
              <a:buChar char="ü"/>
            </a:pPr>
            <a:r>
              <a:rPr lang="es-MX" sz="1200" dirty="0" smtClean="0">
                <a:latin typeface="Arial Narrow" panose="020B0606020202030204" pitchFamily="34" charset="0"/>
              </a:rPr>
              <a:t>Documentación oficial   pública</a:t>
            </a:r>
          </a:p>
          <a:p>
            <a:pPr marL="180975" indent="-180975">
              <a:buClr>
                <a:schemeClr val="accent3">
                  <a:lumMod val="75000"/>
                </a:schemeClr>
              </a:buClr>
              <a:buFont typeface="Wingdings" panose="05000000000000000000" pitchFamily="2" charset="2"/>
              <a:buChar char="ü"/>
            </a:pPr>
            <a:r>
              <a:rPr lang="es-MX" sz="1200" dirty="0" smtClean="0">
                <a:latin typeface="Arial Narrow" panose="020B0606020202030204" pitchFamily="34" charset="0"/>
              </a:rPr>
              <a:t>Evaluaciones de órganos autónomos</a:t>
            </a:r>
            <a:endParaRPr lang="es-MX" sz="1200" dirty="0">
              <a:latin typeface="Arial Narrow" panose="020B0606020202030204" pitchFamily="34" charset="0"/>
            </a:endParaRPr>
          </a:p>
        </p:txBody>
      </p:sp>
      <p:sp>
        <p:nvSpPr>
          <p:cNvPr id="8" name="7 Flecha arriba"/>
          <p:cNvSpPr/>
          <p:nvPr/>
        </p:nvSpPr>
        <p:spPr>
          <a:xfrm>
            <a:off x="10144125" y="4733925"/>
            <a:ext cx="571500" cy="285750"/>
          </a:xfrm>
          <a:prstGeom prst="upArrow">
            <a:avLst/>
          </a:prstGeom>
          <a:no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2266603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58BC86D4-24E3-4041-AA2E-67E9B573980F}"/>
              </a:ext>
            </a:extLst>
          </p:cNvPr>
          <p:cNvSpPr>
            <a:spLocks noGrp="1"/>
          </p:cNvSpPr>
          <p:nvPr>
            <p:ph type="title"/>
          </p:nvPr>
        </p:nvSpPr>
        <p:spPr>
          <a:xfrm>
            <a:off x="447616" y="46038"/>
            <a:ext cx="10081120" cy="1143000"/>
          </a:xfrm>
        </p:spPr>
        <p:txBody>
          <a:bodyPr>
            <a:normAutofit/>
          </a:bodyPr>
          <a:lstStyle/>
          <a:p>
            <a:pPr algn="l"/>
            <a:r>
              <a:rPr lang="es-MX" sz="2600" dirty="0"/>
              <a:t>Indicadores y su cumplimiento mediante normativa nacional</a:t>
            </a:r>
          </a:p>
        </p:txBody>
      </p:sp>
      <p:graphicFrame>
        <p:nvGraphicFramePr>
          <p:cNvPr id="5" name="Marcador de contenido 4">
            <a:extLst>
              <a:ext uri="{FF2B5EF4-FFF2-40B4-BE49-F238E27FC236}">
                <a16:creationId xmlns:a16="http://schemas.microsoft.com/office/drawing/2014/main" xmlns="" id="{BC609082-696E-48DB-ADF1-41A96BE8E524}"/>
              </a:ext>
            </a:extLst>
          </p:cNvPr>
          <p:cNvGraphicFramePr>
            <a:graphicFrameLocks noGrp="1"/>
          </p:cNvGraphicFramePr>
          <p:nvPr>
            <p:ph idx="1"/>
            <p:extLst>
              <p:ext uri="{D42A27DB-BD31-4B8C-83A1-F6EECF244321}">
                <p14:modId xmlns:p14="http://schemas.microsoft.com/office/powerpoint/2010/main" val="3441045620"/>
              </p:ext>
            </p:extLst>
          </p:nvPr>
        </p:nvGraphicFramePr>
        <p:xfrm>
          <a:off x="569383" y="859917"/>
          <a:ext cx="11260667" cy="54551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8" name="7 Grupo"/>
          <p:cNvGrpSpPr/>
          <p:nvPr/>
        </p:nvGrpSpPr>
        <p:grpSpPr>
          <a:xfrm>
            <a:off x="571500" y="6391275"/>
            <a:ext cx="11191875" cy="338554"/>
            <a:chOff x="571500" y="6391275"/>
            <a:chExt cx="11191875" cy="338554"/>
          </a:xfrm>
        </p:grpSpPr>
        <p:sp>
          <p:nvSpPr>
            <p:cNvPr id="3" name="2 CuadroTexto"/>
            <p:cNvSpPr txBox="1"/>
            <p:nvPr/>
          </p:nvSpPr>
          <p:spPr>
            <a:xfrm>
              <a:off x="571500" y="6391275"/>
              <a:ext cx="11191875" cy="338554"/>
            </a:xfrm>
            <a:prstGeom prst="rect">
              <a:avLst/>
            </a:prstGeom>
            <a:noFill/>
          </p:spPr>
          <p:txBody>
            <a:bodyPr wrap="square" rtlCol="0">
              <a:spAutoFit/>
            </a:bodyPr>
            <a:lstStyle/>
            <a:p>
              <a:r>
                <a:rPr lang="es-MX" sz="1600" dirty="0" smtClean="0">
                  <a:latin typeface="Arial Narrow" panose="020B0606020202030204" pitchFamily="34" charset="0"/>
                </a:rPr>
                <a:t> Semaforización:            Cumple con el indicador.                      Cumplimiento parcial.                           No cumple/ No existe.</a:t>
              </a:r>
              <a:endParaRPr lang="es-MX" sz="1600" dirty="0">
                <a:latin typeface="Arial Narrow" panose="020B0606020202030204" pitchFamily="34" charset="0"/>
              </a:endParaRPr>
            </a:p>
          </p:txBody>
        </p:sp>
        <p:sp>
          <p:nvSpPr>
            <p:cNvPr id="4" name="3 Rectángulo redondeado"/>
            <p:cNvSpPr/>
            <p:nvPr/>
          </p:nvSpPr>
          <p:spPr>
            <a:xfrm>
              <a:off x="2171700" y="6486525"/>
              <a:ext cx="238125" cy="161925"/>
            </a:xfrm>
            <a:prstGeom prst="roundRect">
              <a:avLst/>
            </a:prstGeom>
            <a:solidFill>
              <a:srgbClr val="92D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6" name="5 Rectángulo redondeado"/>
            <p:cNvSpPr/>
            <p:nvPr/>
          </p:nvSpPr>
          <p:spPr>
            <a:xfrm>
              <a:off x="4981575" y="6496050"/>
              <a:ext cx="238125" cy="161925"/>
            </a:xfrm>
            <a:prstGeom prst="roundRect">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7" name="6 Rectángulo redondeado"/>
            <p:cNvSpPr/>
            <p:nvPr/>
          </p:nvSpPr>
          <p:spPr>
            <a:xfrm>
              <a:off x="7753350" y="6496050"/>
              <a:ext cx="238125" cy="161925"/>
            </a:xfrm>
            <a:prstGeom prst="roundRect">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spTree>
    <p:extLst>
      <p:ext uri="{BB962C8B-B14F-4D97-AF65-F5344CB8AC3E}">
        <p14:creationId xmlns:p14="http://schemas.microsoft.com/office/powerpoint/2010/main" val="25631430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31BE2FE6-DCC8-43DA-876D-84C5A2D068E8}"/>
              </a:ext>
            </a:extLst>
          </p:cNvPr>
          <p:cNvSpPr>
            <a:spLocks noGrp="1"/>
          </p:cNvSpPr>
          <p:nvPr>
            <p:ph type="title"/>
          </p:nvPr>
        </p:nvSpPr>
        <p:spPr>
          <a:xfrm>
            <a:off x="427296" y="107950"/>
            <a:ext cx="10081120" cy="788164"/>
          </a:xfrm>
        </p:spPr>
        <p:txBody>
          <a:bodyPr>
            <a:normAutofit/>
          </a:bodyPr>
          <a:lstStyle/>
          <a:p>
            <a:pPr algn="l"/>
            <a:r>
              <a:rPr lang="es-MX" sz="2600" dirty="0"/>
              <a:t>Valoración de políticas. Recepción del derecho</a:t>
            </a:r>
          </a:p>
        </p:txBody>
      </p:sp>
      <p:graphicFrame>
        <p:nvGraphicFramePr>
          <p:cNvPr id="5" name="Diagrama 4">
            <a:extLst>
              <a:ext uri="{FF2B5EF4-FFF2-40B4-BE49-F238E27FC236}">
                <a16:creationId xmlns:a16="http://schemas.microsoft.com/office/drawing/2014/main" xmlns="" id="{AB1B260A-393E-454E-9F68-C0705BEE895B}"/>
              </a:ext>
            </a:extLst>
          </p:cNvPr>
          <p:cNvGraphicFramePr/>
          <p:nvPr>
            <p:extLst>
              <p:ext uri="{D42A27DB-BD31-4B8C-83A1-F6EECF244321}">
                <p14:modId xmlns:p14="http://schemas.microsoft.com/office/powerpoint/2010/main" val="2002726900"/>
              </p:ext>
            </p:extLst>
          </p:nvPr>
        </p:nvGraphicFramePr>
        <p:xfrm>
          <a:off x="201335" y="875811"/>
          <a:ext cx="11308361" cy="58790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763328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2A68CEC-04E6-4E9A-887A-F1185E174A62}"/>
              </a:ext>
            </a:extLst>
          </p:cNvPr>
          <p:cNvSpPr>
            <a:spLocks noGrp="1"/>
          </p:cNvSpPr>
          <p:nvPr>
            <p:ph type="title"/>
          </p:nvPr>
        </p:nvSpPr>
        <p:spPr>
          <a:xfrm>
            <a:off x="346045" y="153724"/>
            <a:ext cx="10515600" cy="638174"/>
          </a:xfrm>
        </p:spPr>
        <p:txBody>
          <a:bodyPr>
            <a:normAutofit/>
          </a:bodyPr>
          <a:lstStyle/>
          <a:p>
            <a:pPr algn="l"/>
            <a:r>
              <a:rPr lang="es-MX" sz="2600" dirty="0"/>
              <a:t>Valoración de políticas. Capacidades estatales</a:t>
            </a:r>
          </a:p>
        </p:txBody>
      </p:sp>
      <p:graphicFrame>
        <p:nvGraphicFramePr>
          <p:cNvPr id="6" name="Diagrama 2">
            <a:extLst>
              <a:ext uri="{FF2B5EF4-FFF2-40B4-BE49-F238E27FC236}">
                <a16:creationId xmlns="" xmlns:a16="http://schemas.microsoft.com/office/drawing/2014/main" id="{2B5253A2-442C-4BA0-9A7A-B37DFC564D35}"/>
              </a:ext>
            </a:extLst>
          </p:cNvPr>
          <p:cNvGraphicFramePr/>
          <p:nvPr>
            <p:extLst>
              <p:ext uri="{D42A27DB-BD31-4B8C-83A1-F6EECF244321}">
                <p14:modId xmlns:p14="http://schemas.microsoft.com/office/powerpoint/2010/main" val="1802327627"/>
              </p:ext>
            </p:extLst>
          </p:nvPr>
        </p:nvGraphicFramePr>
        <p:xfrm>
          <a:off x="812560" y="742853"/>
          <a:ext cx="9607790" cy="61818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35576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DB945B85-7AAB-478A-96C0-865C3D6A5390}"/>
              </a:ext>
            </a:extLst>
          </p:cNvPr>
          <p:cNvSpPr>
            <a:spLocks noGrp="1"/>
          </p:cNvSpPr>
          <p:nvPr>
            <p:ph type="title"/>
          </p:nvPr>
        </p:nvSpPr>
        <p:spPr>
          <a:xfrm>
            <a:off x="502920" y="241175"/>
            <a:ext cx="10515600" cy="612774"/>
          </a:xfrm>
        </p:spPr>
        <p:txBody>
          <a:bodyPr>
            <a:normAutofit/>
          </a:bodyPr>
          <a:lstStyle/>
          <a:p>
            <a:pPr algn="l"/>
            <a:r>
              <a:rPr lang="es-MX" sz="2600" dirty="0"/>
              <a:t>Estándares y entidades encargadas del DAA en México</a:t>
            </a:r>
          </a:p>
        </p:txBody>
      </p:sp>
      <p:graphicFrame>
        <p:nvGraphicFramePr>
          <p:cNvPr id="3" name="Diagrama 2">
            <a:extLst>
              <a:ext uri="{FF2B5EF4-FFF2-40B4-BE49-F238E27FC236}">
                <a16:creationId xmlns:a16="http://schemas.microsoft.com/office/drawing/2014/main" xmlns="" id="{14787AEF-8052-4C47-B913-0E98A0AFCFDD}"/>
              </a:ext>
            </a:extLst>
          </p:cNvPr>
          <p:cNvGraphicFramePr/>
          <p:nvPr>
            <p:extLst>
              <p:ext uri="{D42A27DB-BD31-4B8C-83A1-F6EECF244321}">
                <p14:modId xmlns:p14="http://schemas.microsoft.com/office/powerpoint/2010/main" val="2232147643"/>
              </p:ext>
            </p:extLst>
          </p:nvPr>
        </p:nvGraphicFramePr>
        <p:xfrm>
          <a:off x="477520" y="1837944"/>
          <a:ext cx="11186160" cy="49658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3 CuadroTexto"/>
          <p:cNvSpPr txBox="1"/>
          <p:nvPr/>
        </p:nvSpPr>
        <p:spPr>
          <a:xfrm>
            <a:off x="457200" y="841248"/>
            <a:ext cx="10871200" cy="949361"/>
          </a:xfrm>
          <a:prstGeom prst="rect">
            <a:avLst/>
          </a:prstGeom>
          <a:noFill/>
        </p:spPr>
        <p:txBody>
          <a:bodyPr wrap="square" lIns="117221" tIns="58610" rIns="117221" bIns="58610" rtlCol="0">
            <a:spAutoFit/>
          </a:bodyPr>
          <a:lstStyle/>
          <a:p>
            <a:pPr defTabSz="586106"/>
            <a:r>
              <a:rPr lang="es-MX" dirty="0">
                <a:solidFill>
                  <a:prstClr val="black"/>
                </a:solidFill>
                <a:latin typeface="Arial Narrow" panose="020B0606020202030204" pitchFamily="34" charset="0"/>
              </a:rPr>
              <a:t>En México, como resultado de la carencia de una ley marco, no existe una entidad que tenga como facultad la garantía integral del derecho a la alimentación, por lo que las obligaciones se encuentran fragmentadas, según temas, en diversas entidades, lo cual diluye las responsabilidades para hacer efectivo este derecho de manera congruente.</a:t>
            </a:r>
          </a:p>
        </p:txBody>
      </p:sp>
    </p:spTree>
    <p:extLst>
      <p:ext uri="{BB962C8B-B14F-4D97-AF65-F5344CB8AC3E}">
        <p14:creationId xmlns:p14="http://schemas.microsoft.com/office/powerpoint/2010/main" val="37867618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1C2C46B8-444F-4311-82A5-DF2A13EE56C1}"/>
              </a:ext>
            </a:extLst>
          </p:cNvPr>
          <p:cNvSpPr>
            <a:spLocks noGrp="1"/>
          </p:cNvSpPr>
          <p:nvPr>
            <p:ph type="title"/>
          </p:nvPr>
        </p:nvSpPr>
        <p:spPr>
          <a:xfrm>
            <a:off x="498416" y="92520"/>
            <a:ext cx="10081120" cy="1143000"/>
          </a:xfrm>
        </p:spPr>
        <p:txBody>
          <a:bodyPr>
            <a:normAutofit/>
          </a:bodyPr>
          <a:lstStyle/>
          <a:p>
            <a:pPr algn="l"/>
            <a:r>
              <a:rPr lang="es-MX" sz="2600" dirty="0"/>
              <a:t>Capacidades institucionales del Estado Mexicano para el DAA - Contexto presupuestal</a:t>
            </a:r>
          </a:p>
        </p:txBody>
      </p:sp>
      <p:graphicFrame>
        <p:nvGraphicFramePr>
          <p:cNvPr id="4" name="Gráfico 3">
            <a:extLst>
              <a:ext uri="{FF2B5EF4-FFF2-40B4-BE49-F238E27FC236}">
                <a16:creationId xmlns:a16="http://schemas.microsoft.com/office/drawing/2014/main" xmlns="" id="{1133C16B-42FD-4F5A-BF77-39B9A2038009}"/>
              </a:ext>
            </a:extLst>
          </p:cNvPr>
          <p:cNvGraphicFramePr/>
          <p:nvPr>
            <p:extLst>
              <p:ext uri="{D42A27DB-BD31-4B8C-83A1-F6EECF244321}">
                <p14:modId xmlns:p14="http://schemas.microsoft.com/office/powerpoint/2010/main" val="2876953125"/>
              </p:ext>
            </p:extLst>
          </p:nvPr>
        </p:nvGraphicFramePr>
        <p:xfrm>
          <a:off x="1219200" y="1752600"/>
          <a:ext cx="9245600" cy="2743200"/>
        </p:xfrm>
        <a:graphic>
          <a:graphicData uri="http://schemas.openxmlformats.org/drawingml/2006/chart">
            <c:chart xmlns:c="http://schemas.openxmlformats.org/drawingml/2006/chart" xmlns:r="http://schemas.openxmlformats.org/officeDocument/2006/relationships" r:id="rId2"/>
          </a:graphicData>
        </a:graphic>
      </p:graphicFrame>
      <p:sp>
        <p:nvSpPr>
          <p:cNvPr id="6" name="CuadroTexto 5">
            <a:extLst>
              <a:ext uri="{FF2B5EF4-FFF2-40B4-BE49-F238E27FC236}">
                <a16:creationId xmlns:a16="http://schemas.microsoft.com/office/drawing/2014/main" xmlns="" id="{C60D7C7F-E6D3-48F0-9AF5-E529FE1FDCA5}"/>
              </a:ext>
            </a:extLst>
          </p:cNvPr>
          <p:cNvSpPr txBox="1"/>
          <p:nvPr/>
        </p:nvSpPr>
        <p:spPr>
          <a:xfrm>
            <a:off x="2116668" y="1228209"/>
            <a:ext cx="7907867" cy="395364"/>
          </a:xfrm>
          <a:prstGeom prst="rect">
            <a:avLst/>
          </a:prstGeom>
          <a:noFill/>
        </p:spPr>
        <p:txBody>
          <a:bodyPr wrap="square" lIns="117221" tIns="58610" rIns="117221" bIns="58610">
            <a:spAutoFit/>
          </a:bodyPr>
          <a:lstStyle/>
          <a:p>
            <a:pPr algn="ctr" defTabSz="586106"/>
            <a:r>
              <a:rPr lang="es-MX" b="1" dirty="0">
                <a:solidFill>
                  <a:prstClr val="black"/>
                </a:solidFill>
                <a:latin typeface="Arial Narrow" panose="020B0606020202030204" pitchFamily="34" charset="0"/>
                <a:ea typeface="Calibri" panose="020F0502020204030204" pitchFamily="34" charset="0"/>
              </a:rPr>
              <a:t>Participación del PIB del sector primario en el PIB nacional (%)</a:t>
            </a:r>
            <a:endParaRPr lang="es-MX" dirty="0">
              <a:solidFill>
                <a:prstClr val="black"/>
              </a:solidFill>
              <a:latin typeface="Arial Narrow" panose="020B0606020202030204" pitchFamily="34" charset="0"/>
            </a:endParaRPr>
          </a:p>
        </p:txBody>
      </p:sp>
      <p:sp>
        <p:nvSpPr>
          <p:cNvPr id="8" name="CuadroTexto 7">
            <a:extLst>
              <a:ext uri="{FF2B5EF4-FFF2-40B4-BE49-F238E27FC236}">
                <a16:creationId xmlns:a16="http://schemas.microsoft.com/office/drawing/2014/main" xmlns="" id="{14BD59F5-318B-43A8-A064-06BDDF7BB2B1}"/>
              </a:ext>
            </a:extLst>
          </p:cNvPr>
          <p:cNvSpPr txBox="1"/>
          <p:nvPr/>
        </p:nvSpPr>
        <p:spPr>
          <a:xfrm>
            <a:off x="814493" y="4848814"/>
            <a:ext cx="10341187" cy="1657248"/>
          </a:xfrm>
          <a:prstGeom prst="rect">
            <a:avLst/>
          </a:prstGeom>
          <a:noFill/>
        </p:spPr>
        <p:txBody>
          <a:bodyPr wrap="square" lIns="117221" tIns="58610" rIns="117221" bIns="58610">
            <a:spAutoFit/>
          </a:bodyPr>
          <a:lstStyle/>
          <a:p>
            <a:pPr defTabSz="586106"/>
            <a:r>
              <a:rPr lang="es-MX" sz="2000" dirty="0">
                <a:solidFill>
                  <a:prstClr val="black"/>
                </a:solidFill>
                <a:latin typeface="Arial" panose="020B0604020202020204" pitchFamily="34" charset="0"/>
                <a:ea typeface="Calibri" panose="020F0502020204030204" pitchFamily="34" charset="0"/>
                <a:cs typeface="Arial" panose="020B0604020202020204" pitchFamily="34" charset="0"/>
              </a:rPr>
              <a:t>La disponibilidad efectiva de recursos financieros que el Estado destina como parte de su gasto público social, para asumir los compromisos para la realización de los derechos, es muy importante cuando se realiza la evaluación de su cumplimiento. Entre </a:t>
            </a:r>
            <a:r>
              <a:rPr lang="es-MX" sz="2000" dirty="0" smtClean="0">
                <a:solidFill>
                  <a:prstClr val="black"/>
                </a:solidFill>
                <a:latin typeface="Arial" panose="020B0604020202020204" pitchFamily="34" charset="0"/>
                <a:ea typeface="Calibri" panose="020F0502020204030204" pitchFamily="34" charset="0"/>
                <a:cs typeface="Arial" panose="020B0604020202020204" pitchFamily="34" charset="0"/>
              </a:rPr>
              <a:t>otros indicadores, éste muestra </a:t>
            </a:r>
            <a:r>
              <a:rPr lang="es-MX" sz="2000" dirty="0">
                <a:solidFill>
                  <a:prstClr val="black"/>
                </a:solidFill>
                <a:latin typeface="Arial" panose="020B0604020202020204" pitchFamily="34" charset="0"/>
                <a:ea typeface="Calibri" panose="020F0502020204030204" pitchFamily="34" charset="0"/>
                <a:cs typeface="Arial" panose="020B0604020202020204" pitchFamily="34" charset="0"/>
              </a:rPr>
              <a:t>el abandono del campo mexicano que se produjo desde inicios de la década de los 80s.</a:t>
            </a:r>
          </a:p>
        </p:txBody>
      </p:sp>
    </p:spTree>
    <p:extLst>
      <p:ext uri="{BB962C8B-B14F-4D97-AF65-F5344CB8AC3E}">
        <p14:creationId xmlns:p14="http://schemas.microsoft.com/office/powerpoint/2010/main" val="26190069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B87A9A43-2D54-48EA-9E18-E2F1DD3BE9D8}"/>
              </a:ext>
            </a:extLst>
          </p:cNvPr>
          <p:cNvSpPr>
            <a:spLocks noGrp="1"/>
          </p:cNvSpPr>
          <p:nvPr>
            <p:ph type="title"/>
          </p:nvPr>
        </p:nvSpPr>
        <p:spPr>
          <a:xfrm>
            <a:off x="427668" y="63235"/>
            <a:ext cx="10081120" cy="1143000"/>
          </a:xfrm>
        </p:spPr>
        <p:txBody>
          <a:bodyPr>
            <a:noAutofit/>
          </a:bodyPr>
          <a:lstStyle/>
          <a:p>
            <a:pPr algn="l"/>
            <a:r>
              <a:rPr lang="es-MX" sz="2600" dirty="0">
                <a:ea typeface="Calibri" panose="020F0502020204030204" pitchFamily="34" charset="0"/>
              </a:rPr>
              <a:t>Mecanismos para principios transversales del DAA en México</a:t>
            </a:r>
            <a:endParaRPr lang="es-MX" sz="2600" dirty="0"/>
          </a:p>
        </p:txBody>
      </p:sp>
      <p:graphicFrame>
        <p:nvGraphicFramePr>
          <p:cNvPr id="4" name="Diagrama 2">
            <a:extLst>
              <a:ext uri="{FF2B5EF4-FFF2-40B4-BE49-F238E27FC236}">
                <a16:creationId xmlns="" xmlns:a16="http://schemas.microsoft.com/office/drawing/2014/main" id="{4F58535B-F677-428A-AA9F-4FA1875EEE2C}"/>
              </a:ext>
            </a:extLst>
          </p:cNvPr>
          <p:cNvGraphicFramePr/>
          <p:nvPr>
            <p:extLst>
              <p:ext uri="{D42A27DB-BD31-4B8C-83A1-F6EECF244321}">
                <p14:modId xmlns:p14="http://schemas.microsoft.com/office/powerpoint/2010/main" val="3075661666"/>
              </p:ext>
            </p:extLst>
          </p:nvPr>
        </p:nvGraphicFramePr>
        <p:xfrm>
          <a:off x="510992" y="847466"/>
          <a:ext cx="10709458" cy="60105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758934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Marcador de contenido 7">
            <a:extLst>
              <a:ext uri="{FF2B5EF4-FFF2-40B4-BE49-F238E27FC236}">
                <a16:creationId xmlns:a16="http://schemas.microsoft.com/office/drawing/2014/main" xmlns="" id="{463009F4-75E7-470E-8600-EBBF288C9465}"/>
              </a:ext>
            </a:extLst>
          </p:cNvPr>
          <p:cNvGraphicFramePr>
            <a:graphicFrameLocks/>
          </p:cNvGraphicFramePr>
          <p:nvPr>
            <p:extLst>
              <p:ext uri="{D42A27DB-BD31-4B8C-83A1-F6EECF244321}">
                <p14:modId xmlns:p14="http://schemas.microsoft.com/office/powerpoint/2010/main" val="3171074358"/>
              </p:ext>
            </p:extLst>
          </p:nvPr>
        </p:nvGraphicFramePr>
        <p:xfrm>
          <a:off x="609600" y="1316736"/>
          <a:ext cx="10746317" cy="4903089"/>
        </p:xfrm>
        <a:graphic>
          <a:graphicData uri="http://schemas.openxmlformats.org/drawingml/2006/chart">
            <c:chart xmlns:c="http://schemas.openxmlformats.org/drawingml/2006/chart" xmlns:r="http://schemas.openxmlformats.org/officeDocument/2006/relationships" r:id="rId2"/>
          </a:graphicData>
        </a:graphic>
      </p:graphicFrame>
      <p:sp>
        <p:nvSpPr>
          <p:cNvPr id="3" name="Título 1">
            <a:extLst>
              <a:ext uri="{FF2B5EF4-FFF2-40B4-BE49-F238E27FC236}">
                <a16:creationId xmlns:a16="http://schemas.microsoft.com/office/drawing/2014/main" xmlns="" id="{C14D6C90-9D19-46BF-9C96-71A3E9380FF9}"/>
              </a:ext>
            </a:extLst>
          </p:cNvPr>
          <p:cNvSpPr txBox="1">
            <a:spLocks/>
          </p:cNvSpPr>
          <p:nvPr/>
        </p:nvSpPr>
        <p:spPr>
          <a:xfrm>
            <a:off x="616268" y="273687"/>
            <a:ext cx="10515600" cy="523874"/>
          </a:xfrm>
          <a:prstGeom prst="rect">
            <a:avLst/>
          </a:prstGeom>
        </p:spPr>
        <p:txBody>
          <a:bodyPr>
            <a:normAutofit/>
          </a:bodyPr>
          <a:lstStyle>
            <a:lvl1pPr algn="ctr" defTabSz="1172215" rtl="0" eaLnBrk="1" latinLnBrk="0" hangingPunct="1">
              <a:spcBef>
                <a:spcPct val="0"/>
              </a:spcBef>
              <a:buNone/>
              <a:defRPr sz="3600" b="1" kern="1200">
                <a:solidFill>
                  <a:schemeClr val="tx1"/>
                </a:solidFill>
                <a:latin typeface="+mj-lt"/>
                <a:ea typeface="+mj-ea"/>
                <a:cs typeface="+mj-cs"/>
              </a:defRPr>
            </a:lvl1pPr>
          </a:lstStyle>
          <a:p>
            <a:pPr algn="l"/>
            <a:r>
              <a:rPr lang="es-MX" sz="2600" dirty="0" smtClean="0">
                <a:latin typeface="Arial" panose="020B0604020202020204" pitchFamily="34" charset="0"/>
                <a:ea typeface="Calibri" panose="020F0502020204030204" pitchFamily="34" charset="0"/>
                <a:cs typeface="Arial" panose="020B0604020202020204" pitchFamily="34" charset="0"/>
              </a:rPr>
              <a:t>Impactos sobre la seguridad alimentaria, nutrición y salud</a:t>
            </a:r>
            <a:endParaRPr lang="es-MX" sz="2600" dirty="0">
              <a:latin typeface="Arial" panose="020B0604020202020204" pitchFamily="34" charset="0"/>
              <a:cs typeface="Arial" panose="020B0604020202020204" pitchFamily="34" charset="0"/>
            </a:endParaRPr>
          </a:p>
        </p:txBody>
      </p:sp>
      <p:sp>
        <p:nvSpPr>
          <p:cNvPr id="4" name="Marcador de texto 4">
            <a:extLst>
              <a:ext uri="{FF2B5EF4-FFF2-40B4-BE49-F238E27FC236}">
                <a16:creationId xmlns:a16="http://schemas.microsoft.com/office/drawing/2014/main" xmlns="" id="{7B57B8F2-5D26-469E-9C3C-C485F3CAB3F7}"/>
              </a:ext>
            </a:extLst>
          </p:cNvPr>
          <p:cNvSpPr txBox="1">
            <a:spLocks/>
          </p:cNvSpPr>
          <p:nvPr/>
        </p:nvSpPr>
        <p:spPr>
          <a:xfrm>
            <a:off x="619761" y="838962"/>
            <a:ext cx="10552749" cy="396367"/>
          </a:xfrm>
          <a:prstGeom prst="rect">
            <a:avLst/>
          </a:prstGeom>
        </p:spPr>
        <p:txBody>
          <a:bodyPr anchor="ctr">
            <a:normAutofit lnSpcReduction="10000"/>
          </a:bodyPr>
          <a:lstStyle>
            <a:lvl1pPr marL="439580" indent="-439580" algn="l" defTabSz="1172215"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952423" indent="-366317" algn="l" defTabSz="117221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2pPr>
            <a:lvl3pPr marL="1465267" indent="-293054" algn="l" defTabSz="117221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3pPr>
            <a:lvl4pPr marL="2051374" indent="-293054" algn="l" defTabSz="117221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4pPr>
            <a:lvl5pPr marL="2637482" indent="-293054" algn="l" defTabSz="117221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5pPr>
            <a:lvl6pPr marL="3223588" indent="-293054" algn="l" defTabSz="117221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6pPr>
            <a:lvl7pPr marL="3809695" indent="-293054" algn="l" defTabSz="117221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7pPr>
            <a:lvl8pPr marL="4395802" indent="-293054" algn="l" defTabSz="117221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8pPr>
            <a:lvl9pPr marL="4981908" indent="-293054" algn="l" defTabSz="117221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9pPr>
          </a:lstStyle>
          <a:p>
            <a:pPr marL="0" indent="0">
              <a:buNone/>
            </a:pPr>
            <a:r>
              <a:rPr lang="es-MX" sz="2100" dirty="0" smtClean="0">
                <a:latin typeface="Arial" panose="020B0604020202020204" pitchFamily="34" charset="0"/>
                <a:ea typeface="Calibri" panose="020F0502020204030204" pitchFamily="34" charset="0"/>
                <a:cs typeface="Arial" panose="020B0604020202020204" pitchFamily="34" charset="0"/>
              </a:rPr>
              <a:t>Porcentaje de personas con carencia de acceso a la alimentación: </a:t>
            </a:r>
            <a:endParaRPr lang="es-MX" sz="2100" dirty="0">
              <a:latin typeface="Arial" panose="020B0604020202020204" pitchFamily="34" charset="0"/>
              <a:cs typeface="Arial" panose="020B0604020202020204" pitchFamily="34" charset="0"/>
            </a:endParaRPr>
          </a:p>
        </p:txBody>
      </p:sp>
      <p:sp>
        <p:nvSpPr>
          <p:cNvPr id="5" name="4 CuadroTexto"/>
          <p:cNvSpPr txBox="1"/>
          <p:nvPr/>
        </p:nvSpPr>
        <p:spPr>
          <a:xfrm>
            <a:off x="600075" y="6334125"/>
            <a:ext cx="9753600" cy="369332"/>
          </a:xfrm>
          <a:prstGeom prst="rect">
            <a:avLst/>
          </a:prstGeom>
          <a:noFill/>
        </p:spPr>
        <p:txBody>
          <a:bodyPr wrap="square" rtlCol="0">
            <a:spAutoFit/>
          </a:bodyPr>
          <a:lstStyle/>
          <a:p>
            <a:r>
              <a:rPr lang="es-MX" dirty="0" smtClean="0">
                <a:latin typeface="Arial Narrow" panose="020B0606020202030204" pitchFamily="34" charset="0"/>
              </a:rPr>
              <a:t>Se mantienen brechas importantes, de más de 11 puntos entre el promedio nacional y la población indígena.</a:t>
            </a:r>
            <a:endParaRPr lang="es-MX" dirty="0">
              <a:latin typeface="Arial Narrow" panose="020B0606020202030204" pitchFamily="34" charset="0"/>
            </a:endParaRPr>
          </a:p>
        </p:txBody>
      </p:sp>
      <p:sp>
        <p:nvSpPr>
          <p:cNvPr id="6" name="5 Elipse"/>
          <p:cNvSpPr/>
          <p:nvPr/>
        </p:nvSpPr>
        <p:spPr>
          <a:xfrm>
            <a:off x="4029075" y="2181224"/>
            <a:ext cx="466725" cy="27622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7" name="6 Elipse"/>
          <p:cNvSpPr/>
          <p:nvPr/>
        </p:nvSpPr>
        <p:spPr>
          <a:xfrm>
            <a:off x="2943225" y="3248024"/>
            <a:ext cx="466725" cy="27622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8214806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B2F90A7B-6AC4-4ECF-BC8C-FE56E6D4B2D8}"/>
              </a:ext>
            </a:extLst>
          </p:cNvPr>
          <p:cNvSpPr txBox="1">
            <a:spLocks/>
          </p:cNvSpPr>
          <p:nvPr/>
        </p:nvSpPr>
        <p:spPr>
          <a:xfrm>
            <a:off x="609600" y="274640"/>
            <a:ext cx="10972800" cy="594042"/>
          </a:xfrm>
          <a:prstGeom prst="rect">
            <a:avLst/>
          </a:prstGeom>
        </p:spPr>
        <p:txBody>
          <a:bodyPr/>
          <a:lstStyle>
            <a:lvl1pPr algn="ctr" defTabSz="1172215" rtl="0" eaLnBrk="1" latinLnBrk="0" hangingPunct="1">
              <a:spcBef>
                <a:spcPct val="0"/>
              </a:spcBef>
              <a:buNone/>
              <a:defRPr sz="3600" b="1" kern="1200">
                <a:solidFill>
                  <a:schemeClr val="tx1"/>
                </a:solidFill>
                <a:latin typeface="+mj-lt"/>
                <a:ea typeface="+mj-ea"/>
                <a:cs typeface="+mj-cs"/>
              </a:defRPr>
            </a:lvl1pPr>
          </a:lstStyle>
          <a:p>
            <a:pPr algn="l"/>
            <a:r>
              <a:rPr lang="es-MX" sz="2600" smtClean="0">
                <a:latin typeface="Arial" panose="020B0604020202020204" pitchFamily="34" charset="0"/>
                <a:ea typeface="Calibri" panose="020F0502020204030204" pitchFamily="34" charset="0"/>
                <a:cs typeface="Arial" panose="020B0604020202020204" pitchFamily="34" charset="0"/>
              </a:rPr>
              <a:t>Impactos sobre la seguridad alimentaria, nutrición y salud</a:t>
            </a:r>
            <a:endParaRPr lang="es-MX" dirty="0"/>
          </a:p>
        </p:txBody>
      </p:sp>
      <p:sp>
        <p:nvSpPr>
          <p:cNvPr id="4" name="Marcador de texto 2">
            <a:extLst>
              <a:ext uri="{FF2B5EF4-FFF2-40B4-BE49-F238E27FC236}">
                <a16:creationId xmlns:a16="http://schemas.microsoft.com/office/drawing/2014/main" xmlns="" id="{78D5C3F6-D008-4150-BCCD-74F3A0E0629D}"/>
              </a:ext>
            </a:extLst>
          </p:cNvPr>
          <p:cNvSpPr txBox="1">
            <a:spLocks/>
          </p:cNvSpPr>
          <p:nvPr/>
        </p:nvSpPr>
        <p:spPr>
          <a:xfrm>
            <a:off x="609600" y="922468"/>
            <a:ext cx="5386917" cy="639762"/>
          </a:xfrm>
          <a:prstGeom prst="rect">
            <a:avLst/>
          </a:prstGeom>
        </p:spPr>
        <p:txBody>
          <a:bodyPr vert="horz" lIns="117221" tIns="58610" rIns="117221" bIns="58610" rtlCol="0" anchor="ctr">
            <a:noAutofit/>
          </a:bodyPr>
          <a:lstStyle>
            <a:lvl1pPr marL="439580" indent="-439580" algn="l" defTabSz="1172215"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952423" indent="-366317" algn="l" defTabSz="117221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2pPr>
            <a:lvl3pPr marL="1465267" indent="-293054" algn="l" defTabSz="117221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3pPr>
            <a:lvl4pPr marL="2051374" indent="-293054" algn="l" defTabSz="117221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4pPr>
            <a:lvl5pPr marL="2637482" indent="-293054" algn="l" defTabSz="117221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5pPr>
            <a:lvl6pPr marL="3223588" indent="-293054" algn="l" defTabSz="117221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6pPr>
            <a:lvl7pPr marL="3809695" indent="-293054" algn="l" defTabSz="117221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7pPr>
            <a:lvl8pPr marL="4395802" indent="-293054" algn="l" defTabSz="117221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8pPr>
            <a:lvl9pPr marL="4981908" indent="-293054" algn="l" defTabSz="117221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9pPr>
          </a:lstStyle>
          <a:p>
            <a:pPr marL="0" indent="0">
              <a:buNone/>
            </a:pPr>
            <a:r>
              <a:rPr lang="es-MX" sz="2100" dirty="0" smtClean="0">
                <a:latin typeface="Arial Narrow" panose="020B0606020202030204" pitchFamily="34" charset="0"/>
              </a:rPr>
              <a:t>Prevalencia de desnutrición infantil en menores de 5 años  (Desnutrición crónica %)</a:t>
            </a:r>
            <a:endParaRPr lang="es-MX" sz="2100" dirty="0">
              <a:latin typeface="Arial Narrow" panose="020B0606020202030204" pitchFamily="34" charset="0"/>
            </a:endParaRPr>
          </a:p>
        </p:txBody>
      </p:sp>
      <p:graphicFrame>
        <p:nvGraphicFramePr>
          <p:cNvPr id="5" name="Marcador de contenido 6">
            <a:extLst>
              <a:ext uri="{FF2B5EF4-FFF2-40B4-BE49-F238E27FC236}">
                <a16:creationId xmlns:a16="http://schemas.microsoft.com/office/drawing/2014/main" xmlns="" id="{1C60CF3A-097D-4356-A5A1-4D9CF148E07E}"/>
              </a:ext>
            </a:extLst>
          </p:cNvPr>
          <p:cNvGraphicFramePr>
            <a:graphicFrameLocks/>
          </p:cNvGraphicFramePr>
          <p:nvPr>
            <p:extLst>
              <p:ext uri="{D42A27DB-BD31-4B8C-83A1-F6EECF244321}">
                <p14:modId xmlns:p14="http://schemas.microsoft.com/office/powerpoint/2010/main" val="3460855637"/>
              </p:ext>
            </p:extLst>
          </p:nvPr>
        </p:nvGraphicFramePr>
        <p:xfrm>
          <a:off x="579120" y="1591057"/>
          <a:ext cx="5386917" cy="4352544"/>
        </p:xfrm>
        <a:graphic>
          <a:graphicData uri="http://schemas.openxmlformats.org/drawingml/2006/chart">
            <c:chart xmlns:c="http://schemas.openxmlformats.org/drawingml/2006/chart" xmlns:r="http://schemas.openxmlformats.org/officeDocument/2006/relationships" r:id="rId2"/>
          </a:graphicData>
        </a:graphic>
      </p:graphicFrame>
      <p:sp>
        <p:nvSpPr>
          <p:cNvPr id="6" name="5 CuadroTexto"/>
          <p:cNvSpPr txBox="1"/>
          <p:nvPr/>
        </p:nvSpPr>
        <p:spPr>
          <a:xfrm>
            <a:off x="619760" y="6044186"/>
            <a:ext cx="10972800" cy="426141"/>
          </a:xfrm>
          <a:prstGeom prst="rect">
            <a:avLst/>
          </a:prstGeom>
          <a:noFill/>
        </p:spPr>
        <p:txBody>
          <a:bodyPr wrap="square" lIns="117221" tIns="58610" rIns="117221" bIns="58610" rtlCol="0">
            <a:spAutoFit/>
          </a:bodyPr>
          <a:lstStyle/>
          <a:p>
            <a:pPr defTabSz="586106"/>
            <a:r>
              <a:rPr lang="es-MX" sz="2000" dirty="0">
                <a:solidFill>
                  <a:prstClr val="black"/>
                </a:solidFill>
                <a:latin typeface="Arial" panose="020B0604020202020204" pitchFamily="34" charset="0"/>
                <a:cs typeface="Arial" panose="020B0604020202020204" pitchFamily="34" charset="0"/>
              </a:rPr>
              <a:t>Las brechas en los indicadores de desnutrición son enormes para la población indígena y rural.</a:t>
            </a:r>
          </a:p>
        </p:txBody>
      </p:sp>
      <p:sp>
        <p:nvSpPr>
          <p:cNvPr id="7" name="Marcador de texto 4">
            <a:extLst>
              <a:ext uri="{FF2B5EF4-FFF2-40B4-BE49-F238E27FC236}">
                <a16:creationId xmlns:a16="http://schemas.microsoft.com/office/drawing/2014/main" xmlns="" id="{A9DDE533-BFA3-49DA-9ABE-390FF4A0633F}"/>
              </a:ext>
            </a:extLst>
          </p:cNvPr>
          <p:cNvSpPr txBox="1">
            <a:spLocks/>
          </p:cNvSpPr>
          <p:nvPr/>
        </p:nvSpPr>
        <p:spPr>
          <a:xfrm>
            <a:off x="6193372" y="895036"/>
            <a:ext cx="5389033" cy="639762"/>
          </a:xfrm>
          <a:prstGeom prst="rect">
            <a:avLst/>
          </a:prstGeom>
        </p:spPr>
        <p:txBody>
          <a:bodyPr vert="horz" lIns="117221" tIns="58610" rIns="117221" bIns="58610" rtlCol="0" anchor="ctr">
            <a:noAutofit/>
          </a:bodyPr>
          <a:lstStyle>
            <a:lvl1pPr marL="439580" indent="-439580" algn="l" defTabSz="1172215"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952423" indent="-366317" algn="l" defTabSz="117221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2pPr>
            <a:lvl3pPr marL="1465267" indent="-293054" algn="l" defTabSz="117221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3pPr>
            <a:lvl4pPr marL="2051374" indent="-293054" algn="l" defTabSz="117221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4pPr>
            <a:lvl5pPr marL="2637482" indent="-293054" algn="l" defTabSz="117221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5pPr>
            <a:lvl6pPr marL="3223588" indent="-293054" algn="l" defTabSz="117221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6pPr>
            <a:lvl7pPr marL="3809695" indent="-293054" algn="l" defTabSz="117221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7pPr>
            <a:lvl8pPr marL="4395802" indent="-293054" algn="l" defTabSz="117221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8pPr>
            <a:lvl9pPr marL="4981908" indent="-293054" algn="l" defTabSz="117221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9pPr>
          </a:lstStyle>
          <a:p>
            <a:pPr marL="0" indent="0">
              <a:buNone/>
            </a:pPr>
            <a:r>
              <a:rPr lang="es-MX" sz="2100" smtClean="0">
                <a:latin typeface="Arial Narrow" panose="020B0606020202030204" pitchFamily="34" charset="0"/>
              </a:rPr>
              <a:t>Prevalencia de desnutrición infantil en menores de 5 años (Desnutrición Aguda %)</a:t>
            </a:r>
            <a:endParaRPr lang="es-MX" sz="2100" dirty="0">
              <a:latin typeface="Arial Narrow" panose="020B0606020202030204" pitchFamily="34" charset="0"/>
            </a:endParaRPr>
          </a:p>
        </p:txBody>
      </p:sp>
      <p:graphicFrame>
        <p:nvGraphicFramePr>
          <p:cNvPr id="8" name="Marcador de contenido 7">
            <a:extLst>
              <a:ext uri="{FF2B5EF4-FFF2-40B4-BE49-F238E27FC236}">
                <a16:creationId xmlns:a16="http://schemas.microsoft.com/office/drawing/2014/main" xmlns="" id="{01FF72E1-EB1B-45AB-85FF-EA8100BE151A}"/>
              </a:ext>
            </a:extLst>
          </p:cNvPr>
          <p:cNvGraphicFramePr>
            <a:graphicFrameLocks/>
          </p:cNvGraphicFramePr>
          <p:nvPr>
            <p:extLst>
              <p:ext uri="{D42A27DB-BD31-4B8C-83A1-F6EECF244321}">
                <p14:modId xmlns:p14="http://schemas.microsoft.com/office/powerpoint/2010/main" val="2484257858"/>
              </p:ext>
            </p:extLst>
          </p:nvPr>
        </p:nvGraphicFramePr>
        <p:xfrm>
          <a:off x="6122249" y="1617728"/>
          <a:ext cx="5389033" cy="431673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644493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8BA09A1-0C46-486F-88D6-CFDFAB9A8CA2}"/>
              </a:ext>
            </a:extLst>
          </p:cNvPr>
          <p:cNvSpPr txBox="1">
            <a:spLocks/>
          </p:cNvSpPr>
          <p:nvPr/>
        </p:nvSpPr>
        <p:spPr>
          <a:xfrm>
            <a:off x="548640" y="274640"/>
            <a:ext cx="10972800" cy="831786"/>
          </a:xfrm>
          <a:prstGeom prst="rect">
            <a:avLst/>
          </a:prstGeom>
        </p:spPr>
        <p:txBody>
          <a:bodyPr/>
          <a:lstStyle>
            <a:lvl1pPr algn="ctr" defTabSz="1172215" rtl="0" eaLnBrk="1" latinLnBrk="0" hangingPunct="1">
              <a:spcBef>
                <a:spcPct val="0"/>
              </a:spcBef>
              <a:buNone/>
              <a:defRPr sz="3600" b="1" kern="1200">
                <a:solidFill>
                  <a:schemeClr val="tx1"/>
                </a:solidFill>
                <a:latin typeface="+mj-lt"/>
                <a:ea typeface="+mj-ea"/>
                <a:cs typeface="+mj-cs"/>
              </a:defRPr>
            </a:lvl1pPr>
          </a:lstStyle>
          <a:p>
            <a:pPr algn="l"/>
            <a:r>
              <a:rPr lang="es-MX" sz="2600" smtClean="0">
                <a:latin typeface="Arial" panose="020B0604020202020204" pitchFamily="34" charset="0"/>
                <a:ea typeface="Calibri" panose="020F0502020204030204" pitchFamily="34" charset="0"/>
                <a:cs typeface="Arial" panose="020B0604020202020204" pitchFamily="34" charset="0"/>
              </a:rPr>
              <a:t>Impactos sobre la seguridad alimentaria, nutrición y salud</a:t>
            </a:r>
            <a:endParaRPr lang="es-MX" dirty="0"/>
          </a:p>
        </p:txBody>
      </p:sp>
      <p:sp>
        <p:nvSpPr>
          <p:cNvPr id="3" name="Marcador de texto 2">
            <a:extLst>
              <a:ext uri="{FF2B5EF4-FFF2-40B4-BE49-F238E27FC236}">
                <a16:creationId xmlns:a16="http://schemas.microsoft.com/office/drawing/2014/main" xmlns="" id="{81C2FF78-5901-43CC-88FD-62D5CF32BCED}"/>
              </a:ext>
            </a:extLst>
          </p:cNvPr>
          <p:cNvSpPr txBox="1">
            <a:spLocks/>
          </p:cNvSpPr>
          <p:nvPr/>
        </p:nvSpPr>
        <p:spPr>
          <a:xfrm>
            <a:off x="609600" y="1187643"/>
            <a:ext cx="5386917" cy="639762"/>
          </a:xfrm>
          <a:prstGeom prst="rect">
            <a:avLst/>
          </a:prstGeom>
        </p:spPr>
        <p:txBody>
          <a:bodyPr vert="horz" lIns="117221" tIns="58610" rIns="117221" bIns="58610" rtlCol="0" anchor="ctr">
            <a:noAutofit/>
          </a:bodyPr>
          <a:lstStyle>
            <a:lvl1pPr marL="439580" indent="-439580" algn="l" defTabSz="1172215"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952423" indent="-366317" algn="l" defTabSz="117221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2pPr>
            <a:lvl3pPr marL="1465267" indent="-293054" algn="l" defTabSz="117221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3pPr>
            <a:lvl4pPr marL="2051374" indent="-293054" algn="l" defTabSz="117221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4pPr>
            <a:lvl5pPr marL="2637482" indent="-293054" algn="l" defTabSz="117221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5pPr>
            <a:lvl6pPr marL="3223588" indent="-293054" algn="l" defTabSz="117221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6pPr>
            <a:lvl7pPr marL="3809695" indent="-293054" algn="l" defTabSz="117221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7pPr>
            <a:lvl8pPr marL="4395802" indent="-293054" algn="l" defTabSz="117221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8pPr>
            <a:lvl9pPr marL="4981908" indent="-293054" algn="l" defTabSz="117221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9pPr>
          </a:lstStyle>
          <a:p>
            <a:pPr marL="0" indent="0">
              <a:buNone/>
            </a:pPr>
            <a:r>
              <a:rPr lang="es-ES" sz="2100" smtClean="0">
                <a:latin typeface="Arial Narrow" panose="020B0606020202030204" pitchFamily="34" charset="0"/>
              </a:rPr>
              <a:t>Prevalencia de sobrepeso en niñ@s, adolescentes y adultos</a:t>
            </a:r>
            <a:endParaRPr lang="es-MX" sz="2100" dirty="0">
              <a:latin typeface="Arial Narrow" panose="020B0606020202030204" pitchFamily="34" charset="0"/>
            </a:endParaRPr>
          </a:p>
        </p:txBody>
      </p:sp>
      <p:graphicFrame>
        <p:nvGraphicFramePr>
          <p:cNvPr id="4" name="Marcador de contenido 6">
            <a:extLst>
              <a:ext uri="{FF2B5EF4-FFF2-40B4-BE49-F238E27FC236}">
                <a16:creationId xmlns:a16="http://schemas.microsoft.com/office/drawing/2014/main" xmlns="" id="{3A0E8D7B-F343-4381-A6B4-AC12623ADE6A}"/>
              </a:ext>
            </a:extLst>
          </p:cNvPr>
          <p:cNvGraphicFramePr>
            <a:graphicFrameLocks/>
          </p:cNvGraphicFramePr>
          <p:nvPr>
            <p:extLst>
              <p:ext uri="{D42A27DB-BD31-4B8C-83A1-F6EECF244321}">
                <p14:modId xmlns:p14="http://schemas.microsoft.com/office/powerpoint/2010/main" val="3025120686"/>
              </p:ext>
            </p:extLst>
          </p:nvPr>
        </p:nvGraphicFramePr>
        <p:xfrm>
          <a:off x="629920" y="1873760"/>
          <a:ext cx="5386917" cy="3950970"/>
        </p:xfrm>
        <a:graphic>
          <a:graphicData uri="http://schemas.openxmlformats.org/drawingml/2006/chart">
            <c:chart xmlns:c="http://schemas.openxmlformats.org/drawingml/2006/chart" xmlns:r="http://schemas.openxmlformats.org/officeDocument/2006/relationships" r:id="rId2"/>
          </a:graphicData>
        </a:graphic>
      </p:graphicFrame>
      <p:sp>
        <p:nvSpPr>
          <p:cNvPr id="5" name="Marcador de texto 4">
            <a:extLst>
              <a:ext uri="{FF2B5EF4-FFF2-40B4-BE49-F238E27FC236}">
                <a16:creationId xmlns:a16="http://schemas.microsoft.com/office/drawing/2014/main" xmlns="" id="{548013A9-8BAD-4EB2-ABB5-2E527E71A523}"/>
              </a:ext>
            </a:extLst>
          </p:cNvPr>
          <p:cNvSpPr txBox="1">
            <a:spLocks/>
          </p:cNvSpPr>
          <p:nvPr/>
        </p:nvSpPr>
        <p:spPr>
          <a:xfrm>
            <a:off x="6193372" y="1169356"/>
            <a:ext cx="5389033" cy="639762"/>
          </a:xfrm>
          <a:prstGeom prst="rect">
            <a:avLst/>
          </a:prstGeom>
        </p:spPr>
        <p:txBody>
          <a:bodyPr vert="horz" lIns="117221" tIns="58610" rIns="117221" bIns="58610" rtlCol="0" anchor="ctr">
            <a:noAutofit/>
          </a:bodyPr>
          <a:lstStyle>
            <a:lvl1pPr marL="439580" indent="-439580" algn="l" defTabSz="1172215"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952423" indent="-366317" algn="l" defTabSz="117221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2pPr>
            <a:lvl3pPr marL="1465267" indent="-293054" algn="l" defTabSz="117221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3pPr>
            <a:lvl4pPr marL="2051374" indent="-293054" algn="l" defTabSz="117221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4pPr>
            <a:lvl5pPr marL="2637482" indent="-293054" algn="l" defTabSz="117221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5pPr>
            <a:lvl6pPr marL="3223588" indent="-293054" algn="l" defTabSz="117221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6pPr>
            <a:lvl7pPr marL="3809695" indent="-293054" algn="l" defTabSz="117221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7pPr>
            <a:lvl8pPr marL="4395802" indent="-293054" algn="l" defTabSz="117221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8pPr>
            <a:lvl9pPr marL="4981908" indent="-293054" algn="l" defTabSz="117221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9pPr>
          </a:lstStyle>
          <a:p>
            <a:pPr marL="0" indent="0">
              <a:buNone/>
            </a:pPr>
            <a:r>
              <a:rPr lang="es-ES" sz="2100" smtClean="0">
                <a:latin typeface="Arial Narrow" panose="020B0606020202030204" pitchFamily="34" charset="0"/>
              </a:rPr>
              <a:t>Prevalencia de obesidad en niñ@s, adolescentes y adultos, por sexo</a:t>
            </a:r>
            <a:endParaRPr lang="es-MX" sz="2100" dirty="0">
              <a:latin typeface="Arial Narrow" panose="020B0606020202030204" pitchFamily="34" charset="0"/>
            </a:endParaRPr>
          </a:p>
        </p:txBody>
      </p:sp>
      <p:graphicFrame>
        <p:nvGraphicFramePr>
          <p:cNvPr id="6" name="Marcador de contenido 7">
            <a:extLst>
              <a:ext uri="{FF2B5EF4-FFF2-40B4-BE49-F238E27FC236}">
                <a16:creationId xmlns:a16="http://schemas.microsoft.com/office/drawing/2014/main" xmlns="" id="{AA484EE6-61F2-4123-9687-8CB107DE5CD2}"/>
              </a:ext>
            </a:extLst>
          </p:cNvPr>
          <p:cNvGraphicFramePr>
            <a:graphicFrameLocks/>
          </p:cNvGraphicFramePr>
          <p:nvPr>
            <p:extLst>
              <p:ext uri="{D42A27DB-BD31-4B8C-83A1-F6EECF244321}">
                <p14:modId xmlns:p14="http://schemas.microsoft.com/office/powerpoint/2010/main" val="3688674799"/>
              </p:ext>
            </p:extLst>
          </p:nvPr>
        </p:nvGraphicFramePr>
        <p:xfrm>
          <a:off x="6203529" y="1864616"/>
          <a:ext cx="5389033" cy="3950970"/>
        </p:xfrm>
        <a:graphic>
          <a:graphicData uri="http://schemas.openxmlformats.org/drawingml/2006/chart">
            <c:chart xmlns:c="http://schemas.openxmlformats.org/drawingml/2006/chart" xmlns:r="http://schemas.openxmlformats.org/officeDocument/2006/relationships" r:id="rId3"/>
          </a:graphicData>
        </a:graphic>
      </p:graphicFrame>
      <p:sp>
        <p:nvSpPr>
          <p:cNvPr id="7" name="6 CuadroTexto"/>
          <p:cNvSpPr txBox="1"/>
          <p:nvPr/>
        </p:nvSpPr>
        <p:spPr>
          <a:xfrm>
            <a:off x="629920" y="6105525"/>
            <a:ext cx="10891520" cy="369332"/>
          </a:xfrm>
          <a:prstGeom prst="rect">
            <a:avLst/>
          </a:prstGeom>
          <a:noFill/>
        </p:spPr>
        <p:txBody>
          <a:bodyPr wrap="square" rtlCol="0">
            <a:spAutoFit/>
          </a:bodyPr>
          <a:lstStyle/>
          <a:p>
            <a:r>
              <a:rPr lang="es-MX" dirty="0" smtClean="0">
                <a:latin typeface="Arial Narrow" panose="020B0606020202030204" pitchFamily="34" charset="0"/>
              </a:rPr>
              <a:t>Tanto el sobrepeso como la obesidad se incrementaron entre 2012 y 2018, los valores para población adulta son alarmantes.</a:t>
            </a:r>
            <a:endParaRPr lang="es-MX" dirty="0">
              <a:latin typeface="Arial Narrow" panose="020B0606020202030204" pitchFamily="34" charset="0"/>
            </a:endParaRPr>
          </a:p>
        </p:txBody>
      </p:sp>
    </p:spTree>
    <p:extLst>
      <p:ext uri="{BB962C8B-B14F-4D97-AF65-F5344CB8AC3E}">
        <p14:creationId xmlns:p14="http://schemas.microsoft.com/office/powerpoint/2010/main" val="13137601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E7FF1A11-A6E9-4019-A9C3-42A339BE8FE1}"/>
              </a:ext>
            </a:extLst>
          </p:cNvPr>
          <p:cNvSpPr>
            <a:spLocks noGrp="1"/>
          </p:cNvSpPr>
          <p:nvPr>
            <p:ph type="title"/>
          </p:nvPr>
        </p:nvSpPr>
        <p:spPr>
          <a:xfrm>
            <a:off x="467936" y="155006"/>
            <a:ext cx="10081120" cy="996378"/>
          </a:xfrm>
        </p:spPr>
        <p:txBody>
          <a:bodyPr>
            <a:noAutofit/>
          </a:bodyPr>
          <a:lstStyle/>
          <a:p>
            <a:pPr algn="l"/>
            <a:r>
              <a:rPr lang="es-ES" sz="2400" dirty="0">
                <a:ea typeface="Calibri" panose="020F0502020204030204" pitchFamily="34" charset="0"/>
              </a:rPr>
              <a:t>Indicadores de seguridad alimentaria, nutrición y salud</a:t>
            </a:r>
            <a:r>
              <a:rPr lang="es-MX" sz="2400" dirty="0">
                <a:ea typeface="Calibri" panose="020F0502020204030204" pitchFamily="34" charset="0"/>
              </a:rPr>
              <a:t/>
            </a:r>
            <a:br>
              <a:rPr lang="es-MX" sz="2400" dirty="0">
                <a:ea typeface="Calibri" panose="020F0502020204030204" pitchFamily="34" charset="0"/>
              </a:rPr>
            </a:br>
            <a:r>
              <a:rPr lang="es-MX" sz="2400" dirty="0">
                <a:ea typeface="Calibri" panose="020F0502020204030204" pitchFamily="34" charset="0"/>
              </a:rPr>
              <a:t>México vs. el mundo y región de </a:t>
            </a:r>
            <a:r>
              <a:rPr lang="es-MX" sz="2400" dirty="0" err="1">
                <a:ea typeface="Calibri" panose="020F0502020204030204" pitchFamily="34" charset="0"/>
              </a:rPr>
              <a:t>ALC</a:t>
            </a:r>
            <a:r>
              <a:rPr lang="es-MX" sz="2400" dirty="0">
                <a:ea typeface="Calibri" panose="020F0502020204030204" pitchFamily="34" charset="0"/>
              </a:rPr>
              <a:t> (2018)</a:t>
            </a:r>
            <a:endParaRPr lang="es-MX" sz="2400" dirty="0"/>
          </a:p>
        </p:txBody>
      </p:sp>
      <p:graphicFrame>
        <p:nvGraphicFramePr>
          <p:cNvPr id="4" name="Marcador de contenido 3">
            <a:extLst>
              <a:ext uri="{FF2B5EF4-FFF2-40B4-BE49-F238E27FC236}">
                <a16:creationId xmlns:a16="http://schemas.microsoft.com/office/drawing/2014/main" xmlns="" id="{BE7A0BEA-E670-4D0F-8989-FF4DE40B95A9}"/>
              </a:ext>
            </a:extLst>
          </p:cNvPr>
          <p:cNvGraphicFramePr>
            <a:graphicFrameLocks noGrp="1"/>
          </p:cNvGraphicFramePr>
          <p:nvPr>
            <p:ph idx="1"/>
            <p:extLst>
              <p:ext uri="{D42A27DB-BD31-4B8C-83A1-F6EECF244321}">
                <p14:modId xmlns:p14="http://schemas.microsoft.com/office/powerpoint/2010/main" val="3793824717"/>
              </p:ext>
            </p:extLst>
          </p:nvPr>
        </p:nvGraphicFramePr>
        <p:xfrm>
          <a:off x="482600" y="2691115"/>
          <a:ext cx="11216640" cy="3852863"/>
        </p:xfrm>
        <a:graphic>
          <a:graphicData uri="http://schemas.openxmlformats.org/drawingml/2006/chart">
            <c:chart xmlns:c="http://schemas.openxmlformats.org/drawingml/2006/chart" xmlns:r="http://schemas.openxmlformats.org/officeDocument/2006/relationships" r:id="rId2"/>
          </a:graphicData>
        </a:graphic>
      </p:graphicFrame>
      <p:sp>
        <p:nvSpPr>
          <p:cNvPr id="6" name="CuadroTexto 5">
            <a:extLst>
              <a:ext uri="{FF2B5EF4-FFF2-40B4-BE49-F238E27FC236}">
                <a16:creationId xmlns:a16="http://schemas.microsoft.com/office/drawing/2014/main" xmlns="" id="{1546D19C-2F1C-4EAA-9089-E05058816A7C}"/>
              </a:ext>
            </a:extLst>
          </p:cNvPr>
          <p:cNvSpPr txBox="1"/>
          <p:nvPr/>
        </p:nvSpPr>
        <p:spPr>
          <a:xfrm>
            <a:off x="482599" y="1074932"/>
            <a:ext cx="10880725" cy="1580303"/>
          </a:xfrm>
          <a:prstGeom prst="rect">
            <a:avLst/>
          </a:prstGeom>
          <a:noFill/>
        </p:spPr>
        <p:txBody>
          <a:bodyPr wrap="square" lIns="117221" tIns="58610" rIns="117221" bIns="58610">
            <a:spAutoFit/>
          </a:bodyPr>
          <a:lstStyle/>
          <a:p>
            <a:pPr defTabSz="586106"/>
            <a:r>
              <a:rPr lang="es-ES" sz="1900" dirty="0">
                <a:solidFill>
                  <a:prstClr val="black"/>
                </a:solidFill>
                <a:latin typeface="Arial Narrow" panose="020B0606020202030204" pitchFamily="34" charset="0"/>
                <a:cs typeface="Arial" panose="020B0604020202020204" pitchFamily="34" charset="0"/>
              </a:rPr>
              <a:t>México presenta malos resultados comparativos respecto de la región de </a:t>
            </a:r>
            <a:r>
              <a:rPr lang="es-ES" sz="1900" dirty="0" err="1">
                <a:solidFill>
                  <a:prstClr val="black"/>
                </a:solidFill>
                <a:latin typeface="Arial Narrow" panose="020B0606020202030204" pitchFamily="34" charset="0"/>
                <a:cs typeface="Arial" panose="020B0604020202020204" pitchFamily="34" charset="0"/>
              </a:rPr>
              <a:t>ALC</a:t>
            </a:r>
            <a:r>
              <a:rPr lang="es-ES" sz="1900" dirty="0">
                <a:solidFill>
                  <a:prstClr val="black"/>
                </a:solidFill>
                <a:latin typeface="Arial Narrow" panose="020B0606020202030204" pitchFamily="34" charset="0"/>
                <a:cs typeface="Arial" panose="020B0604020202020204" pitchFamily="34" charset="0"/>
              </a:rPr>
              <a:t> e incluso con relación al promedio mundial, en prácticamente todos los indicadores revisados. Se ubica mucho peor en indicadores como el de desnutrición crónica en </a:t>
            </a:r>
            <a:r>
              <a:rPr lang="es-ES" sz="1900" dirty="0" err="1">
                <a:solidFill>
                  <a:prstClr val="black"/>
                </a:solidFill>
                <a:latin typeface="Arial Narrow" panose="020B0606020202030204" pitchFamily="34" charset="0"/>
                <a:cs typeface="Arial" panose="020B0604020202020204" pitchFamily="34" charset="0"/>
              </a:rPr>
              <a:t>niñ@s</a:t>
            </a:r>
            <a:r>
              <a:rPr lang="es-ES" sz="1900" dirty="0">
                <a:solidFill>
                  <a:prstClr val="black"/>
                </a:solidFill>
                <a:latin typeface="Arial Narrow" panose="020B0606020202030204" pitchFamily="34" charset="0"/>
                <a:cs typeface="Arial" panose="020B0604020202020204" pitchFamily="34" charset="0"/>
              </a:rPr>
              <a:t> menores de 5 años; </a:t>
            </a:r>
            <a:r>
              <a:rPr lang="es-ES" sz="1900" dirty="0" err="1">
                <a:solidFill>
                  <a:prstClr val="black"/>
                </a:solidFill>
                <a:latin typeface="Arial Narrow" panose="020B0606020202030204" pitchFamily="34" charset="0"/>
                <a:cs typeface="Arial" panose="020B0604020202020204" pitchFamily="34" charset="0"/>
              </a:rPr>
              <a:t>niñ</a:t>
            </a:r>
            <a:r>
              <a:rPr lang="es-ES" sz="1900" dirty="0">
                <a:solidFill>
                  <a:prstClr val="black"/>
                </a:solidFill>
                <a:latin typeface="Arial Narrow" panose="020B0606020202030204" pitchFamily="34" charset="0"/>
                <a:cs typeface="Arial" panose="020B0604020202020204" pitchFamily="34" charset="0"/>
              </a:rPr>
              <a:t>@ de 12 a 59 meses y mujeres embarazadas con anemia nutricional; y obesidad en adultos. Además, cuando los datos se analizan por grupos sujetos a discriminación, como son la población indígena, presentan cifras aún más alarmantes.</a:t>
            </a:r>
            <a:endParaRPr lang="es-MX" sz="1900" dirty="0">
              <a:solidFill>
                <a:prstClr val="black"/>
              </a:solidFill>
              <a:latin typeface="Arial Narrow" panose="020B0606020202030204" pitchFamily="34" charset="0"/>
              <a:cs typeface="Arial" panose="020B0604020202020204" pitchFamily="34" charset="0"/>
            </a:endParaRPr>
          </a:p>
        </p:txBody>
      </p:sp>
    </p:spTree>
    <p:extLst>
      <p:ext uri="{BB962C8B-B14F-4D97-AF65-F5344CB8AC3E}">
        <p14:creationId xmlns:p14="http://schemas.microsoft.com/office/powerpoint/2010/main" val="10545086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E5BD3EF3-D059-47E4-9617-B7F1AFCB108A}"/>
              </a:ext>
            </a:extLst>
          </p:cNvPr>
          <p:cNvSpPr txBox="1">
            <a:spLocks/>
          </p:cNvSpPr>
          <p:nvPr/>
        </p:nvSpPr>
        <p:spPr>
          <a:xfrm>
            <a:off x="487680" y="295976"/>
            <a:ext cx="10972800" cy="676338"/>
          </a:xfrm>
          <a:prstGeom prst="rect">
            <a:avLst/>
          </a:prstGeom>
        </p:spPr>
        <p:txBody>
          <a:bodyPr>
            <a:normAutofit/>
          </a:bodyPr>
          <a:lstStyle>
            <a:lvl1pPr algn="ctr" defTabSz="1172215" rtl="0" eaLnBrk="1" latinLnBrk="0" hangingPunct="1">
              <a:spcBef>
                <a:spcPct val="0"/>
              </a:spcBef>
              <a:buNone/>
              <a:defRPr sz="3600" b="1" kern="1200">
                <a:solidFill>
                  <a:schemeClr val="tx1"/>
                </a:solidFill>
                <a:latin typeface="+mj-lt"/>
                <a:ea typeface="+mj-ea"/>
                <a:cs typeface="+mj-cs"/>
              </a:defRPr>
            </a:lvl1pPr>
          </a:lstStyle>
          <a:p>
            <a:pPr algn="l"/>
            <a:r>
              <a:rPr lang="es-MX" sz="2600" dirty="0" smtClean="0">
                <a:latin typeface="Arial" panose="020B0604020202020204" pitchFamily="34" charset="0"/>
                <a:cs typeface="Arial" panose="020B0604020202020204" pitchFamily="34" charset="0"/>
              </a:rPr>
              <a:t>Impactos en los hogares</a:t>
            </a:r>
            <a:endParaRPr lang="es-MX" sz="2600" dirty="0">
              <a:latin typeface="Arial" panose="020B0604020202020204" pitchFamily="34" charset="0"/>
              <a:cs typeface="Arial" panose="020B0604020202020204" pitchFamily="34" charset="0"/>
            </a:endParaRPr>
          </a:p>
        </p:txBody>
      </p:sp>
      <p:sp>
        <p:nvSpPr>
          <p:cNvPr id="3" name="Marcador de texto 4">
            <a:extLst>
              <a:ext uri="{FF2B5EF4-FFF2-40B4-BE49-F238E27FC236}">
                <a16:creationId xmlns:a16="http://schemas.microsoft.com/office/drawing/2014/main" xmlns="" id="{2BA2EFC6-F5AC-4D68-B447-505A364620D7}"/>
              </a:ext>
            </a:extLst>
          </p:cNvPr>
          <p:cNvSpPr txBox="1">
            <a:spLocks/>
          </p:cNvSpPr>
          <p:nvPr/>
        </p:nvSpPr>
        <p:spPr>
          <a:xfrm>
            <a:off x="483452" y="747208"/>
            <a:ext cx="5389033" cy="639762"/>
          </a:xfrm>
          <a:prstGeom prst="rect">
            <a:avLst/>
          </a:prstGeom>
        </p:spPr>
        <p:txBody>
          <a:bodyPr vert="horz" lIns="117221" tIns="58610" rIns="117221" bIns="58610" rtlCol="0" anchor="ctr">
            <a:noAutofit/>
          </a:bodyPr>
          <a:lstStyle>
            <a:lvl1pPr marL="439580" indent="-439580" algn="l" defTabSz="1172215"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952423" indent="-366317" algn="l" defTabSz="117221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2pPr>
            <a:lvl3pPr marL="1465267" indent="-293054" algn="l" defTabSz="117221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3pPr>
            <a:lvl4pPr marL="2051374" indent="-293054" algn="l" defTabSz="117221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4pPr>
            <a:lvl5pPr marL="2637482" indent="-293054" algn="l" defTabSz="117221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5pPr>
            <a:lvl6pPr marL="3223588" indent="-293054" algn="l" defTabSz="117221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6pPr>
            <a:lvl7pPr marL="3809695" indent="-293054" algn="l" defTabSz="117221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7pPr>
            <a:lvl8pPr marL="4395802" indent="-293054" algn="l" defTabSz="117221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8pPr>
            <a:lvl9pPr marL="4981908" indent="-293054" algn="l" defTabSz="117221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9pPr>
          </a:lstStyle>
          <a:p>
            <a:pPr marL="0" indent="0">
              <a:buNone/>
            </a:pPr>
            <a:r>
              <a:rPr lang="es-MX" sz="2000" dirty="0" smtClean="0">
                <a:latin typeface="Arial Narrow" panose="020B0606020202030204" pitchFamily="34" charset="0"/>
              </a:rPr>
              <a:t>Porcentaje de población en situación de pobreza extrema</a:t>
            </a:r>
            <a:endParaRPr lang="es-MX" sz="2000" dirty="0">
              <a:latin typeface="Arial Narrow" panose="020B0606020202030204" pitchFamily="34" charset="0"/>
            </a:endParaRPr>
          </a:p>
        </p:txBody>
      </p:sp>
      <p:graphicFrame>
        <p:nvGraphicFramePr>
          <p:cNvPr id="4" name="Marcador de contenido 7">
            <a:extLst>
              <a:ext uri="{FF2B5EF4-FFF2-40B4-BE49-F238E27FC236}">
                <a16:creationId xmlns:a16="http://schemas.microsoft.com/office/drawing/2014/main" xmlns="" id="{AAF7DA4A-E6EF-4D37-B933-ADA0C5631E4D}"/>
              </a:ext>
            </a:extLst>
          </p:cNvPr>
          <p:cNvGraphicFramePr>
            <a:graphicFrameLocks/>
          </p:cNvGraphicFramePr>
          <p:nvPr>
            <p:extLst>
              <p:ext uri="{D42A27DB-BD31-4B8C-83A1-F6EECF244321}">
                <p14:modId xmlns:p14="http://schemas.microsoft.com/office/powerpoint/2010/main" val="1274631016"/>
              </p:ext>
            </p:extLst>
          </p:nvPr>
        </p:nvGraphicFramePr>
        <p:xfrm>
          <a:off x="483451" y="1386970"/>
          <a:ext cx="5389033" cy="4746498"/>
        </p:xfrm>
        <a:graphic>
          <a:graphicData uri="http://schemas.openxmlformats.org/drawingml/2006/chart">
            <c:chart xmlns:c="http://schemas.openxmlformats.org/drawingml/2006/chart" xmlns:r="http://schemas.openxmlformats.org/officeDocument/2006/relationships" r:id="rId2"/>
          </a:graphicData>
        </a:graphic>
      </p:graphicFrame>
      <p:sp>
        <p:nvSpPr>
          <p:cNvPr id="5" name="Marcador de texto 2">
            <a:extLst>
              <a:ext uri="{FF2B5EF4-FFF2-40B4-BE49-F238E27FC236}">
                <a16:creationId xmlns:a16="http://schemas.microsoft.com/office/drawing/2014/main" xmlns="" id="{977ECB88-AF63-4B64-8A69-94274A3B4450}"/>
              </a:ext>
            </a:extLst>
          </p:cNvPr>
          <p:cNvSpPr txBox="1">
            <a:spLocks/>
          </p:cNvSpPr>
          <p:nvPr/>
        </p:nvSpPr>
        <p:spPr>
          <a:xfrm>
            <a:off x="6228080" y="747589"/>
            <a:ext cx="5386917" cy="639762"/>
          </a:xfrm>
          <a:prstGeom prst="rect">
            <a:avLst/>
          </a:prstGeom>
        </p:spPr>
        <p:txBody>
          <a:bodyPr vert="horz" lIns="117221" tIns="58610" rIns="117221" bIns="58610" rtlCol="0" anchor="ctr">
            <a:noAutofit/>
          </a:bodyPr>
          <a:lstStyle>
            <a:lvl1pPr marL="439580" indent="-439580" algn="l" defTabSz="1172215"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952423" indent="-366317" algn="l" defTabSz="117221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2pPr>
            <a:lvl3pPr marL="1465267" indent="-293054" algn="l" defTabSz="117221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3pPr>
            <a:lvl4pPr marL="2051374" indent="-293054" algn="l" defTabSz="117221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4pPr>
            <a:lvl5pPr marL="2637482" indent="-293054" algn="l" defTabSz="117221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5pPr>
            <a:lvl6pPr marL="3223588" indent="-293054" algn="l" defTabSz="117221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6pPr>
            <a:lvl7pPr marL="3809695" indent="-293054" algn="l" defTabSz="117221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7pPr>
            <a:lvl8pPr marL="4395802" indent="-293054" algn="l" defTabSz="117221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8pPr>
            <a:lvl9pPr marL="4981908" indent="-293054" algn="l" defTabSz="117221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9pPr>
          </a:lstStyle>
          <a:p>
            <a:pPr marL="0" indent="0">
              <a:buNone/>
            </a:pPr>
            <a:r>
              <a:rPr lang="es-ES" sz="2000" dirty="0" smtClean="0">
                <a:latin typeface="Arial Narrow" panose="020B0606020202030204" pitchFamily="34" charset="0"/>
              </a:rPr>
              <a:t>Porcentaje del gasto del hogar en alimentos según </a:t>
            </a:r>
            <a:r>
              <a:rPr lang="es-ES" sz="2000" dirty="0" err="1" smtClean="0">
                <a:latin typeface="Arial Narrow" panose="020B0606020202030204" pitchFamily="34" charset="0"/>
              </a:rPr>
              <a:t>decil</a:t>
            </a:r>
            <a:r>
              <a:rPr lang="es-ES" sz="2000" dirty="0" smtClean="0">
                <a:latin typeface="Arial Narrow" panose="020B0606020202030204" pitchFamily="34" charset="0"/>
              </a:rPr>
              <a:t> de ingresos</a:t>
            </a:r>
            <a:endParaRPr lang="es-MX" sz="2000" dirty="0">
              <a:latin typeface="Arial Narrow" panose="020B0606020202030204" pitchFamily="34" charset="0"/>
            </a:endParaRPr>
          </a:p>
        </p:txBody>
      </p:sp>
      <p:graphicFrame>
        <p:nvGraphicFramePr>
          <p:cNvPr id="6" name="Marcador de contenido 6">
            <a:extLst>
              <a:ext uri="{FF2B5EF4-FFF2-40B4-BE49-F238E27FC236}">
                <a16:creationId xmlns:a16="http://schemas.microsoft.com/office/drawing/2014/main" xmlns="" id="{FDAF6529-17F3-46D1-B720-F9F9CADCFC67}"/>
              </a:ext>
            </a:extLst>
          </p:cNvPr>
          <p:cNvGraphicFramePr>
            <a:graphicFrameLocks/>
          </p:cNvGraphicFramePr>
          <p:nvPr>
            <p:extLst>
              <p:ext uri="{D42A27DB-BD31-4B8C-83A1-F6EECF244321}">
                <p14:modId xmlns:p14="http://schemas.microsoft.com/office/powerpoint/2010/main" val="1461950207"/>
              </p:ext>
            </p:extLst>
          </p:nvPr>
        </p:nvGraphicFramePr>
        <p:xfrm>
          <a:off x="6228079" y="1386970"/>
          <a:ext cx="5386917" cy="4728210"/>
        </p:xfrm>
        <a:graphic>
          <a:graphicData uri="http://schemas.openxmlformats.org/drawingml/2006/chart">
            <c:chart xmlns:c="http://schemas.openxmlformats.org/drawingml/2006/chart" xmlns:r="http://schemas.openxmlformats.org/officeDocument/2006/relationships" r:id="rId3"/>
          </a:graphicData>
        </a:graphic>
      </p:graphicFrame>
      <p:sp>
        <p:nvSpPr>
          <p:cNvPr id="7" name="6 CuadroTexto"/>
          <p:cNvSpPr txBox="1"/>
          <p:nvPr/>
        </p:nvSpPr>
        <p:spPr>
          <a:xfrm>
            <a:off x="493823" y="6181725"/>
            <a:ext cx="11182134" cy="646331"/>
          </a:xfrm>
          <a:prstGeom prst="rect">
            <a:avLst/>
          </a:prstGeom>
          <a:noFill/>
        </p:spPr>
        <p:txBody>
          <a:bodyPr wrap="square" rtlCol="0">
            <a:spAutoFit/>
          </a:bodyPr>
          <a:lstStyle/>
          <a:p>
            <a:r>
              <a:rPr lang="es-MX" dirty="0" smtClean="0">
                <a:latin typeface="Arial Narrow" panose="020B0606020202030204" pitchFamily="34" charset="0"/>
              </a:rPr>
              <a:t>Los indicadores de pobreza y gasto de los hogares en alimentación, refuerzan también las grandes desigualdades para grupos socialmente vulnerables.</a:t>
            </a:r>
            <a:endParaRPr lang="es-MX" dirty="0">
              <a:latin typeface="Arial Narrow" panose="020B0606020202030204" pitchFamily="34" charset="0"/>
            </a:endParaRPr>
          </a:p>
        </p:txBody>
      </p:sp>
    </p:spTree>
    <p:extLst>
      <p:ext uri="{BB962C8B-B14F-4D97-AF65-F5344CB8AC3E}">
        <p14:creationId xmlns:p14="http://schemas.microsoft.com/office/powerpoint/2010/main" val="248360297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7B726FE8-AFE8-40B6-8103-0869A074EB66}"/>
              </a:ext>
            </a:extLst>
          </p:cNvPr>
          <p:cNvSpPr>
            <a:spLocks noGrp="1"/>
          </p:cNvSpPr>
          <p:nvPr>
            <p:ph type="title"/>
          </p:nvPr>
        </p:nvSpPr>
        <p:spPr>
          <a:xfrm>
            <a:off x="511751" y="331407"/>
            <a:ext cx="10081120" cy="859218"/>
          </a:xfrm>
        </p:spPr>
        <p:txBody>
          <a:bodyPr>
            <a:normAutofit/>
          </a:bodyPr>
          <a:lstStyle/>
          <a:p>
            <a:pPr algn="l"/>
            <a:r>
              <a:rPr lang="es-MX" sz="3100" dirty="0"/>
              <a:t>Síntesis de la evaluación</a:t>
            </a:r>
          </a:p>
        </p:txBody>
      </p:sp>
      <p:sp>
        <p:nvSpPr>
          <p:cNvPr id="3" name="Marcador de contenido 2">
            <a:extLst>
              <a:ext uri="{FF2B5EF4-FFF2-40B4-BE49-F238E27FC236}">
                <a16:creationId xmlns:a16="http://schemas.microsoft.com/office/drawing/2014/main" xmlns="" id="{359479DB-CE83-4A00-AC07-03A582FF39EA}"/>
              </a:ext>
            </a:extLst>
          </p:cNvPr>
          <p:cNvSpPr>
            <a:spLocks noGrp="1"/>
          </p:cNvSpPr>
          <p:nvPr>
            <p:ph idx="1"/>
          </p:nvPr>
        </p:nvSpPr>
        <p:spPr>
          <a:xfrm>
            <a:off x="3228975" y="1193672"/>
            <a:ext cx="8429625" cy="5292853"/>
          </a:xfrm>
        </p:spPr>
        <p:txBody>
          <a:bodyPr>
            <a:noAutofit/>
          </a:bodyPr>
          <a:lstStyle/>
          <a:p>
            <a:pPr>
              <a:spcBef>
                <a:spcPts val="0"/>
              </a:spcBef>
              <a:spcAft>
                <a:spcPts val="1538"/>
              </a:spcAft>
              <a:buClr>
                <a:schemeClr val="accent3">
                  <a:lumMod val="50000"/>
                </a:schemeClr>
              </a:buClr>
              <a:buFont typeface="Wingdings" panose="05000000000000000000" pitchFamily="2" charset="2"/>
              <a:buChar char="Ø"/>
            </a:pPr>
            <a:r>
              <a:rPr lang="es-MX" sz="2000" dirty="0">
                <a:latin typeface="Arial Narrow" panose="020B0606020202030204" pitchFamily="34" charset="0"/>
                <a:ea typeface="Calibri" panose="020F0502020204030204" pitchFamily="34" charset="0"/>
              </a:rPr>
              <a:t>México, en materia del </a:t>
            </a:r>
            <a:r>
              <a:rPr lang="es-MX" sz="2000" dirty="0" err="1">
                <a:latin typeface="Arial Narrow" panose="020B0606020202030204" pitchFamily="34" charset="0"/>
                <a:ea typeface="Calibri" panose="020F0502020204030204" pitchFamily="34" charset="0"/>
              </a:rPr>
              <a:t>DAA</a:t>
            </a:r>
            <a:r>
              <a:rPr lang="es-MX" sz="2000" dirty="0">
                <a:latin typeface="Arial Narrow" panose="020B0606020202030204" pitchFamily="34" charset="0"/>
                <a:ea typeface="Calibri" panose="020F0502020204030204" pitchFamily="34" charset="0"/>
              </a:rPr>
              <a:t> -durante el período 2013-2018-, dispuso de una </a:t>
            </a:r>
            <a:r>
              <a:rPr lang="es-MX" sz="2000" b="1" dirty="0">
                <a:solidFill>
                  <a:schemeClr val="accent3">
                    <a:lumMod val="75000"/>
                  </a:schemeClr>
                </a:solidFill>
                <a:latin typeface="Arial Narrow" panose="020B0606020202030204" pitchFamily="34" charset="0"/>
                <a:ea typeface="Calibri" panose="020F0502020204030204" pitchFamily="34" charset="0"/>
              </a:rPr>
              <a:t>normatividad dispersa e ineficiente</a:t>
            </a:r>
            <a:r>
              <a:rPr lang="es-MX" sz="2000" dirty="0">
                <a:latin typeface="Arial Narrow" panose="020B0606020202030204" pitchFamily="34" charset="0"/>
                <a:ea typeface="Calibri" panose="020F0502020204030204" pitchFamily="34" charset="0"/>
              </a:rPr>
              <a:t>; diseñó políticas públicas que cumplieron de manera parcial con los estándares previstos para el derecho, pero </a:t>
            </a:r>
            <a:r>
              <a:rPr lang="es-MX" sz="2000" b="1" dirty="0">
                <a:solidFill>
                  <a:schemeClr val="accent3">
                    <a:lumMod val="75000"/>
                  </a:schemeClr>
                </a:solidFill>
                <a:latin typeface="Arial Narrow" panose="020B0606020202030204" pitchFamily="34" charset="0"/>
                <a:ea typeface="Calibri" panose="020F0502020204030204" pitchFamily="34" charset="0"/>
              </a:rPr>
              <a:t>sin contar con una instancia coordinadora</a:t>
            </a:r>
            <a:r>
              <a:rPr lang="es-MX" sz="2000" dirty="0">
                <a:latin typeface="Arial Narrow" panose="020B0606020202030204" pitchFamily="34" charset="0"/>
                <a:ea typeface="Calibri" panose="020F0502020204030204" pitchFamily="34" charset="0"/>
              </a:rPr>
              <a:t> que lograra la implementación tanto de estrategias generales como de acciones locales adecuadas; </a:t>
            </a:r>
            <a:r>
              <a:rPr lang="es-MX" sz="2000" dirty="0" smtClean="0">
                <a:latin typeface="Arial Narrow" panose="020B0606020202030204" pitchFamily="34" charset="0"/>
                <a:ea typeface="Calibri" panose="020F0502020204030204" pitchFamily="34" charset="0"/>
              </a:rPr>
              <a:t>además, el </a:t>
            </a:r>
            <a:r>
              <a:rPr lang="es-MX" sz="2000" dirty="0">
                <a:latin typeface="Arial Narrow" panose="020B0606020202030204" pitchFamily="34" charset="0"/>
                <a:ea typeface="Calibri" panose="020F0502020204030204" pitchFamily="34" charset="0"/>
              </a:rPr>
              <a:t>apego </a:t>
            </a:r>
            <a:r>
              <a:rPr lang="es-MX" sz="2000" dirty="0" smtClean="0">
                <a:latin typeface="Arial Narrow" panose="020B0606020202030204" pitchFamily="34" charset="0"/>
                <a:ea typeface="Calibri" panose="020F0502020204030204" pitchFamily="34" charset="0"/>
              </a:rPr>
              <a:t>de las políticas a </a:t>
            </a:r>
            <a:r>
              <a:rPr lang="es-MX" sz="2000" b="1" dirty="0">
                <a:solidFill>
                  <a:schemeClr val="accent3">
                    <a:lumMod val="75000"/>
                  </a:schemeClr>
                </a:solidFill>
                <a:latin typeface="Arial Narrow" panose="020B0606020202030204" pitchFamily="34" charset="0"/>
                <a:ea typeface="Calibri" panose="020F0502020204030204" pitchFamily="34" charset="0"/>
              </a:rPr>
              <a:t>principios transversales </a:t>
            </a:r>
            <a:r>
              <a:rPr lang="es-MX" sz="2000" b="1" dirty="0" err="1">
                <a:solidFill>
                  <a:schemeClr val="accent3">
                    <a:lumMod val="75000"/>
                  </a:schemeClr>
                </a:solidFill>
                <a:latin typeface="Arial Narrow" panose="020B0606020202030204" pitchFamily="34" charset="0"/>
                <a:ea typeface="Calibri" panose="020F0502020204030204" pitchFamily="34" charset="0"/>
              </a:rPr>
              <a:t>DDHH</a:t>
            </a:r>
            <a:r>
              <a:rPr lang="es-MX" sz="2000" b="1" dirty="0">
                <a:solidFill>
                  <a:schemeClr val="accent3">
                    <a:lumMod val="75000"/>
                  </a:schemeClr>
                </a:solidFill>
                <a:latin typeface="Arial Narrow" panose="020B0606020202030204" pitchFamily="34" charset="0"/>
                <a:ea typeface="Calibri" panose="020F0502020204030204" pitchFamily="34" charset="0"/>
              </a:rPr>
              <a:t> fue insuficiente</a:t>
            </a:r>
            <a:r>
              <a:rPr lang="es-MX" sz="2000" dirty="0">
                <a:latin typeface="Arial Narrow" panose="020B0606020202030204" pitchFamily="34" charset="0"/>
                <a:ea typeface="Calibri" panose="020F0502020204030204" pitchFamily="34" charset="0"/>
              </a:rPr>
              <a:t>.</a:t>
            </a:r>
          </a:p>
          <a:p>
            <a:pPr>
              <a:spcBef>
                <a:spcPts val="0"/>
              </a:spcBef>
              <a:spcAft>
                <a:spcPts val="1538"/>
              </a:spcAft>
              <a:buClr>
                <a:schemeClr val="accent3">
                  <a:lumMod val="50000"/>
                </a:schemeClr>
              </a:buClr>
              <a:buFont typeface="Wingdings" panose="05000000000000000000" pitchFamily="2" charset="2"/>
              <a:buChar char="Ø"/>
            </a:pPr>
            <a:r>
              <a:rPr lang="es-MX" sz="2000" dirty="0">
                <a:latin typeface="Arial Narrow" panose="020B0606020202030204" pitchFamily="34" charset="0"/>
                <a:ea typeface="Calibri" panose="020F0502020204030204" pitchFamily="34" charset="0"/>
              </a:rPr>
              <a:t>No se mejoraron los indicadores de malnutrición y se generó </a:t>
            </a:r>
            <a:r>
              <a:rPr lang="es-MX" sz="2000" b="1" dirty="0">
                <a:solidFill>
                  <a:schemeClr val="accent3">
                    <a:lumMod val="75000"/>
                  </a:schemeClr>
                </a:solidFill>
                <a:latin typeface="Arial Narrow" panose="020B0606020202030204" pitchFamily="34" charset="0"/>
                <a:ea typeface="Calibri" panose="020F0502020204030204" pitchFamily="34" charset="0"/>
              </a:rPr>
              <a:t>detrimento de la salud </a:t>
            </a:r>
            <a:r>
              <a:rPr lang="es-MX" sz="2000" b="1" dirty="0" smtClean="0">
                <a:solidFill>
                  <a:schemeClr val="accent3">
                    <a:lumMod val="75000"/>
                  </a:schemeClr>
                </a:solidFill>
                <a:latin typeface="Arial Narrow" panose="020B0606020202030204" pitchFamily="34" charset="0"/>
                <a:ea typeface="Calibri" panose="020F0502020204030204" pitchFamily="34" charset="0"/>
              </a:rPr>
              <a:t>en </a:t>
            </a:r>
            <a:r>
              <a:rPr lang="es-MX" sz="2000" b="1" dirty="0">
                <a:solidFill>
                  <a:schemeClr val="accent3">
                    <a:lumMod val="75000"/>
                  </a:schemeClr>
                </a:solidFill>
                <a:latin typeface="Arial Narrow" panose="020B0606020202030204" pitchFamily="34" charset="0"/>
                <a:ea typeface="Calibri" panose="020F0502020204030204" pitchFamily="34" charset="0"/>
              </a:rPr>
              <a:t>las poblaciones más vulnerables y marginadas</a:t>
            </a:r>
            <a:r>
              <a:rPr lang="es-MX" sz="2000" dirty="0">
                <a:latin typeface="Arial Narrow" panose="020B0606020202030204" pitchFamily="34" charset="0"/>
                <a:ea typeface="Calibri" panose="020F0502020204030204" pitchFamily="34" charset="0"/>
              </a:rPr>
              <a:t>. Los niveles de </a:t>
            </a:r>
            <a:r>
              <a:rPr lang="es-MX" sz="2000" b="1" dirty="0">
                <a:solidFill>
                  <a:schemeClr val="accent3">
                    <a:lumMod val="75000"/>
                  </a:schemeClr>
                </a:solidFill>
                <a:latin typeface="Arial Narrow" panose="020B0606020202030204" pitchFamily="34" charset="0"/>
                <a:ea typeface="Calibri" panose="020F0502020204030204" pitchFamily="34" charset="0"/>
              </a:rPr>
              <a:t>pobreza menoscabaron el acceso efectivo a una alimentación adecuada</a:t>
            </a:r>
            <a:r>
              <a:rPr lang="es-MX" sz="2000" dirty="0">
                <a:latin typeface="Arial Narrow" panose="020B0606020202030204" pitchFamily="34" charset="0"/>
                <a:ea typeface="Calibri" panose="020F0502020204030204" pitchFamily="34" charset="0"/>
              </a:rPr>
              <a:t>.</a:t>
            </a:r>
          </a:p>
          <a:p>
            <a:pPr>
              <a:spcBef>
                <a:spcPts val="0"/>
              </a:spcBef>
              <a:spcAft>
                <a:spcPts val="1538"/>
              </a:spcAft>
              <a:buClr>
                <a:schemeClr val="accent3">
                  <a:lumMod val="50000"/>
                </a:schemeClr>
              </a:buClr>
              <a:buFont typeface="Wingdings" panose="05000000000000000000" pitchFamily="2" charset="2"/>
              <a:buChar char="Ø"/>
            </a:pPr>
            <a:r>
              <a:rPr lang="es-MX" sz="2000" b="1" dirty="0">
                <a:solidFill>
                  <a:schemeClr val="accent3">
                    <a:lumMod val="75000"/>
                  </a:schemeClr>
                </a:solidFill>
                <a:latin typeface="Arial Narrow" panose="020B0606020202030204" pitchFamily="34" charset="0"/>
                <a:ea typeface="Calibri" panose="020F0502020204030204" pitchFamily="34" charset="0"/>
              </a:rPr>
              <a:t>México no consiguió los resultados planteados para el sexenio</a:t>
            </a:r>
            <a:r>
              <a:rPr lang="es-MX" sz="2000" dirty="0">
                <a:latin typeface="Arial Narrow" panose="020B0606020202030204" pitchFamily="34" charset="0"/>
                <a:ea typeface="Calibri" panose="020F0502020204030204" pitchFamily="34" charset="0"/>
              </a:rPr>
              <a:t>, tampoco logró el progreso requerido hacia la meta del ODS 2 </a:t>
            </a:r>
            <a:r>
              <a:rPr lang="es-MX" sz="2000" dirty="0" smtClean="0">
                <a:latin typeface="Arial Narrow" panose="020B0606020202030204" pitchFamily="34" charset="0"/>
                <a:ea typeface="Calibri" panose="020F0502020204030204" pitchFamily="34" charset="0"/>
              </a:rPr>
              <a:t>para poner </a:t>
            </a:r>
            <a:r>
              <a:rPr lang="es-MX" sz="2000" dirty="0">
                <a:latin typeface="Arial Narrow" panose="020B0606020202030204" pitchFamily="34" charset="0"/>
                <a:ea typeface="Calibri" panose="020F0502020204030204" pitchFamily="34" charset="0"/>
              </a:rPr>
              <a:t>fin al hambre, lograr la seguridad alimentaria, mejorar la nutrición y promover la agricultura sostenible, en los niveles necesarios para alcanzar la erradicación de esas problemáticas en el año 2030, y menos aún se cumplió con la garantía del derecho a la alimentación adecuada.</a:t>
            </a:r>
          </a:p>
          <a:p>
            <a:pPr>
              <a:spcBef>
                <a:spcPts val="0"/>
              </a:spcBef>
              <a:spcAft>
                <a:spcPts val="1538"/>
              </a:spcAft>
            </a:pPr>
            <a:endParaRPr lang="es-MX" sz="2000" dirty="0">
              <a:latin typeface="Arial Narrow" panose="020B0606020202030204" pitchFamily="34" charset="0"/>
            </a:endParaRPr>
          </a:p>
        </p:txBody>
      </p:sp>
      <p:pic>
        <p:nvPicPr>
          <p:cNvPr id="4" name="3 Imagen"/>
          <p:cNvPicPr/>
          <p:nvPr/>
        </p:nvPicPr>
        <p:blipFill>
          <a:blip r:embed="rId2">
            <a:extLst>
              <a:ext uri="{28A0092B-C50C-407E-A947-70E740481C1C}">
                <a14:useLocalDpi xmlns:a14="http://schemas.microsoft.com/office/drawing/2010/main" val="0"/>
              </a:ext>
            </a:extLst>
          </a:blip>
          <a:stretch>
            <a:fillRect/>
          </a:stretch>
        </p:blipFill>
        <p:spPr>
          <a:xfrm>
            <a:off x="593725" y="2785110"/>
            <a:ext cx="2559050" cy="1644015"/>
          </a:xfrm>
          <a:prstGeom prst="rect">
            <a:avLst/>
          </a:prstGeom>
        </p:spPr>
      </p:pic>
    </p:spTree>
    <p:extLst>
      <p:ext uri="{BB962C8B-B14F-4D97-AF65-F5344CB8AC3E}">
        <p14:creationId xmlns:p14="http://schemas.microsoft.com/office/powerpoint/2010/main" val="14270204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xmlns="" id="{CCF742D9-8801-4E0F-8386-4889D7AE490D}"/>
              </a:ext>
            </a:extLst>
          </p:cNvPr>
          <p:cNvSpPr>
            <a:spLocks noGrp="1"/>
          </p:cNvSpPr>
          <p:nvPr>
            <p:ph type="title"/>
          </p:nvPr>
        </p:nvSpPr>
        <p:spPr>
          <a:xfrm>
            <a:off x="390787" y="352425"/>
            <a:ext cx="10515600" cy="671313"/>
          </a:xfrm>
        </p:spPr>
        <p:txBody>
          <a:bodyPr>
            <a:normAutofit fontScale="90000"/>
          </a:bodyPr>
          <a:lstStyle/>
          <a:p>
            <a:pPr algn="l"/>
            <a:r>
              <a:rPr lang="es-MX" sz="2300" dirty="0" smtClean="0">
                <a:ea typeface="Calibri" panose="020F0502020204030204" pitchFamily="34" charset="0"/>
              </a:rPr>
              <a:t/>
            </a:r>
            <a:br>
              <a:rPr lang="es-MX" sz="2300" dirty="0" smtClean="0">
                <a:ea typeface="Calibri" panose="020F0502020204030204" pitchFamily="34" charset="0"/>
              </a:rPr>
            </a:br>
            <a:r>
              <a:rPr lang="es-MX" sz="2300" dirty="0" smtClean="0">
                <a:ea typeface="Calibri" panose="020F0502020204030204" pitchFamily="34" charset="0"/>
              </a:rPr>
              <a:t>Síntesis </a:t>
            </a:r>
            <a:r>
              <a:rPr lang="es-MX" sz="2300" dirty="0">
                <a:ea typeface="Calibri" panose="020F0502020204030204" pitchFamily="34" charset="0"/>
              </a:rPr>
              <a:t>de la evaluación cualitativa del derecho a la alimentación adecuada en México, 2013-2018</a:t>
            </a:r>
            <a:br>
              <a:rPr lang="es-MX" sz="2300" dirty="0">
                <a:ea typeface="Calibri" panose="020F0502020204030204" pitchFamily="34" charset="0"/>
              </a:rPr>
            </a:br>
            <a:endParaRPr lang="es-MX" dirty="0"/>
          </a:p>
        </p:txBody>
      </p:sp>
      <p:pic>
        <p:nvPicPr>
          <p:cNvPr id="7" name="Marcador de contenido 6">
            <a:extLst>
              <a:ext uri="{FF2B5EF4-FFF2-40B4-BE49-F238E27FC236}">
                <a16:creationId xmlns:a16="http://schemas.microsoft.com/office/drawing/2014/main" xmlns="" id="{9E6CAFAB-C306-4E33-B5D2-D03F31E7B6B3}"/>
              </a:ext>
            </a:extLst>
          </p:cNvPr>
          <p:cNvPicPr>
            <a:picLocks noGrp="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691545" y="914453"/>
            <a:ext cx="11198451" cy="5972123"/>
          </a:xfrm>
          <a:prstGeom prst="rect">
            <a:avLst/>
          </a:prstGeom>
          <a:noFill/>
        </p:spPr>
      </p:pic>
    </p:spTree>
    <p:extLst>
      <p:ext uri="{BB962C8B-B14F-4D97-AF65-F5344CB8AC3E}">
        <p14:creationId xmlns:p14="http://schemas.microsoft.com/office/powerpoint/2010/main" val="251740138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AE0791C-DBBA-4030-806F-EC70C86C3C1E}"/>
              </a:ext>
            </a:extLst>
          </p:cNvPr>
          <p:cNvSpPr>
            <a:spLocks noGrp="1"/>
          </p:cNvSpPr>
          <p:nvPr>
            <p:ph type="title"/>
          </p:nvPr>
        </p:nvSpPr>
        <p:spPr>
          <a:xfrm>
            <a:off x="327000" y="22968"/>
            <a:ext cx="10081120" cy="1143000"/>
          </a:xfrm>
        </p:spPr>
        <p:txBody>
          <a:bodyPr>
            <a:normAutofit/>
          </a:bodyPr>
          <a:lstStyle/>
          <a:p>
            <a:pPr algn="l"/>
            <a:r>
              <a:rPr lang="es-MX" sz="2100" dirty="0">
                <a:ea typeface="Calibri" panose="020F0502020204030204" pitchFamily="34" charset="0"/>
              </a:rPr>
              <a:t>Síntesis de la evaluación cuantitativa del derecho a la alimentación adecuada en México, 2013-2018</a:t>
            </a:r>
            <a:endParaRPr lang="es-MX" sz="2100" dirty="0"/>
          </a:p>
        </p:txBody>
      </p:sp>
      <p:pic>
        <p:nvPicPr>
          <p:cNvPr id="4" name="Marcador de contenido 3">
            <a:extLst>
              <a:ext uri="{FF2B5EF4-FFF2-40B4-BE49-F238E27FC236}">
                <a16:creationId xmlns:a16="http://schemas.microsoft.com/office/drawing/2014/main" xmlns="" id="{8658EC8B-DD0E-44B9-9420-51A53839298E}"/>
              </a:ext>
            </a:extLst>
          </p:cNvPr>
          <p:cNvPicPr>
            <a:picLocks noGrp="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360114" y="974975"/>
            <a:ext cx="10970617" cy="5881942"/>
          </a:xfrm>
          <a:prstGeom prst="rect">
            <a:avLst/>
          </a:prstGeom>
          <a:noFill/>
        </p:spPr>
      </p:pic>
    </p:spTree>
    <p:extLst>
      <p:ext uri="{BB962C8B-B14F-4D97-AF65-F5344CB8AC3E}">
        <p14:creationId xmlns:p14="http://schemas.microsoft.com/office/powerpoint/2010/main" val="8744088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xmlns="" id="{13DE8EF5-275D-4AD7-B2F7-8E0861EC33F9}"/>
              </a:ext>
            </a:extLst>
          </p:cNvPr>
          <p:cNvGraphicFramePr>
            <a:graphicFrameLocks noGrp="1"/>
          </p:cNvGraphicFramePr>
          <p:nvPr>
            <p:ph idx="1"/>
            <p:extLst>
              <p:ext uri="{D42A27DB-BD31-4B8C-83A1-F6EECF244321}">
                <p14:modId xmlns:p14="http://schemas.microsoft.com/office/powerpoint/2010/main" val="1851811821"/>
              </p:ext>
            </p:extLst>
          </p:nvPr>
        </p:nvGraphicFramePr>
        <p:xfrm>
          <a:off x="499533" y="965200"/>
          <a:ext cx="10930467" cy="5994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ítulo 1">
            <a:extLst>
              <a:ext uri="{FF2B5EF4-FFF2-40B4-BE49-F238E27FC236}">
                <a16:creationId xmlns:a16="http://schemas.microsoft.com/office/drawing/2014/main" xmlns="" id="{771C3014-5988-4770-B415-95C767D17FB9}"/>
              </a:ext>
            </a:extLst>
          </p:cNvPr>
          <p:cNvSpPr>
            <a:spLocks noGrp="1"/>
          </p:cNvSpPr>
          <p:nvPr>
            <p:ph type="title"/>
          </p:nvPr>
        </p:nvSpPr>
        <p:spPr>
          <a:xfrm>
            <a:off x="626824" y="267399"/>
            <a:ext cx="10623067" cy="739514"/>
          </a:xfrm>
        </p:spPr>
        <p:txBody>
          <a:bodyPr>
            <a:noAutofit/>
          </a:bodyPr>
          <a:lstStyle/>
          <a:p>
            <a:pPr algn="l"/>
            <a:r>
              <a:rPr lang="es-MX" sz="2100" dirty="0">
                <a:ea typeface="Calibri" panose="020F0502020204030204" pitchFamily="34" charset="0"/>
              </a:rPr>
              <a:t>Buenas prácticas para la operacionalización de recomendaciones para el derecho a la alimentación </a:t>
            </a:r>
            <a:r>
              <a:rPr lang="es-MX" sz="2100" dirty="0" smtClean="0">
                <a:ea typeface="Calibri" panose="020F0502020204030204" pitchFamily="34" charset="0"/>
              </a:rPr>
              <a:t>adecuada</a:t>
            </a:r>
            <a:endParaRPr lang="es-MX" sz="2100" dirty="0"/>
          </a:p>
        </p:txBody>
      </p:sp>
    </p:spTree>
    <p:extLst>
      <p:ext uri="{BB962C8B-B14F-4D97-AF65-F5344CB8AC3E}">
        <p14:creationId xmlns:p14="http://schemas.microsoft.com/office/powerpoint/2010/main" val="35180780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9669CC6-354A-4881-8D34-19F29BFC3279}"/>
              </a:ext>
            </a:extLst>
          </p:cNvPr>
          <p:cNvSpPr>
            <a:spLocks noGrp="1"/>
          </p:cNvSpPr>
          <p:nvPr>
            <p:ph type="title"/>
          </p:nvPr>
        </p:nvSpPr>
        <p:spPr>
          <a:xfrm>
            <a:off x="396241" y="277070"/>
            <a:ext cx="10739120" cy="875074"/>
          </a:xfrm>
        </p:spPr>
        <p:txBody>
          <a:bodyPr>
            <a:normAutofit/>
          </a:bodyPr>
          <a:lstStyle/>
          <a:p>
            <a:pPr algn="l"/>
            <a:r>
              <a:rPr lang="es-MX" sz="2300" dirty="0"/>
              <a:t>Recomendaciones por impactos de la pandemia de COVID 19 sobre el DAA</a:t>
            </a:r>
          </a:p>
        </p:txBody>
      </p:sp>
      <p:graphicFrame>
        <p:nvGraphicFramePr>
          <p:cNvPr id="5" name="Marcador de contenido 3">
            <a:extLst>
              <a:ext uri="{FF2B5EF4-FFF2-40B4-BE49-F238E27FC236}">
                <a16:creationId xmlns="" xmlns:a16="http://schemas.microsoft.com/office/drawing/2014/main" id="{7DDC2E94-440D-4CB1-A309-964F53A2D550}"/>
              </a:ext>
            </a:extLst>
          </p:cNvPr>
          <p:cNvGraphicFramePr>
            <a:graphicFrameLocks noGrp="1"/>
          </p:cNvGraphicFramePr>
          <p:nvPr>
            <p:ph idx="1"/>
            <p:extLst>
              <p:ext uri="{D42A27DB-BD31-4B8C-83A1-F6EECF244321}">
                <p14:modId xmlns:p14="http://schemas.microsoft.com/office/powerpoint/2010/main" val="1919856769"/>
              </p:ext>
            </p:extLst>
          </p:nvPr>
        </p:nvGraphicFramePr>
        <p:xfrm>
          <a:off x="401972" y="868680"/>
          <a:ext cx="10896600" cy="58066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342747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1526698"/>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Presentación oda.pptx.potx" id="{CD332F01-3128-42E0-AB92-1A4BCC4B702D}" vid="{493CC4C7-BD1E-41AE-89E9-C749ED651343}"/>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69574DCA5E8CEA4E912B7198CE871E35" ma:contentTypeVersion="13" ma:contentTypeDescription="Creare un nuovo documento." ma:contentTypeScope="" ma:versionID="859e25f02032943d6c78fa49a375f49d">
  <xsd:schema xmlns:xsd="http://www.w3.org/2001/XMLSchema" xmlns:xs="http://www.w3.org/2001/XMLSchema" xmlns:p="http://schemas.microsoft.com/office/2006/metadata/properties" xmlns:ns3="8c2680b1-8717-4e17-af8a-c3c5948a3503" xmlns:ns4="3c9ac98d-36e3-464e-9a3d-571690e2b8cf" targetNamespace="http://schemas.microsoft.com/office/2006/metadata/properties" ma:root="true" ma:fieldsID="745b9142f29a0f3b6ba24a32d1432f24" ns3:_="" ns4:_="">
    <xsd:import namespace="8c2680b1-8717-4e17-af8a-c3c5948a3503"/>
    <xsd:import namespace="3c9ac98d-36e3-464e-9a3d-571690e2b8cf"/>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DateTaken" minOccurs="0"/>
                <xsd:element ref="ns4:MediaServiceOCR" minOccurs="0"/>
                <xsd:element ref="ns4:MediaServiceLocation"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c2680b1-8717-4e17-af8a-c3c5948a3503" elementFormDefault="qualified">
    <xsd:import namespace="http://schemas.microsoft.com/office/2006/documentManagement/types"/>
    <xsd:import namespace="http://schemas.microsoft.com/office/infopath/2007/PartnerControls"/>
    <xsd:element name="SharedWithUsers" ma:index="8" nillable="true" ma:displayName="Condivis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Condiviso con dettagli" ma:internalName="SharedWithDetails" ma:readOnly="true">
      <xsd:simpleType>
        <xsd:restriction base="dms:Note">
          <xsd:maxLength value="255"/>
        </xsd:restriction>
      </xsd:simpleType>
    </xsd:element>
    <xsd:element name="SharingHintHash" ma:index="10" nillable="true" ma:displayName="Hash suggerimento condivisione"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c9ac98d-36e3-464e-9a3d-571690e2b8cf"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Location" ma:index="16" nillable="true" ma:displayName="MediaServic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E0EEFF4-CFAF-4EFD-9D21-A00AF9C5EE1C}">
  <ds:schemaRefs>
    <ds:schemaRef ds:uri="http://schemas.microsoft.com/sharepoint/v3/contenttype/forms"/>
  </ds:schemaRefs>
</ds:datastoreItem>
</file>

<file path=customXml/itemProps2.xml><?xml version="1.0" encoding="utf-8"?>
<ds:datastoreItem xmlns:ds="http://schemas.openxmlformats.org/officeDocument/2006/customXml" ds:itemID="{5BCDD318-1496-4E70-84E5-F768A79A1BF7}">
  <ds:schemaRefs>
    <ds:schemaRef ds:uri="http://schemas.microsoft.com/office/2006/metadata/properties"/>
    <ds:schemaRef ds:uri="http://schemas.microsoft.com/office/infopath/2007/PartnerControls"/>
    <ds:schemaRef ds:uri="http://schemas.microsoft.com/office/2006/documentManagement/types"/>
    <ds:schemaRef ds:uri="http://purl.org/dc/dcmitype/"/>
    <ds:schemaRef ds:uri="8c2680b1-8717-4e17-af8a-c3c5948a3503"/>
    <ds:schemaRef ds:uri="http://schemas.openxmlformats.org/package/2006/metadata/core-properties"/>
    <ds:schemaRef ds:uri="http://purl.org/dc/elements/1.1/"/>
    <ds:schemaRef ds:uri="http://www.w3.org/XML/1998/namespace"/>
    <ds:schemaRef ds:uri="http://purl.org/dc/terms/"/>
    <ds:schemaRef ds:uri="3c9ac98d-36e3-464e-9a3d-571690e2b8cf"/>
  </ds:schemaRefs>
</ds:datastoreItem>
</file>

<file path=customXml/itemProps3.xml><?xml version="1.0" encoding="utf-8"?>
<ds:datastoreItem xmlns:ds="http://schemas.openxmlformats.org/officeDocument/2006/customXml" ds:itemID="{23B761D7-D61F-4B3E-AC9E-88C9AC78A2D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c2680b1-8717-4e17-af8a-c3c5948a3503"/>
    <ds:schemaRef ds:uri="3c9ac98d-36e3-464e-9a3d-571690e2b8c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Presentación oda.pptx</Template>
  <TotalTime>935</TotalTime>
  <Words>2746</Words>
  <Application>Microsoft Office PowerPoint</Application>
  <PresentationFormat>Personalizado</PresentationFormat>
  <Paragraphs>238</Paragraphs>
  <Slides>19</Slides>
  <Notes>0</Notes>
  <HiddenSlides>0</HiddenSlides>
  <MMClips>0</MMClips>
  <ScaleCrop>false</ScaleCrop>
  <HeadingPairs>
    <vt:vector size="4" baseType="variant">
      <vt:variant>
        <vt:lpstr>Tema</vt:lpstr>
      </vt:variant>
      <vt:variant>
        <vt:i4>2</vt:i4>
      </vt:variant>
      <vt:variant>
        <vt:lpstr>Títulos de diapositiva</vt:lpstr>
      </vt:variant>
      <vt:variant>
        <vt:i4>19</vt:i4>
      </vt:variant>
    </vt:vector>
  </HeadingPairs>
  <TitlesOfParts>
    <vt:vector size="21" baseType="lpstr">
      <vt:lpstr>Tema de Office</vt:lpstr>
      <vt:lpstr>1_Tema de Office</vt:lpstr>
      <vt:lpstr>X Encuentro Regional del Observatorio del Derecho a la Alimentación de América Latina y El Caribe</vt:lpstr>
      <vt:lpstr>Objetivos y metodología de la investigación</vt:lpstr>
      <vt:lpstr>Indicadores y su cumplimiento mediante normativa nacional</vt:lpstr>
      <vt:lpstr>Valoración de políticas. Recepción del derecho</vt:lpstr>
      <vt:lpstr>Valoración de políticas. Capacidades estatales</vt:lpstr>
      <vt:lpstr>Estándares y entidades encargadas del DAA en México</vt:lpstr>
      <vt:lpstr>Capacidades institucionales del Estado Mexicano para el DAA - Contexto presupuestal</vt:lpstr>
      <vt:lpstr>Mecanismos para principios transversales del DAA en México</vt:lpstr>
      <vt:lpstr>Presentación de PowerPoint</vt:lpstr>
      <vt:lpstr>Presentación de PowerPoint</vt:lpstr>
      <vt:lpstr>Presentación de PowerPoint</vt:lpstr>
      <vt:lpstr>Indicadores de seguridad alimentaria, nutrición y salud México vs. el mundo y región de ALC (2018)</vt:lpstr>
      <vt:lpstr>Presentación de PowerPoint</vt:lpstr>
      <vt:lpstr>Síntesis de la evaluación</vt:lpstr>
      <vt:lpstr> Síntesis de la evaluación cualitativa del derecho a la alimentación adecuada en México, 2013-2018 </vt:lpstr>
      <vt:lpstr>Síntesis de la evaluación cuantitativa del derecho a la alimentación adecuada en México, 2013-2018</vt:lpstr>
      <vt:lpstr>Buenas prácticas para la operacionalización de recomendaciones para el derecho a la alimentación adecuada</vt:lpstr>
      <vt:lpstr>Recomendaciones por impactos de la pandemia de COVID 19 sobre el DAA</vt:lpstr>
      <vt:lpstr>Presentación de PowerPoint</vt:lpstr>
    </vt:vector>
  </TitlesOfParts>
  <Company>FAO of the UN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Laura Elisa Pérez;Ivet Pérez</dc:creator>
  <cp:lastModifiedBy>Laura Elisa</cp:lastModifiedBy>
  <cp:revision>97</cp:revision>
  <dcterms:created xsi:type="dcterms:W3CDTF">2019-08-20T18:59:33Z</dcterms:created>
  <dcterms:modified xsi:type="dcterms:W3CDTF">2021-09-03T15:29:52Z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0x01010069574DCA5E8CEA4E912B7198CE871E35</vt:lpwstr>
  </property>
</Properties>
</file>