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57" r:id="rId3"/>
    <p:sldId id="258" r:id="rId4"/>
    <p:sldId id="267" r:id="rId5"/>
    <p:sldId id="261" r:id="rId6"/>
    <p:sldId id="262" r:id="rId7"/>
    <p:sldId id="259" r:id="rId8"/>
    <p:sldId id="263" r:id="rId9"/>
    <p:sldId id="264" r:id="rId10"/>
    <p:sldId id="268" r:id="rId11"/>
    <p:sldId id="270" r:id="rId12"/>
    <p:sldId id="271" r:id="rId13"/>
    <p:sldId id="272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4" autoAdjust="0"/>
    <p:restoredTop sz="94660"/>
  </p:normalViewPr>
  <p:slideViewPr>
    <p:cSldViewPr snapToGrid="0">
      <p:cViewPr varScale="1">
        <p:scale>
          <a:sx n="86" d="100"/>
          <a:sy n="86" d="100"/>
        </p:scale>
        <p:origin x="422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88B268-F30B-49F0-AF2B-B4AB11FCF9C1}" type="doc">
      <dgm:prSet loTypeId="urn:microsoft.com/office/officeart/2005/8/layout/radial5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0E06D59E-3E48-452F-8F6B-662E408297F2}">
      <dgm:prSet phldrT="[Texto]" custT="1"/>
      <dgm:spPr/>
      <dgm:t>
        <a:bodyPr/>
        <a:lstStyle/>
        <a:p>
          <a:r>
            <a:rPr lang="es-ES" sz="1400" dirty="0">
              <a:latin typeface="+mn-lt"/>
            </a:rPr>
            <a:t>UNIDAD PRODUC-TIVA FAMILIAR</a:t>
          </a:r>
        </a:p>
      </dgm:t>
    </dgm:pt>
    <dgm:pt modelId="{04E1A10D-D0E6-477F-8E88-EFAF4EF9A25A}" type="parTrans" cxnId="{1E02A528-E280-4C9D-BBA6-8A98713FDC28}">
      <dgm:prSet/>
      <dgm:spPr/>
      <dgm:t>
        <a:bodyPr/>
        <a:lstStyle/>
        <a:p>
          <a:endParaRPr lang="es-ES"/>
        </a:p>
      </dgm:t>
    </dgm:pt>
    <dgm:pt modelId="{C536B698-63EE-46FE-B972-B80C8D1B45E1}" type="sibTrans" cxnId="{1E02A528-E280-4C9D-BBA6-8A98713FDC28}">
      <dgm:prSet/>
      <dgm:spPr/>
      <dgm:t>
        <a:bodyPr/>
        <a:lstStyle/>
        <a:p>
          <a:endParaRPr lang="es-ES"/>
        </a:p>
      </dgm:t>
    </dgm:pt>
    <dgm:pt modelId="{C47371F2-87C9-40AA-AB4F-BB2A8684A113}">
      <dgm:prSet phldrT="[Texto]" custT="1"/>
      <dgm:spPr/>
      <dgm:t>
        <a:bodyPr/>
        <a:lstStyle/>
        <a:p>
          <a:r>
            <a:rPr lang="es-ES" sz="1400" dirty="0">
              <a:latin typeface="+mn-lt"/>
            </a:rPr>
            <a:t>MINIFUN-DIO</a:t>
          </a:r>
        </a:p>
      </dgm:t>
    </dgm:pt>
    <dgm:pt modelId="{91EA4089-1CD4-4A18-ADE6-06DF6938B1C9}" type="parTrans" cxnId="{A1F849EB-A7C6-4A80-B832-DD47A33B8663}">
      <dgm:prSet custT="1"/>
      <dgm:spPr/>
      <dgm:t>
        <a:bodyPr/>
        <a:lstStyle/>
        <a:p>
          <a:endParaRPr lang="es-ES" sz="1400"/>
        </a:p>
      </dgm:t>
    </dgm:pt>
    <dgm:pt modelId="{03881F5F-3873-4245-82E7-2A752BC77611}" type="sibTrans" cxnId="{A1F849EB-A7C6-4A80-B832-DD47A33B8663}">
      <dgm:prSet/>
      <dgm:spPr/>
      <dgm:t>
        <a:bodyPr/>
        <a:lstStyle/>
        <a:p>
          <a:endParaRPr lang="es-ES"/>
        </a:p>
      </dgm:t>
    </dgm:pt>
    <dgm:pt modelId="{5861E24D-0EC6-4B95-B1AA-A2D71B668DD2}">
      <dgm:prSet phldrT="[Texto]" custT="1"/>
      <dgm:spPr/>
      <dgm:t>
        <a:bodyPr/>
        <a:lstStyle/>
        <a:p>
          <a:r>
            <a:rPr lang="es-ES" sz="1400" dirty="0">
              <a:latin typeface="+mn-lt"/>
            </a:rPr>
            <a:t>FALTA DE RIEGO SOSTENIDO</a:t>
          </a:r>
        </a:p>
      </dgm:t>
    </dgm:pt>
    <dgm:pt modelId="{B3E0A2C9-1072-4845-A638-6C8F3FDE763E}" type="parTrans" cxnId="{44CB3AB4-F7B3-43AC-B97C-2DFFB51927C3}">
      <dgm:prSet custT="1"/>
      <dgm:spPr/>
      <dgm:t>
        <a:bodyPr/>
        <a:lstStyle/>
        <a:p>
          <a:endParaRPr lang="es-ES" sz="1400"/>
        </a:p>
      </dgm:t>
    </dgm:pt>
    <dgm:pt modelId="{EE82791D-8DCB-414B-869C-F5BA6E3FD1A9}" type="sibTrans" cxnId="{44CB3AB4-F7B3-43AC-B97C-2DFFB51927C3}">
      <dgm:prSet/>
      <dgm:spPr/>
      <dgm:t>
        <a:bodyPr/>
        <a:lstStyle/>
        <a:p>
          <a:endParaRPr lang="es-ES"/>
        </a:p>
      </dgm:t>
    </dgm:pt>
    <dgm:pt modelId="{733D0943-F164-4CAD-86F7-1ACAD73A08E5}">
      <dgm:prSet phldrT="[Texto]" custT="1"/>
      <dgm:spPr/>
      <dgm:t>
        <a:bodyPr/>
        <a:lstStyle/>
        <a:p>
          <a:r>
            <a:rPr lang="es-ES" sz="1400" dirty="0">
              <a:latin typeface="+mn-lt"/>
            </a:rPr>
            <a:t>MIGRACION</a:t>
          </a:r>
        </a:p>
      </dgm:t>
    </dgm:pt>
    <dgm:pt modelId="{C2FE0D77-8267-4F0C-ACEE-F4A52BEFEDC2}" type="parTrans" cxnId="{57F343C4-BD52-4129-82B6-C8B647386C58}">
      <dgm:prSet custT="1"/>
      <dgm:spPr/>
      <dgm:t>
        <a:bodyPr/>
        <a:lstStyle/>
        <a:p>
          <a:endParaRPr lang="es-ES" sz="1400"/>
        </a:p>
      </dgm:t>
    </dgm:pt>
    <dgm:pt modelId="{D50903D2-410B-489A-8BC0-E5AF0B8CEAE1}" type="sibTrans" cxnId="{57F343C4-BD52-4129-82B6-C8B647386C58}">
      <dgm:prSet/>
      <dgm:spPr/>
      <dgm:t>
        <a:bodyPr/>
        <a:lstStyle/>
        <a:p>
          <a:endParaRPr lang="es-ES"/>
        </a:p>
      </dgm:t>
    </dgm:pt>
    <dgm:pt modelId="{8C4E438E-078B-4E22-B339-BDCF2C6B8773}">
      <dgm:prSet phldrT="[Texto]" custT="1"/>
      <dgm:spPr/>
      <dgm:t>
        <a:bodyPr/>
        <a:lstStyle/>
        <a:p>
          <a:r>
            <a:rPr lang="es-ES" sz="1400" dirty="0">
              <a:latin typeface="+mn-lt"/>
            </a:rPr>
            <a:t>SUBENCION A LA ECONOMIA URBANA</a:t>
          </a:r>
        </a:p>
      </dgm:t>
    </dgm:pt>
    <dgm:pt modelId="{041FFBE1-E8BC-49DA-AA46-F87EEB3B90BC}" type="parTrans" cxnId="{3A5B440C-E4D9-49CC-99E1-51F0D8B6BF02}">
      <dgm:prSet custT="1"/>
      <dgm:spPr/>
      <dgm:t>
        <a:bodyPr/>
        <a:lstStyle/>
        <a:p>
          <a:endParaRPr lang="es-ES" sz="1400"/>
        </a:p>
      </dgm:t>
    </dgm:pt>
    <dgm:pt modelId="{2243B1FC-CEA0-497E-9073-44ED363A1B4D}" type="sibTrans" cxnId="{3A5B440C-E4D9-49CC-99E1-51F0D8B6BF02}">
      <dgm:prSet/>
      <dgm:spPr/>
      <dgm:t>
        <a:bodyPr/>
        <a:lstStyle/>
        <a:p>
          <a:endParaRPr lang="es-ES"/>
        </a:p>
      </dgm:t>
    </dgm:pt>
    <dgm:pt modelId="{EB576A41-48B7-4500-B6AF-0C2F0B0B6BFF}">
      <dgm:prSet phldrT="[Texto]" custT="1"/>
      <dgm:spPr/>
      <dgm:t>
        <a:bodyPr/>
        <a:lstStyle/>
        <a:p>
          <a:r>
            <a:rPr lang="es-ES" sz="1400" dirty="0">
              <a:latin typeface="+mn-lt"/>
            </a:rPr>
            <a:t>FALTA DE TECNOLOGIA</a:t>
          </a:r>
        </a:p>
      </dgm:t>
    </dgm:pt>
    <dgm:pt modelId="{46E98EA0-9AD3-484B-8AD3-93AC0C282248}" type="parTrans" cxnId="{9100D66D-1ED8-4F2F-8E84-0368E21EE958}">
      <dgm:prSet custT="1"/>
      <dgm:spPr/>
      <dgm:t>
        <a:bodyPr/>
        <a:lstStyle/>
        <a:p>
          <a:endParaRPr lang="es-ES" sz="1400"/>
        </a:p>
      </dgm:t>
    </dgm:pt>
    <dgm:pt modelId="{647D5F50-8F71-4C7D-8188-C1306CC61C15}" type="sibTrans" cxnId="{9100D66D-1ED8-4F2F-8E84-0368E21EE958}">
      <dgm:prSet/>
      <dgm:spPr/>
      <dgm:t>
        <a:bodyPr/>
        <a:lstStyle/>
        <a:p>
          <a:endParaRPr lang="es-ES"/>
        </a:p>
      </dgm:t>
    </dgm:pt>
    <dgm:pt modelId="{607BDA1B-2037-42A1-AD84-8E61E53EEAAC}">
      <dgm:prSet phldrT="[Texto]" custT="1"/>
      <dgm:spPr/>
      <dgm:t>
        <a:bodyPr/>
        <a:lstStyle/>
        <a:p>
          <a:r>
            <a:rPr lang="es-ES" sz="1400" dirty="0">
              <a:latin typeface="+mn-lt"/>
            </a:rPr>
            <a:t>AUTOEXPLOTA-CION</a:t>
          </a:r>
        </a:p>
      </dgm:t>
    </dgm:pt>
    <dgm:pt modelId="{498CD3EC-5B30-40E9-B4F6-91AADC146AB7}" type="parTrans" cxnId="{F0C14E4B-1A35-473D-93AE-C1E16557EAB5}">
      <dgm:prSet custT="1"/>
      <dgm:spPr/>
      <dgm:t>
        <a:bodyPr/>
        <a:lstStyle/>
        <a:p>
          <a:endParaRPr lang="es-ES" sz="1400"/>
        </a:p>
      </dgm:t>
    </dgm:pt>
    <dgm:pt modelId="{369518B6-A7F6-4A22-8CE8-6FD6391FA112}" type="sibTrans" cxnId="{F0C14E4B-1A35-473D-93AE-C1E16557EAB5}">
      <dgm:prSet/>
      <dgm:spPr/>
      <dgm:t>
        <a:bodyPr/>
        <a:lstStyle/>
        <a:p>
          <a:endParaRPr lang="es-ES"/>
        </a:p>
      </dgm:t>
    </dgm:pt>
    <dgm:pt modelId="{C42AF86B-99C8-49F9-A1AA-1A1E4D08E445}">
      <dgm:prSet phldrT="[Texto]" custT="1"/>
      <dgm:spPr/>
      <dgm:t>
        <a:bodyPr/>
        <a:lstStyle/>
        <a:p>
          <a:r>
            <a:rPr lang="es-ES" sz="1400" dirty="0">
              <a:latin typeface="+mn-lt"/>
            </a:rPr>
            <a:t>PRODUCCION DIRIGIDA AL AUTOCONSUMO</a:t>
          </a:r>
        </a:p>
      </dgm:t>
    </dgm:pt>
    <dgm:pt modelId="{E29C3974-2EBE-4CFF-B181-D15BDC38F4F5}" type="parTrans" cxnId="{818A7E03-FDC2-47F7-964C-82CA6F8735DF}">
      <dgm:prSet custT="1"/>
      <dgm:spPr/>
      <dgm:t>
        <a:bodyPr/>
        <a:lstStyle/>
        <a:p>
          <a:endParaRPr lang="es-ES" sz="1400"/>
        </a:p>
      </dgm:t>
    </dgm:pt>
    <dgm:pt modelId="{E332B4CA-EDC3-459B-8D63-71E18539DA4C}" type="sibTrans" cxnId="{818A7E03-FDC2-47F7-964C-82CA6F8735DF}">
      <dgm:prSet/>
      <dgm:spPr/>
      <dgm:t>
        <a:bodyPr/>
        <a:lstStyle/>
        <a:p>
          <a:endParaRPr lang="es-ES"/>
        </a:p>
      </dgm:t>
    </dgm:pt>
    <dgm:pt modelId="{CF740095-3045-49CF-A876-B60C37F8D69A}">
      <dgm:prSet phldrT="[Texto]" custT="1"/>
      <dgm:spPr/>
      <dgm:t>
        <a:bodyPr/>
        <a:lstStyle/>
        <a:p>
          <a:r>
            <a:rPr lang="es-ES" sz="1400" dirty="0">
              <a:latin typeface="+mn-lt"/>
            </a:rPr>
            <a:t>INACCE-SIBILIDAD A LA BANCA</a:t>
          </a:r>
        </a:p>
      </dgm:t>
    </dgm:pt>
    <dgm:pt modelId="{64F730BE-CC1D-4479-940F-2848F6A51965}" type="parTrans" cxnId="{76AAC249-3464-49D6-9C65-4DEF7790C653}">
      <dgm:prSet custT="1"/>
      <dgm:spPr/>
      <dgm:t>
        <a:bodyPr/>
        <a:lstStyle/>
        <a:p>
          <a:endParaRPr lang="es-ES" sz="1400"/>
        </a:p>
      </dgm:t>
    </dgm:pt>
    <dgm:pt modelId="{4FEB7EF7-F307-4B15-9F30-79141283DF03}" type="sibTrans" cxnId="{76AAC249-3464-49D6-9C65-4DEF7790C653}">
      <dgm:prSet/>
      <dgm:spPr/>
      <dgm:t>
        <a:bodyPr/>
        <a:lstStyle/>
        <a:p>
          <a:endParaRPr lang="es-ES"/>
        </a:p>
      </dgm:t>
    </dgm:pt>
    <dgm:pt modelId="{AB058E5D-982F-4D3C-A971-39BBB1DD4C71}">
      <dgm:prSet phldrT="[Texto]" custT="1"/>
      <dgm:spPr/>
      <dgm:t>
        <a:bodyPr/>
        <a:lstStyle/>
        <a:p>
          <a:r>
            <a:rPr lang="es-ES" sz="1200" dirty="0">
              <a:latin typeface="+mn-lt"/>
            </a:rPr>
            <a:t>COSTOS PRECAPITALISTAS</a:t>
          </a:r>
        </a:p>
      </dgm:t>
    </dgm:pt>
    <dgm:pt modelId="{01A83D10-1480-4E1D-BE10-9A73A1CEE4E9}" type="parTrans" cxnId="{5BCC77B8-0466-4FBB-BE5A-8A2C6E5ACF93}">
      <dgm:prSet custT="1"/>
      <dgm:spPr/>
      <dgm:t>
        <a:bodyPr/>
        <a:lstStyle/>
        <a:p>
          <a:endParaRPr lang="es-ES" sz="1400"/>
        </a:p>
      </dgm:t>
    </dgm:pt>
    <dgm:pt modelId="{8506F7E9-3B28-4DCB-9270-841CBE263343}" type="sibTrans" cxnId="{5BCC77B8-0466-4FBB-BE5A-8A2C6E5ACF93}">
      <dgm:prSet/>
      <dgm:spPr/>
      <dgm:t>
        <a:bodyPr/>
        <a:lstStyle/>
        <a:p>
          <a:endParaRPr lang="es-ES"/>
        </a:p>
      </dgm:t>
    </dgm:pt>
    <dgm:pt modelId="{9370DC43-03ED-4752-BC52-0FDCF26DE02A}" type="pres">
      <dgm:prSet presAssocID="{9988B268-F30B-49F0-AF2B-B4AB11FCF9C1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7007ACC-F438-4254-AC1F-6C8BBD1716DB}" type="pres">
      <dgm:prSet presAssocID="{0E06D59E-3E48-452F-8F6B-662E408297F2}" presName="centerShape" presStyleLbl="node0" presStyleIdx="0" presStyleCnt="1" custScaleX="119132" custScaleY="122420"/>
      <dgm:spPr/>
    </dgm:pt>
    <dgm:pt modelId="{AF7E6262-6F0F-43CC-95B4-F67620D03AAB}" type="pres">
      <dgm:prSet presAssocID="{91EA4089-1CD4-4A18-ADE6-06DF6938B1C9}" presName="parTrans" presStyleLbl="sibTrans2D1" presStyleIdx="0" presStyleCnt="9"/>
      <dgm:spPr/>
    </dgm:pt>
    <dgm:pt modelId="{3BE59B7B-A559-4156-8FF4-A1D367AABFED}" type="pres">
      <dgm:prSet presAssocID="{91EA4089-1CD4-4A18-ADE6-06DF6938B1C9}" presName="connectorText" presStyleLbl="sibTrans2D1" presStyleIdx="0" presStyleCnt="9"/>
      <dgm:spPr/>
    </dgm:pt>
    <dgm:pt modelId="{E8136492-F157-4DB3-B98F-8DA471A72F66}" type="pres">
      <dgm:prSet presAssocID="{C47371F2-87C9-40AA-AB4F-BB2A8684A113}" presName="node" presStyleLbl="node1" presStyleIdx="0" presStyleCnt="9" custScaleX="106069" custScaleY="73696" custRadScaleRad="100000" custRadScaleInc="1">
        <dgm:presLayoutVars>
          <dgm:bulletEnabled val="1"/>
        </dgm:presLayoutVars>
      </dgm:prSet>
      <dgm:spPr/>
    </dgm:pt>
    <dgm:pt modelId="{665DBDE7-F139-40C9-8600-1E9155810EB0}" type="pres">
      <dgm:prSet presAssocID="{498CD3EC-5B30-40E9-B4F6-91AADC146AB7}" presName="parTrans" presStyleLbl="sibTrans2D1" presStyleIdx="1" presStyleCnt="9"/>
      <dgm:spPr/>
    </dgm:pt>
    <dgm:pt modelId="{050217CC-32B2-4DD7-BAB1-E0BC1D16887F}" type="pres">
      <dgm:prSet presAssocID="{498CD3EC-5B30-40E9-B4F6-91AADC146AB7}" presName="connectorText" presStyleLbl="sibTrans2D1" presStyleIdx="1" presStyleCnt="9"/>
      <dgm:spPr/>
    </dgm:pt>
    <dgm:pt modelId="{67E121E0-0092-477A-9BA2-D49C6D6F437B}" type="pres">
      <dgm:prSet presAssocID="{607BDA1B-2037-42A1-AD84-8E61E53EEAAC}" presName="node" presStyleLbl="node1" presStyleIdx="1" presStyleCnt="9" custScaleX="189897" custScaleY="64983" custRadScaleRad="101767" custRadScaleInc="6545">
        <dgm:presLayoutVars>
          <dgm:bulletEnabled val="1"/>
        </dgm:presLayoutVars>
      </dgm:prSet>
      <dgm:spPr/>
    </dgm:pt>
    <dgm:pt modelId="{C74D80F2-791D-43A6-8956-B230CB42C794}" type="pres">
      <dgm:prSet presAssocID="{46E98EA0-9AD3-484B-8AD3-93AC0C282248}" presName="parTrans" presStyleLbl="sibTrans2D1" presStyleIdx="2" presStyleCnt="9"/>
      <dgm:spPr/>
    </dgm:pt>
    <dgm:pt modelId="{0C36F3F0-D7B7-4313-B8A9-0B71C987AFE4}" type="pres">
      <dgm:prSet presAssocID="{46E98EA0-9AD3-484B-8AD3-93AC0C282248}" presName="connectorText" presStyleLbl="sibTrans2D1" presStyleIdx="2" presStyleCnt="9"/>
      <dgm:spPr/>
    </dgm:pt>
    <dgm:pt modelId="{2425CBA6-860B-4420-90CB-5AFE6CBB0A8B}" type="pres">
      <dgm:prSet presAssocID="{EB576A41-48B7-4500-B6AF-0C2F0B0B6BFF}" presName="node" presStyleLbl="node1" presStyleIdx="2" presStyleCnt="9" custScaleX="126210" custScaleY="71461" custRadScaleRad="103340" custRadScaleInc="-16257">
        <dgm:presLayoutVars>
          <dgm:bulletEnabled val="1"/>
        </dgm:presLayoutVars>
      </dgm:prSet>
      <dgm:spPr/>
    </dgm:pt>
    <dgm:pt modelId="{339BA59F-5C20-4E86-A893-D61DBD225BA9}" type="pres">
      <dgm:prSet presAssocID="{B3E0A2C9-1072-4845-A638-6C8F3FDE763E}" presName="parTrans" presStyleLbl="sibTrans2D1" presStyleIdx="3" presStyleCnt="9"/>
      <dgm:spPr/>
    </dgm:pt>
    <dgm:pt modelId="{1098D022-8932-4680-8B7F-64DC448A8790}" type="pres">
      <dgm:prSet presAssocID="{B3E0A2C9-1072-4845-A638-6C8F3FDE763E}" presName="connectorText" presStyleLbl="sibTrans2D1" presStyleIdx="3" presStyleCnt="9"/>
      <dgm:spPr/>
    </dgm:pt>
    <dgm:pt modelId="{254E2FBD-BA73-4389-B801-73489E86BE5C}" type="pres">
      <dgm:prSet presAssocID="{5861E24D-0EC6-4B95-B1AA-A2D71B668DD2}" presName="node" presStyleLbl="node1" presStyleIdx="3" presStyleCnt="9" custScaleX="153252" custScaleY="85633">
        <dgm:presLayoutVars>
          <dgm:bulletEnabled val="1"/>
        </dgm:presLayoutVars>
      </dgm:prSet>
      <dgm:spPr/>
    </dgm:pt>
    <dgm:pt modelId="{F3761A85-A078-4869-97EB-4BE42011729D}" type="pres">
      <dgm:prSet presAssocID="{C2FE0D77-8267-4F0C-ACEE-F4A52BEFEDC2}" presName="parTrans" presStyleLbl="sibTrans2D1" presStyleIdx="4" presStyleCnt="9"/>
      <dgm:spPr/>
    </dgm:pt>
    <dgm:pt modelId="{6E27C3F3-ECA8-449F-A303-DA0ECD4E039E}" type="pres">
      <dgm:prSet presAssocID="{C2FE0D77-8267-4F0C-ACEE-F4A52BEFEDC2}" presName="connectorText" presStyleLbl="sibTrans2D1" presStyleIdx="4" presStyleCnt="9"/>
      <dgm:spPr/>
    </dgm:pt>
    <dgm:pt modelId="{48DD1519-072F-41FD-85A1-333AF6D82E29}" type="pres">
      <dgm:prSet presAssocID="{733D0943-F164-4CAD-86F7-1ACAD73A08E5}" presName="node" presStyleLbl="node1" presStyleIdx="4" presStyleCnt="9" custScaleX="142485" custScaleY="63358" custRadScaleRad="102067" custRadScaleInc="-29853">
        <dgm:presLayoutVars>
          <dgm:bulletEnabled val="1"/>
        </dgm:presLayoutVars>
      </dgm:prSet>
      <dgm:spPr/>
    </dgm:pt>
    <dgm:pt modelId="{85D5AC9C-4DFE-401F-8BD4-F4723C612E88}" type="pres">
      <dgm:prSet presAssocID="{041FFBE1-E8BC-49DA-AA46-F87EEB3B90BC}" presName="parTrans" presStyleLbl="sibTrans2D1" presStyleIdx="5" presStyleCnt="9"/>
      <dgm:spPr/>
    </dgm:pt>
    <dgm:pt modelId="{4AE2D571-2CBD-4DF8-BD7B-4AC292C360BA}" type="pres">
      <dgm:prSet presAssocID="{041FFBE1-E8BC-49DA-AA46-F87EEB3B90BC}" presName="connectorText" presStyleLbl="sibTrans2D1" presStyleIdx="5" presStyleCnt="9"/>
      <dgm:spPr/>
    </dgm:pt>
    <dgm:pt modelId="{30121EF3-746A-49F4-ACBA-4B868841F417}" type="pres">
      <dgm:prSet presAssocID="{8C4E438E-078B-4E22-B339-BDCF2C6B8773}" presName="node" presStyleLbl="node1" presStyleIdx="5" presStyleCnt="9" custScaleX="145538">
        <dgm:presLayoutVars>
          <dgm:bulletEnabled val="1"/>
        </dgm:presLayoutVars>
      </dgm:prSet>
      <dgm:spPr/>
    </dgm:pt>
    <dgm:pt modelId="{D615C7F2-2600-4B3D-8129-A77BEF6C7746}" type="pres">
      <dgm:prSet presAssocID="{E29C3974-2EBE-4CFF-B181-D15BDC38F4F5}" presName="parTrans" presStyleLbl="sibTrans2D1" presStyleIdx="6" presStyleCnt="9"/>
      <dgm:spPr/>
    </dgm:pt>
    <dgm:pt modelId="{8F337A24-E759-4ECE-A5E9-0E0C67C0717F}" type="pres">
      <dgm:prSet presAssocID="{E29C3974-2EBE-4CFF-B181-D15BDC38F4F5}" presName="connectorText" presStyleLbl="sibTrans2D1" presStyleIdx="6" presStyleCnt="9"/>
      <dgm:spPr/>
    </dgm:pt>
    <dgm:pt modelId="{0B695BC1-1E41-4B2C-9E77-C8A261A20866}" type="pres">
      <dgm:prSet presAssocID="{C42AF86B-99C8-49F9-A1AA-1A1E4D08E445}" presName="node" presStyleLbl="node1" presStyleIdx="6" presStyleCnt="9" custScaleX="191215" custScaleY="105611">
        <dgm:presLayoutVars>
          <dgm:bulletEnabled val="1"/>
        </dgm:presLayoutVars>
      </dgm:prSet>
      <dgm:spPr/>
    </dgm:pt>
    <dgm:pt modelId="{733FB182-D1BD-4777-B9AA-0E3394A1B8F6}" type="pres">
      <dgm:prSet presAssocID="{64F730BE-CC1D-4479-940F-2848F6A51965}" presName="parTrans" presStyleLbl="sibTrans2D1" presStyleIdx="7" presStyleCnt="9"/>
      <dgm:spPr/>
    </dgm:pt>
    <dgm:pt modelId="{38E24F11-3043-4FB4-9174-77C0C33B0B56}" type="pres">
      <dgm:prSet presAssocID="{64F730BE-CC1D-4479-940F-2848F6A51965}" presName="connectorText" presStyleLbl="sibTrans2D1" presStyleIdx="7" presStyleCnt="9"/>
      <dgm:spPr/>
    </dgm:pt>
    <dgm:pt modelId="{BE4BC343-A8C6-4A2A-A697-3F0961C6AF89}" type="pres">
      <dgm:prSet presAssocID="{CF740095-3045-49CF-A876-B60C37F8D69A}" presName="node" presStyleLbl="node1" presStyleIdx="7" presStyleCnt="9" custScaleX="122780" custRadScaleRad="104314" custRadScaleInc="-9064">
        <dgm:presLayoutVars>
          <dgm:bulletEnabled val="1"/>
        </dgm:presLayoutVars>
      </dgm:prSet>
      <dgm:spPr/>
    </dgm:pt>
    <dgm:pt modelId="{46758EB9-86E8-492C-A234-506C43B8B9B1}" type="pres">
      <dgm:prSet presAssocID="{01A83D10-1480-4E1D-BE10-9A73A1CEE4E9}" presName="parTrans" presStyleLbl="sibTrans2D1" presStyleIdx="8" presStyleCnt="9"/>
      <dgm:spPr/>
    </dgm:pt>
    <dgm:pt modelId="{1E3B0EE2-4067-4D38-B470-8CD708BC399F}" type="pres">
      <dgm:prSet presAssocID="{01A83D10-1480-4E1D-BE10-9A73A1CEE4E9}" presName="connectorText" presStyleLbl="sibTrans2D1" presStyleIdx="8" presStyleCnt="9"/>
      <dgm:spPr/>
    </dgm:pt>
    <dgm:pt modelId="{2101A2E5-0CA5-4D50-8060-8A08A8484711}" type="pres">
      <dgm:prSet presAssocID="{AB058E5D-982F-4D3C-A971-39BBB1DD4C71}" presName="node" presStyleLbl="node1" presStyleIdx="8" presStyleCnt="9" custScaleX="184855" custRadScaleRad="99876" custRadScaleInc="-4464">
        <dgm:presLayoutVars>
          <dgm:bulletEnabled val="1"/>
        </dgm:presLayoutVars>
      </dgm:prSet>
      <dgm:spPr/>
    </dgm:pt>
  </dgm:ptLst>
  <dgm:cxnLst>
    <dgm:cxn modelId="{EBA0EA01-AF6F-495C-9C3A-12223F8A26FE}" type="presOf" srcId="{C2FE0D77-8267-4F0C-ACEE-F4A52BEFEDC2}" destId="{F3761A85-A078-4869-97EB-4BE42011729D}" srcOrd="0" destOrd="0" presId="urn:microsoft.com/office/officeart/2005/8/layout/radial5"/>
    <dgm:cxn modelId="{818A7E03-FDC2-47F7-964C-82CA6F8735DF}" srcId="{0E06D59E-3E48-452F-8F6B-662E408297F2}" destId="{C42AF86B-99C8-49F9-A1AA-1A1E4D08E445}" srcOrd="6" destOrd="0" parTransId="{E29C3974-2EBE-4CFF-B181-D15BDC38F4F5}" sibTransId="{E332B4CA-EDC3-459B-8D63-71E18539DA4C}"/>
    <dgm:cxn modelId="{B4D19105-8401-40A9-9413-C359E2BA5309}" type="presOf" srcId="{E29C3974-2EBE-4CFF-B181-D15BDC38F4F5}" destId="{8F337A24-E759-4ECE-A5E9-0E0C67C0717F}" srcOrd="1" destOrd="0" presId="urn:microsoft.com/office/officeart/2005/8/layout/radial5"/>
    <dgm:cxn modelId="{3A5B440C-E4D9-49CC-99E1-51F0D8B6BF02}" srcId="{0E06D59E-3E48-452F-8F6B-662E408297F2}" destId="{8C4E438E-078B-4E22-B339-BDCF2C6B8773}" srcOrd="5" destOrd="0" parTransId="{041FFBE1-E8BC-49DA-AA46-F87EEB3B90BC}" sibTransId="{2243B1FC-CEA0-497E-9073-44ED363A1B4D}"/>
    <dgm:cxn modelId="{33CCEF11-3C97-4E86-801E-A69A210F90CD}" type="presOf" srcId="{CF740095-3045-49CF-A876-B60C37F8D69A}" destId="{BE4BC343-A8C6-4A2A-A697-3F0961C6AF89}" srcOrd="0" destOrd="0" presId="urn:microsoft.com/office/officeart/2005/8/layout/radial5"/>
    <dgm:cxn modelId="{6CC73A14-F126-46E7-B853-F60A378F609A}" type="presOf" srcId="{9988B268-F30B-49F0-AF2B-B4AB11FCF9C1}" destId="{9370DC43-03ED-4752-BC52-0FDCF26DE02A}" srcOrd="0" destOrd="0" presId="urn:microsoft.com/office/officeart/2005/8/layout/radial5"/>
    <dgm:cxn modelId="{3E29C81E-7A8C-44A6-A4D8-2FF0130D8471}" type="presOf" srcId="{B3E0A2C9-1072-4845-A638-6C8F3FDE763E}" destId="{1098D022-8932-4680-8B7F-64DC448A8790}" srcOrd="1" destOrd="0" presId="urn:microsoft.com/office/officeart/2005/8/layout/radial5"/>
    <dgm:cxn modelId="{864F6D25-4DDB-4353-B229-0C456FA23828}" type="presOf" srcId="{C42AF86B-99C8-49F9-A1AA-1A1E4D08E445}" destId="{0B695BC1-1E41-4B2C-9E77-C8A261A20866}" srcOrd="0" destOrd="0" presId="urn:microsoft.com/office/officeart/2005/8/layout/radial5"/>
    <dgm:cxn modelId="{1E02A528-E280-4C9D-BBA6-8A98713FDC28}" srcId="{9988B268-F30B-49F0-AF2B-B4AB11FCF9C1}" destId="{0E06D59E-3E48-452F-8F6B-662E408297F2}" srcOrd="0" destOrd="0" parTransId="{04E1A10D-D0E6-477F-8E88-EFAF4EF9A25A}" sibTransId="{C536B698-63EE-46FE-B972-B80C8D1B45E1}"/>
    <dgm:cxn modelId="{AB89D129-6442-4B37-A3B8-1BED9A375E14}" type="presOf" srcId="{E29C3974-2EBE-4CFF-B181-D15BDC38F4F5}" destId="{D615C7F2-2600-4B3D-8129-A77BEF6C7746}" srcOrd="0" destOrd="0" presId="urn:microsoft.com/office/officeart/2005/8/layout/radial5"/>
    <dgm:cxn modelId="{0F02BD3C-2996-4DD0-B4E9-99FEB64A9A07}" type="presOf" srcId="{EB576A41-48B7-4500-B6AF-0C2F0B0B6BFF}" destId="{2425CBA6-860B-4420-90CB-5AFE6CBB0A8B}" srcOrd="0" destOrd="0" presId="urn:microsoft.com/office/officeart/2005/8/layout/radial5"/>
    <dgm:cxn modelId="{C6694867-78A2-41C2-8CE9-D0B8EA50E1EB}" type="presOf" srcId="{607BDA1B-2037-42A1-AD84-8E61E53EEAAC}" destId="{67E121E0-0092-477A-9BA2-D49C6D6F437B}" srcOrd="0" destOrd="0" presId="urn:microsoft.com/office/officeart/2005/8/layout/radial5"/>
    <dgm:cxn modelId="{76AAC249-3464-49D6-9C65-4DEF7790C653}" srcId="{0E06D59E-3E48-452F-8F6B-662E408297F2}" destId="{CF740095-3045-49CF-A876-B60C37F8D69A}" srcOrd="7" destOrd="0" parTransId="{64F730BE-CC1D-4479-940F-2848F6A51965}" sibTransId="{4FEB7EF7-F307-4B15-9F30-79141283DF03}"/>
    <dgm:cxn modelId="{F0C14E4B-1A35-473D-93AE-C1E16557EAB5}" srcId="{0E06D59E-3E48-452F-8F6B-662E408297F2}" destId="{607BDA1B-2037-42A1-AD84-8E61E53EEAAC}" srcOrd="1" destOrd="0" parTransId="{498CD3EC-5B30-40E9-B4F6-91AADC146AB7}" sibTransId="{369518B6-A7F6-4A22-8CE8-6FD6391FA112}"/>
    <dgm:cxn modelId="{9100D66D-1ED8-4F2F-8E84-0368E21EE958}" srcId="{0E06D59E-3E48-452F-8F6B-662E408297F2}" destId="{EB576A41-48B7-4500-B6AF-0C2F0B0B6BFF}" srcOrd="2" destOrd="0" parTransId="{46E98EA0-9AD3-484B-8AD3-93AC0C282248}" sibTransId="{647D5F50-8F71-4C7D-8188-C1306CC61C15}"/>
    <dgm:cxn modelId="{FA7E7E55-5A9B-4A45-A106-884BAFDD7920}" type="presOf" srcId="{01A83D10-1480-4E1D-BE10-9A73A1CEE4E9}" destId="{1E3B0EE2-4067-4D38-B470-8CD708BC399F}" srcOrd="1" destOrd="0" presId="urn:microsoft.com/office/officeart/2005/8/layout/radial5"/>
    <dgm:cxn modelId="{DE727276-AC42-45AC-99BC-453B283F6BE2}" type="presOf" srcId="{0E06D59E-3E48-452F-8F6B-662E408297F2}" destId="{37007ACC-F438-4254-AC1F-6C8BBD1716DB}" srcOrd="0" destOrd="0" presId="urn:microsoft.com/office/officeart/2005/8/layout/radial5"/>
    <dgm:cxn modelId="{9B2AE977-0872-4E12-85F7-2EF29F161061}" type="presOf" srcId="{5861E24D-0EC6-4B95-B1AA-A2D71B668DD2}" destId="{254E2FBD-BA73-4389-B801-73489E86BE5C}" srcOrd="0" destOrd="0" presId="urn:microsoft.com/office/officeart/2005/8/layout/radial5"/>
    <dgm:cxn modelId="{E286C978-46EA-4645-B569-DEFD59ECAA91}" type="presOf" srcId="{B3E0A2C9-1072-4845-A638-6C8F3FDE763E}" destId="{339BA59F-5C20-4E86-A893-D61DBD225BA9}" srcOrd="0" destOrd="0" presId="urn:microsoft.com/office/officeart/2005/8/layout/radial5"/>
    <dgm:cxn modelId="{B13D1884-7402-4CDA-8812-17A5D2857189}" type="presOf" srcId="{01A83D10-1480-4E1D-BE10-9A73A1CEE4E9}" destId="{46758EB9-86E8-492C-A234-506C43B8B9B1}" srcOrd="0" destOrd="0" presId="urn:microsoft.com/office/officeart/2005/8/layout/radial5"/>
    <dgm:cxn modelId="{B6102D8E-5462-4711-902C-074492960C3C}" type="presOf" srcId="{C47371F2-87C9-40AA-AB4F-BB2A8684A113}" destId="{E8136492-F157-4DB3-B98F-8DA471A72F66}" srcOrd="0" destOrd="0" presId="urn:microsoft.com/office/officeart/2005/8/layout/radial5"/>
    <dgm:cxn modelId="{878FF691-4D63-4C2E-8460-D3A68FA7FB08}" type="presOf" srcId="{041FFBE1-E8BC-49DA-AA46-F87EEB3B90BC}" destId="{4AE2D571-2CBD-4DF8-BD7B-4AC292C360BA}" srcOrd="1" destOrd="0" presId="urn:microsoft.com/office/officeart/2005/8/layout/radial5"/>
    <dgm:cxn modelId="{8C6CBA95-8433-4A2A-B832-219604EBADD7}" type="presOf" srcId="{AB058E5D-982F-4D3C-A971-39BBB1DD4C71}" destId="{2101A2E5-0CA5-4D50-8060-8A08A8484711}" srcOrd="0" destOrd="0" presId="urn:microsoft.com/office/officeart/2005/8/layout/radial5"/>
    <dgm:cxn modelId="{A86E3797-4D4C-4404-998D-01F9C941624E}" type="presOf" srcId="{498CD3EC-5B30-40E9-B4F6-91AADC146AB7}" destId="{050217CC-32B2-4DD7-BAB1-E0BC1D16887F}" srcOrd="1" destOrd="0" presId="urn:microsoft.com/office/officeart/2005/8/layout/radial5"/>
    <dgm:cxn modelId="{FF2F229B-6CDC-407F-A0BE-12065B728237}" type="presOf" srcId="{498CD3EC-5B30-40E9-B4F6-91AADC146AB7}" destId="{665DBDE7-F139-40C9-8600-1E9155810EB0}" srcOrd="0" destOrd="0" presId="urn:microsoft.com/office/officeart/2005/8/layout/radial5"/>
    <dgm:cxn modelId="{8475B1A3-E866-42CB-9CEF-E88AB5B94EFB}" type="presOf" srcId="{64F730BE-CC1D-4479-940F-2848F6A51965}" destId="{733FB182-D1BD-4777-B9AA-0E3394A1B8F6}" srcOrd="0" destOrd="0" presId="urn:microsoft.com/office/officeart/2005/8/layout/radial5"/>
    <dgm:cxn modelId="{1B1518A9-9250-441D-9EEE-8784F65206B4}" type="presOf" srcId="{64F730BE-CC1D-4479-940F-2848F6A51965}" destId="{38E24F11-3043-4FB4-9174-77C0C33B0B56}" srcOrd="1" destOrd="0" presId="urn:microsoft.com/office/officeart/2005/8/layout/radial5"/>
    <dgm:cxn modelId="{FAF1BEA9-3FDD-4511-86AA-2EC9DAAB42AD}" type="presOf" srcId="{46E98EA0-9AD3-484B-8AD3-93AC0C282248}" destId="{C74D80F2-791D-43A6-8956-B230CB42C794}" srcOrd="0" destOrd="0" presId="urn:microsoft.com/office/officeart/2005/8/layout/radial5"/>
    <dgm:cxn modelId="{F97E0EAB-D330-432C-B170-058F42EBE001}" type="presOf" srcId="{91EA4089-1CD4-4A18-ADE6-06DF6938B1C9}" destId="{AF7E6262-6F0F-43CC-95B4-F67620D03AAB}" srcOrd="0" destOrd="0" presId="urn:microsoft.com/office/officeart/2005/8/layout/radial5"/>
    <dgm:cxn modelId="{44CB3AB4-F7B3-43AC-B97C-2DFFB51927C3}" srcId="{0E06D59E-3E48-452F-8F6B-662E408297F2}" destId="{5861E24D-0EC6-4B95-B1AA-A2D71B668DD2}" srcOrd="3" destOrd="0" parTransId="{B3E0A2C9-1072-4845-A638-6C8F3FDE763E}" sibTransId="{EE82791D-8DCB-414B-869C-F5BA6E3FD1A9}"/>
    <dgm:cxn modelId="{5BCC77B8-0466-4FBB-BE5A-8A2C6E5ACF93}" srcId="{0E06D59E-3E48-452F-8F6B-662E408297F2}" destId="{AB058E5D-982F-4D3C-A971-39BBB1DD4C71}" srcOrd="8" destOrd="0" parTransId="{01A83D10-1480-4E1D-BE10-9A73A1CEE4E9}" sibTransId="{8506F7E9-3B28-4DCB-9270-841CBE263343}"/>
    <dgm:cxn modelId="{57F343C4-BD52-4129-82B6-C8B647386C58}" srcId="{0E06D59E-3E48-452F-8F6B-662E408297F2}" destId="{733D0943-F164-4CAD-86F7-1ACAD73A08E5}" srcOrd="4" destOrd="0" parTransId="{C2FE0D77-8267-4F0C-ACEE-F4A52BEFEDC2}" sibTransId="{D50903D2-410B-489A-8BC0-E5AF0B8CEAE1}"/>
    <dgm:cxn modelId="{1D90F0C4-1A46-4201-A499-1B72DC6E2E7D}" type="presOf" srcId="{91EA4089-1CD4-4A18-ADE6-06DF6938B1C9}" destId="{3BE59B7B-A559-4156-8FF4-A1D367AABFED}" srcOrd="1" destOrd="0" presId="urn:microsoft.com/office/officeart/2005/8/layout/radial5"/>
    <dgm:cxn modelId="{5362B4CB-45C2-4FC0-9E3D-245EC3842359}" type="presOf" srcId="{46E98EA0-9AD3-484B-8AD3-93AC0C282248}" destId="{0C36F3F0-D7B7-4313-B8A9-0B71C987AFE4}" srcOrd="1" destOrd="0" presId="urn:microsoft.com/office/officeart/2005/8/layout/radial5"/>
    <dgm:cxn modelId="{6DA776D6-89C1-4ED7-B7B6-628A592550A7}" type="presOf" srcId="{C2FE0D77-8267-4F0C-ACEE-F4A52BEFEDC2}" destId="{6E27C3F3-ECA8-449F-A303-DA0ECD4E039E}" srcOrd="1" destOrd="0" presId="urn:microsoft.com/office/officeart/2005/8/layout/radial5"/>
    <dgm:cxn modelId="{EFA983EA-0482-46F5-B2D7-F86AF0EFD729}" type="presOf" srcId="{041FFBE1-E8BC-49DA-AA46-F87EEB3B90BC}" destId="{85D5AC9C-4DFE-401F-8BD4-F4723C612E88}" srcOrd="0" destOrd="0" presId="urn:microsoft.com/office/officeart/2005/8/layout/radial5"/>
    <dgm:cxn modelId="{A1F849EB-A7C6-4A80-B832-DD47A33B8663}" srcId="{0E06D59E-3E48-452F-8F6B-662E408297F2}" destId="{C47371F2-87C9-40AA-AB4F-BB2A8684A113}" srcOrd="0" destOrd="0" parTransId="{91EA4089-1CD4-4A18-ADE6-06DF6938B1C9}" sibTransId="{03881F5F-3873-4245-82E7-2A752BC77611}"/>
    <dgm:cxn modelId="{23C148F0-FEEB-4E16-B62E-48BF411B9530}" type="presOf" srcId="{733D0943-F164-4CAD-86F7-1ACAD73A08E5}" destId="{48DD1519-072F-41FD-85A1-333AF6D82E29}" srcOrd="0" destOrd="0" presId="urn:microsoft.com/office/officeart/2005/8/layout/radial5"/>
    <dgm:cxn modelId="{445861FC-F3BA-4B22-8F4B-09770CD48EDA}" type="presOf" srcId="{8C4E438E-078B-4E22-B339-BDCF2C6B8773}" destId="{30121EF3-746A-49F4-ACBA-4B868841F417}" srcOrd="0" destOrd="0" presId="urn:microsoft.com/office/officeart/2005/8/layout/radial5"/>
    <dgm:cxn modelId="{150E8258-9DAD-4887-9BC2-31BE32F564AE}" type="presParOf" srcId="{9370DC43-03ED-4752-BC52-0FDCF26DE02A}" destId="{37007ACC-F438-4254-AC1F-6C8BBD1716DB}" srcOrd="0" destOrd="0" presId="urn:microsoft.com/office/officeart/2005/8/layout/radial5"/>
    <dgm:cxn modelId="{E81DE760-F2D1-4489-A7C9-C5EA8D20E4FF}" type="presParOf" srcId="{9370DC43-03ED-4752-BC52-0FDCF26DE02A}" destId="{AF7E6262-6F0F-43CC-95B4-F67620D03AAB}" srcOrd="1" destOrd="0" presId="urn:microsoft.com/office/officeart/2005/8/layout/radial5"/>
    <dgm:cxn modelId="{0120E23D-6337-4295-A991-28A41019A8A8}" type="presParOf" srcId="{AF7E6262-6F0F-43CC-95B4-F67620D03AAB}" destId="{3BE59B7B-A559-4156-8FF4-A1D367AABFED}" srcOrd="0" destOrd="0" presId="urn:microsoft.com/office/officeart/2005/8/layout/radial5"/>
    <dgm:cxn modelId="{CE87B212-BCE3-411E-831A-4FDF54C31DC6}" type="presParOf" srcId="{9370DC43-03ED-4752-BC52-0FDCF26DE02A}" destId="{E8136492-F157-4DB3-B98F-8DA471A72F66}" srcOrd="2" destOrd="0" presId="urn:microsoft.com/office/officeart/2005/8/layout/radial5"/>
    <dgm:cxn modelId="{6C5C638B-D1C5-4102-9BE3-5886509456DC}" type="presParOf" srcId="{9370DC43-03ED-4752-BC52-0FDCF26DE02A}" destId="{665DBDE7-F139-40C9-8600-1E9155810EB0}" srcOrd="3" destOrd="0" presId="urn:microsoft.com/office/officeart/2005/8/layout/radial5"/>
    <dgm:cxn modelId="{FFEAD43C-E5F6-4396-BE36-EC99269D623C}" type="presParOf" srcId="{665DBDE7-F139-40C9-8600-1E9155810EB0}" destId="{050217CC-32B2-4DD7-BAB1-E0BC1D16887F}" srcOrd="0" destOrd="0" presId="urn:microsoft.com/office/officeart/2005/8/layout/radial5"/>
    <dgm:cxn modelId="{F06EAFAC-5012-403C-A012-78CA2E4A0F6F}" type="presParOf" srcId="{9370DC43-03ED-4752-BC52-0FDCF26DE02A}" destId="{67E121E0-0092-477A-9BA2-D49C6D6F437B}" srcOrd="4" destOrd="0" presId="urn:microsoft.com/office/officeart/2005/8/layout/radial5"/>
    <dgm:cxn modelId="{B65919AE-B4C6-4D2D-BAA9-75E86D588E03}" type="presParOf" srcId="{9370DC43-03ED-4752-BC52-0FDCF26DE02A}" destId="{C74D80F2-791D-43A6-8956-B230CB42C794}" srcOrd="5" destOrd="0" presId="urn:microsoft.com/office/officeart/2005/8/layout/radial5"/>
    <dgm:cxn modelId="{DD3F1062-D220-4E49-BC27-51C47CF681BB}" type="presParOf" srcId="{C74D80F2-791D-43A6-8956-B230CB42C794}" destId="{0C36F3F0-D7B7-4313-B8A9-0B71C987AFE4}" srcOrd="0" destOrd="0" presId="urn:microsoft.com/office/officeart/2005/8/layout/radial5"/>
    <dgm:cxn modelId="{BAA2D454-8B11-401B-A777-BD0A1A0C8B42}" type="presParOf" srcId="{9370DC43-03ED-4752-BC52-0FDCF26DE02A}" destId="{2425CBA6-860B-4420-90CB-5AFE6CBB0A8B}" srcOrd="6" destOrd="0" presId="urn:microsoft.com/office/officeart/2005/8/layout/radial5"/>
    <dgm:cxn modelId="{F351C8D2-BDC4-4A31-A7A6-B24D9E91F07A}" type="presParOf" srcId="{9370DC43-03ED-4752-BC52-0FDCF26DE02A}" destId="{339BA59F-5C20-4E86-A893-D61DBD225BA9}" srcOrd="7" destOrd="0" presId="urn:microsoft.com/office/officeart/2005/8/layout/radial5"/>
    <dgm:cxn modelId="{8BC9997D-677D-4E3A-822A-48ECB48BA28B}" type="presParOf" srcId="{339BA59F-5C20-4E86-A893-D61DBD225BA9}" destId="{1098D022-8932-4680-8B7F-64DC448A8790}" srcOrd="0" destOrd="0" presId="urn:microsoft.com/office/officeart/2005/8/layout/radial5"/>
    <dgm:cxn modelId="{5441DEAD-6EB6-42E4-B721-6F55BB1F8894}" type="presParOf" srcId="{9370DC43-03ED-4752-BC52-0FDCF26DE02A}" destId="{254E2FBD-BA73-4389-B801-73489E86BE5C}" srcOrd="8" destOrd="0" presId="urn:microsoft.com/office/officeart/2005/8/layout/radial5"/>
    <dgm:cxn modelId="{C1922DB5-503B-4872-8BDE-0D1772182393}" type="presParOf" srcId="{9370DC43-03ED-4752-BC52-0FDCF26DE02A}" destId="{F3761A85-A078-4869-97EB-4BE42011729D}" srcOrd="9" destOrd="0" presId="urn:microsoft.com/office/officeart/2005/8/layout/radial5"/>
    <dgm:cxn modelId="{E7356050-EBAB-4AE1-9D68-6851FFD8D8F7}" type="presParOf" srcId="{F3761A85-A078-4869-97EB-4BE42011729D}" destId="{6E27C3F3-ECA8-449F-A303-DA0ECD4E039E}" srcOrd="0" destOrd="0" presId="urn:microsoft.com/office/officeart/2005/8/layout/radial5"/>
    <dgm:cxn modelId="{AF6A9E5D-7A58-4A5D-85B1-52D99337F03C}" type="presParOf" srcId="{9370DC43-03ED-4752-BC52-0FDCF26DE02A}" destId="{48DD1519-072F-41FD-85A1-333AF6D82E29}" srcOrd="10" destOrd="0" presId="urn:microsoft.com/office/officeart/2005/8/layout/radial5"/>
    <dgm:cxn modelId="{B27002E3-2381-412F-B16F-C21AECFAB64D}" type="presParOf" srcId="{9370DC43-03ED-4752-BC52-0FDCF26DE02A}" destId="{85D5AC9C-4DFE-401F-8BD4-F4723C612E88}" srcOrd="11" destOrd="0" presId="urn:microsoft.com/office/officeart/2005/8/layout/radial5"/>
    <dgm:cxn modelId="{D1902CC8-3253-4BCB-9E94-D1E769486FD1}" type="presParOf" srcId="{85D5AC9C-4DFE-401F-8BD4-F4723C612E88}" destId="{4AE2D571-2CBD-4DF8-BD7B-4AC292C360BA}" srcOrd="0" destOrd="0" presId="urn:microsoft.com/office/officeart/2005/8/layout/radial5"/>
    <dgm:cxn modelId="{8E64904F-4185-4F8E-8C29-8BE3B84859BB}" type="presParOf" srcId="{9370DC43-03ED-4752-BC52-0FDCF26DE02A}" destId="{30121EF3-746A-49F4-ACBA-4B868841F417}" srcOrd="12" destOrd="0" presId="urn:microsoft.com/office/officeart/2005/8/layout/radial5"/>
    <dgm:cxn modelId="{A06D0F52-2356-4D0C-865B-9CCF5CF212D0}" type="presParOf" srcId="{9370DC43-03ED-4752-BC52-0FDCF26DE02A}" destId="{D615C7F2-2600-4B3D-8129-A77BEF6C7746}" srcOrd="13" destOrd="0" presId="urn:microsoft.com/office/officeart/2005/8/layout/radial5"/>
    <dgm:cxn modelId="{2EC88223-27EC-4AC0-BFD0-F02C9F995064}" type="presParOf" srcId="{D615C7F2-2600-4B3D-8129-A77BEF6C7746}" destId="{8F337A24-E759-4ECE-A5E9-0E0C67C0717F}" srcOrd="0" destOrd="0" presId="urn:microsoft.com/office/officeart/2005/8/layout/radial5"/>
    <dgm:cxn modelId="{728DAEB2-8535-48A5-8041-372A36E2BCDD}" type="presParOf" srcId="{9370DC43-03ED-4752-BC52-0FDCF26DE02A}" destId="{0B695BC1-1E41-4B2C-9E77-C8A261A20866}" srcOrd="14" destOrd="0" presId="urn:microsoft.com/office/officeart/2005/8/layout/radial5"/>
    <dgm:cxn modelId="{9B7BE4E8-C6C8-4B29-B8B5-D688173B3C97}" type="presParOf" srcId="{9370DC43-03ED-4752-BC52-0FDCF26DE02A}" destId="{733FB182-D1BD-4777-B9AA-0E3394A1B8F6}" srcOrd="15" destOrd="0" presId="urn:microsoft.com/office/officeart/2005/8/layout/radial5"/>
    <dgm:cxn modelId="{E5574F5A-E5A8-4180-B505-EC6F3A8AAC99}" type="presParOf" srcId="{733FB182-D1BD-4777-B9AA-0E3394A1B8F6}" destId="{38E24F11-3043-4FB4-9174-77C0C33B0B56}" srcOrd="0" destOrd="0" presId="urn:microsoft.com/office/officeart/2005/8/layout/radial5"/>
    <dgm:cxn modelId="{1D6182EC-2BD5-4FFF-BD9D-E660D88FE8F1}" type="presParOf" srcId="{9370DC43-03ED-4752-BC52-0FDCF26DE02A}" destId="{BE4BC343-A8C6-4A2A-A697-3F0961C6AF89}" srcOrd="16" destOrd="0" presId="urn:microsoft.com/office/officeart/2005/8/layout/radial5"/>
    <dgm:cxn modelId="{19103DF0-2423-4A24-91AB-B15D71853587}" type="presParOf" srcId="{9370DC43-03ED-4752-BC52-0FDCF26DE02A}" destId="{46758EB9-86E8-492C-A234-506C43B8B9B1}" srcOrd="17" destOrd="0" presId="urn:microsoft.com/office/officeart/2005/8/layout/radial5"/>
    <dgm:cxn modelId="{A55BB035-B8F9-4A7B-9063-8B060BBFE412}" type="presParOf" srcId="{46758EB9-86E8-492C-A234-506C43B8B9B1}" destId="{1E3B0EE2-4067-4D38-B470-8CD708BC399F}" srcOrd="0" destOrd="0" presId="urn:microsoft.com/office/officeart/2005/8/layout/radial5"/>
    <dgm:cxn modelId="{27E24FEB-A213-4512-9628-B64EF64BCAF9}" type="presParOf" srcId="{9370DC43-03ED-4752-BC52-0FDCF26DE02A}" destId="{2101A2E5-0CA5-4D50-8060-8A08A8484711}" srcOrd="1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007ACC-F438-4254-AC1F-6C8BBD1716DB}">
      <dsp:nvSpPr>
        <dsp:cNvPr id="0" name=""/>
        <dsp:cNvSpPr/>
      </dsp:nvSpPr>
      <dsp:spPr>
        <a:xfrm>
          <a:off x="3479462" y="1939426"/>
          <a:ext cx="1306465" cy="13425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+mn-lt"/>
            </a:rPr>
            <a:t>UNIDAD PRODUC-TIVA FAMILIAR</a:t>
          </a:r>
        </a:p>
      </dsp:txBody>
      <dsp:txXfrm>
        <a:off x="3670789" y="2136034"/>
        <a:ext cx="923811" cy="949307"/>
      </dsp:txXfrm>
    </dsp:sp>
    <dsp:sp modelId="{AF7E6262-6F0F-43CC-95B4-F67620D03AAB}">
      <dsp:nvSpPr>
        <dsp:cNvPr id="0" name=""/>
        <dsp:cNvSpPr/>
      </dsp:nvSpPr>
      <dsp:spPr>
        <a:xfrm rot="16200012">
          <a:off x="3857145" y="1197857"/>
          <a:ext cx="551108" cy="4745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400" kern="1200"/>
        </a:p>
      </dsp:txBody>
      <dsp:txXfrm>
        <a:off x="3928320" y="1363933"/>
        <a:ext cx="408757" cy="284702"/>
      </dsp:txXfrm>
    </dsp:sp>
    <dsp:sp modelId="{E8136492-F157-4DB3-B98F-8DA471A72F66}">
      <dsp:nvSpPr>
        <dsp:cNvPr id="0" name=""/>
        <dsp:cNvSpPr/>
      </dsp:nvSpPr>
      <dsp:spPr>
        <a:xfrm>
          <a:off x="3540582" y="76796"/>
          <a:ext cx="1184241" cy="82280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+mn-lt"/>
            </a:rPr>
            <a:t>MINIFUN-DIO</a:t>
          </a:r>
        </a:p>
      </dsp:txBody>
      <dsp:txXfrm>
        <a:off x="3714010" y="197293"/>
        <a:ext cx="837385" cy="581808"/>
      </dsp:txXfrm>
    </dsp:sp>
    <dsp:sp modelId="{665DBDE7-F139-40C9-8600-1E9155810EB0}">
      <dsp:nvSpPr>
        <dsp:cNvPr id="0" name=""/>
        <dsp:cNvSpPr/>
      </dsp:nvSpPr>
      <dsp:spPr>
        <a:xfrm rot="18678540">
          <a:off x="4627552" y="1498441"/>
          <a:ext cx="548176" cy="4745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400" kern="1200"/>
        </a:p>
      </dsp:txBody>
      <dsp:txXfrm>
        <a:off x="4651743" y="1646806"/>
        <a:ext cx="405825" cy="284702"/>
      </dsp:txXfrm>
    </dsp:sp>
    <dsp:sp modelId="{67E121E0-0092-477A-9BA2-D49C6D6F437B}">
      <dsp:nvSpPr>
        <dsp:cNvPr id="0" name=""/>
        <dsp:cNvSpPr/>
      </dsp:nvSpPr>
      <dsp:spPr>
        <a:xfrm>
          <a:off x="4498467" y="625423"/>
          <a:ext cx="2120166" cy="72552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+mn-lt"/>
            </a:rPr>
            <a:t>AUTOEXPLOTA-CION</a:t>
          </a:r>
        </a:p>
      </dsp:txBody>
      <dsp:txXfrm>
        <a:off x="4808958" y="731673"/>
        <a:ext cx="1499184" cy="513023"/>
      </dsp:txXfrm>
    </dsp:sp>
    <dsp:sp modelId="{C74D80F2-791D-43A6-8956-B230CB42C794}">
      <dsp:nvSpPr>
        <dsp:cNvPr id="0" name=""/>
        <dsp:cNvSpPr/>
      </dsp:nvSpPr>
      <dsp:spPr>
        <a:xfrm rot="20804916">
          <a:off x="4949775" y="2126668"/>
          <a:ext cx="461582" cy="4745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400" kern="1200"/>
        </a:p>
      </dsp:txBody>
      <dsp:txXfrm>
        <a:off x="4951619" y="2237440"/>
        <a:ext cx="323107" cy="284702"/>
      </dsp:txXfrm>
    </dsp:sp>
    <dsp:sp modelId="{2425CBA6-860B-4420-90CB-5AFE6CBB0A8B}">
      <dsp:nvSpPr>
        <dsp:cNvPr id="0" name=""/>
        <dsp:cNvSpPr/>
      </dsp:nvSpPr>
      <dsp:spPr>
        <a:xfrm>
          <a:off x="5563119" y="1708987"/>
          <a:ext cx="1409112" cy="79784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+mn-lt"/>
            </a:rPr>
            <a:t>FALTA DE TECNOLOGIA</a:t>
          </a:r>
        </a:p>
      </dsp:txBody>
      <dsp:txXfrm>
        <a:off x="5769479" y="1825829"/>
        <a:ext cx="996392" cy="564165"/>
      </dsp:txXfrm>
    </dsp:sp>
    <dsp:sp modelId="{339BA59F-5C20-4E86-A893-D61DBD225BA9}">
      <dsp:nvSpPr>
        <dsp:cNvPr id="0" name=""/>
        <dsp:cNvSpPr/>
      </dsp:nvSpPr>
      <dsp:spPr>
        <a:xfrm rot="1800000">
          <a:off x="4822784" y="2890872"/>
          <a:ext cx="412274" cy="4745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400" kern="1200"/>
        </a:p>
      </dsp:txBody>
      <dsp:txXfrm>
        <a:off x="4831069" y="2954853"/>
        <a:ext cx="288592" cy="284702"/>
      </dsp:txXfrm>
    </dsp:sp>
    <dsp:sp modelId="{254E2FBD-BA73-4389-B801-73489E86BE5C}">
      <dsp:nvSpPr>
        <dsp:cNvPr id="0" name=""/>
        <dsp:cNvSpPr/>
      </dsp:nvSpPr>
      <dsp:spPr>
        <a:xfrm>
          <a:off x="5115310" y="3193895"/>
          <a:ext cx="1711031" cy="95607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+mn-lt"/>
            </a:rPr>
            <a:t>FALTA DE RIEGO SOSTENIDO</a:t>
          </a:r>
        </a:p>
      </dsp:txBody>
      <dsp:txXfrm>
        <a:off x="5365885" y="3333909"/>
        <a:ext cx="1209881" cy="676049"/>
      </dsp:txXfrm>
    </dsp:sp>
    <dsp:sp modelId="{F3761A85-A078-4869-97EB-4BE42011729D}">
      <dsp:nvSpPr>
        <dsp:cNvPr id="0" name=""/>
        <dsp:cNvSpPr/>
      </dsp:nvSpPr>
      <dsp:spPr>
        <a:xfrm rot="3841764">
          <a:off x="4366462" y="3459506"/>
          <a:ext cx="590511" cy="4745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400" kern="1200"/>
        </a:p>
      </dsp:txBody>
      <dsp:txXfrm>
        <a:off x="4406469" y="3490419"/>
        <a:ext cx="448160" cy="284702"/>
      </dsp:txXfrm>
    </dsp:sp>
    <dsp:sp modelId="{48DD1519-072F-41FD-85A1-333AF6D82E29}">
      <dsp:nvSpPr>
        <dsp:cNvPr id="0" name=""/>
        <dsp:cNvSpPr/>
      </dsp:nvSpPr>
      <dsp:spPr>
        <a:xfrm>
          <a:off x="4285957" y="4204599"/>
          <a:ext cx="1590819" cy="70738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+mn-lt"/>
            </a:rPr>
            <a:t>MIGRACION</a:t>
          </a:r>
        </a:p>
      </dsp:txBody>
      <dsp:txXfrm>
        <a:off x="4518927" y="4308192"/>
        <a:ext cx="1124879" cy="500194"/>
      </dsp:txXfrm>
    </dsp:sp>
    <dsp:sp modelId="{85D5AC9C-4DFE-401F-8BD4-F4723C612E88}">
      <dsp:nvSpPr>
        <dsp:cNvPr id="0" name=""/>
        <dsp:cNvSpPr/>
      </dsp:nvSpPr>
      <dsp:spPr>
        <a:xfrm rot="6600000">
          <a:off x="3525935" y="3401898"/>
          <a:ext cx="464861" cy="4745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400" kern="1200"/>
        </a:p>
      </dsp:txBody>
      <dsp:txXfrm rot="10800000">
        <a:off x="3619513" y="3431275"/>
        <a:ext cx="325403" cy="284702"/>
      </dsp:txXfrm>
    </dsp:sp>
    <dsp:sp modelId="{30121EF3-746A-49F4-ACBA-4B868841F417}">
      <dsp:nvSpPr>
        <dsp:cNvPr id="0" name=""/>
        <dsp:cNvSpPr/>
      </dsp:nvSpPr>
      <dsp:spPr>
        <a:xfrm>
          <a:off x="2594307" y="4046936"/>
          <a:ext cx="1624905" cy="111648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+mn-lt"/>
            </a:rPr>
            <a:t>SUBENCION A LA ECONOMIA URBANA</a:t>
          </a:r>
        </a:p>
      </dsp:txBody>
      <dsp:txXfrm>
        <a:off x="2832269" y="4210441"/>
        <a:ext cx="1148981" cy="789472"/>
      </dsp:txXfrm>
    </dsp:sp>
    <dsp:sp modelId="{D615C7F2-2600-4B3D-8129-A77BEF6C7746}">
      <dsp:nvSpPr>
        <dsp:cNvPr id="0" name=""/>
        <dsp:cNvSpPr/>
      </dsp:nvSpPr>
      <dsp:spPr>
        <a:xfrm rot="9000000">
          <a:off x="3143378" y="2850853"/>
          <a:ext cx="324810" cy="4745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400" kern="1200"/>
        </a:p>
      </dsp:txBody>
      <dsp:txXfrm rot="10800000">
        <a:off x="3234294" y="2921393"/>
        <a:ext cx="227367" cy="284702"/>
      </dsp:txXfrm>
    </dsp:sp>
    <dsp:sp modelId="{0B695BC1-1E41-4B2C-9E77-C8A261A20866}">
      <dsp:nvSpPr>
        <dsp:cNvPr id="0" name=""/>
        <dsp:cNvSpPr/>
      </dsp:nvSpPr>
      <dsp:spPr>
        <a:xfrm>
          <a:off x="1227123" y="3082369"/>
          <a:ext cx="2134881" cy="117912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+mn-lt"/>
            </a:rPr>
            <a:t>PRODUCCION DIRIGIDA AL AUTOCONSUMO</a:t>
          </a:r>
        </a:p>
      </dsp:txBody>
      <dsp:txXfrm>
        <a:off x="1539769" y="3255048"/>
        <a:ext cx="1509589" cy="833770"/>
      </dsp:txXfrm>
    </dsp:sp>
    <dsp:sp modelId="{733FB182-D1BD-4777-B9AA-0E3394A1B8F6}">
      <dsp:nvSpPr>
        <dsp:cNvPr id="0" name=""/>
        <dsp:cNvSpPr/>
      </dsp:nvSpPr>
      <dsp:spPr>
        <a:xfrm rot="11291232">
          <a:off x="2831193" y="2219680"/>
          <a:ext cx="465638" cy="4745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400" kern="1200"/>
        </a:p>
      </dsp:txBody>
      <dsp:txXfrm rot="10800000">
        <a:off x="2970172" y="2324528"/>
        <a:ext cx="325947" cy="284702"/>
      </dsp:txXfrm>
    </dsp:sp>
    <dsp:sp modelId="{BE4BC343-A8C6-4A2A-A697-3F0961C6AF89}">
      <dsp:nvSpPr>
        <dsp:cNvPr id="0" name=""/>
        <dsp:cNvSpPr/>
      </dsp:nvSpPr>
      <dsp:spPr>
        <a:xfrm>
          <a:off x="1255797" y="1737148"/>
          <a:ext cx="1370816" cy="111648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+mn-lt"/>
            </a:rPr>
            <a:t>INACCE-SIBILIDAD A LA BANCA</a:t>
          </a:r>
        </a:p>
      </dsp:txBody>
      <dsp:txXfrm>
        <a:off x="1456548" y="1900653"/>
        <a:ext cx="969314" cy="789472"/>
      </dsp:txXfrm>
    </dsp:sp>
    <dsp:sp modelId="{46758EB9-86E8-492C-A234-506C43B8B9B1}">
      <dsp:nvSpPr>
        <dsp:cNvPr id="0" name=""/>
        <dsp:cNvSpPr/>
      </dsp:nvSpPr>
      <dsp:spPr>
        <a:xfrm rot="13746432">
          <a:off x="3239552" y="1583162"/>
          <a:ext cx="417520" cy="4745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400" kern="1200"/>
        </a:p>
      </dsp:txBody>
      <dsp:txXfrm rot="10800000">
        <a:off x="3343179" y="1725406"/>
        <a:ext cx="292264" cy="284702"/>
      </dsp:txXfrm>
    </dsp:sp>
    <dsp:sp modelId="{2101A2E5-0CA5-4D50-8060-8A08A8484711}">
      <dsp:nvSpPr>
        <dsp:cNvPr id="0" name=""/>
        <dsp:cNvSpPr/>
      </dsp:nvSpPr>
      <dsp:spPr>
        <a:xfrm>
          <a:off x="1713002" y="449970"/>
          <a:ext cx="2063873" cy="111648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latin typeface="+mn-lt"/>
            </a:rPr>
            <a:t>COSTOS PRECAPITALISTAS</a:t>
          </a:r>
        </a:p>
      </dsp:txBody>
      <dsp:txXfrm>
        <a:off x="2015249" y="613475"/>
        <a:ext cx="1459379" cy="7894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6198795" y="-21511"/>
            <a:ext cx="46736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11154" y="2708476"/>
            <a:ext cx="4417807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11154" y="4421081"/>
            <a:ext cx="4413071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318325" y="1516829"/>
            <a:ext cx="28448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9AB3A824-1A51-4B26-AD58-A6D8E14F6C04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071360" y="5719967"/>
            <a:ext cx="3775456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98795" y="5719967"/>
            <a:ext cx="858221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194" y="2900830"/>
            <a:ext cx="8849957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8194" y="4267201"/>
            <a:ext cx="8849956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89888" y="2313432"/>
            <a:ext cx="4559808" cy="349300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313431"/>
            <a:ext cx="4559808" cy="349300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2815" y="2316009"/>
            <a:ext cx="407619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8961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82450" y="2316010"/>
            <a:ext cx="4074289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536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7859" y="856527"/>
            <a:ext cx="4120587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9777" y="2657435"/>
            <a:ext cx="4406096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5456" y="4136994"/>
            <a:ext cx="4398379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2565" y="2660904"/>
            <a:ext cx="4401312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0278" y="693795"/>
            <a:ext cx="4479497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2841" y="4133089"/>
            <a:ext cx="4400764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1030147"/>
            <a:ext cx="1979271" cy="4780344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04395" y="1030147"/>
            <a:ext cx="7231605" cy="47803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406400" y="0"/>
            <a:ext cx="13243109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609600" y="333488"/>
            <a:ext cx="109728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6081656" y="-21511"/>
            <a:ext cx="4905488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91320" y="1027664"/>
            <a:ext cx="9366325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91323" y="2323652"/>
            <a:ext cx="9036423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6517" y="22449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3CBC1C18-307B-4F68-A007-B5B542270E8D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88597" y="5852161"/>
            <a:ext cx="46695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98795" y="224492"/>
            <a:ext cx="17762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E14F85-4DB7-47BF-96F2-F3BBAE0130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11154" y="2485292"/>
            <a:ext cx="4417807" cy="1925344"/>
          </a:xfrm>
        </p:spPr>
        <p:txBody>
          <a:bodyPr>
            <a:normAutofit fontScale="90000"/>
          </a:bodyPr>
          <a:lstStyle/>
          <a:p>
            <a:pPr algn="ctr"/>
            <a:br>
              <a:rPr lang="es-ES" sz="2000" b="1" i="1" dirty="0">
                <a:solidFill>
                  <a:schemeClr val="tx1"/>
                </a:solidFill>
              </a:rPr>
            </a:br>
            <a:br>
              <a:rPr lang="es-ES" sz="2000" b="1" i="1" dirty="0">
                <a:solidFill>
                  <a:schemeClr val="tx1"/>
                </a:solidFill>
              </a:rPr>
            </a:br>
            <a:br>
              <a:rPr lang="es-ES" sz="2000" b="1" i="1" dirty="0">
                <a:solidFill>
                  <a:schemeClr val="tx1"/>
                </a:solidFill>
              </a:rPr>
            </a:br>
            <a:br>
              <a:rPr lang="es-ES" sz="2000" b="1" i="1" dirty="0">
                <a:solidFill>
                  <a:schemeClr val="tx1"/>
                </a:solidFill>
              </a:rPr>
            </a:br>
            <a:r>
              <a:rPr lang="es-ES" sz="2000" b="1" i="1" dirty="0">
                <a:solidFill>
                  <a:schemeClr val="tx1"/>
                </a:solidFill>
              </a:rPr>
              <a:t>PRODUCCION FAMILIAR CAMPESINA EN EL ÁREA METROPOLITANA DE LA CIUDAD DE LA PAZ</a:t>
            </a:r>
            <a:br>
              <a:rPr lang="es-ES" sz="2000" b="1" i="1" dirty="0">
                <a:solidFill>
                  <a:schemeClr val="tx1"/>
                </a:solidFill>
              </a:rPr>
            </a:br>
            <a:br>
              <a:rPr lang="es-ES" sz="2000" b="1" i="1" dirty="0">
                <a:solidFill>
                  <a:schemeClr val="tx1"/>
                </a:solidFill>
              </a:rPr>
            </a:br>
            <a:r>
              <a:rPr lang="es-ES" sz="2000" b="1" i="1" dirty="0">
                <a:solidFill>
                  <a:schemeClr val="tx1"/>
                </a:solidFill>
                <a:latin typeface="+mn-lt"/>
              </a:rPr>
              <a:t>PONENTE: ROBERTO LAURA BARRÓN</a:t>
            </a:r>
            <a:br>
              <a:rPr lang="es-ES" sz="2000" b="1" i="1" dirty="0">
                <a:solidFill>
                  <a:schemeClr val="tx1"/>
                </a:solidFill>
                <a:latin typeface="+mn-lt"/>
              </a:rPr>
            </a:br>
            <a:r>
              <a:rPr lang="es-ES" sz="2000" b="1" i="1" dirty="0">
                <a:solidFill>
                  <a:schemeClr val="tx1"/>
                </a:solidFill>
                <a:latin typeface="+mn-lt"/>
              </a:rPr>
              <a:t>  LA PAZ-BOLIVIA</a:t>
            </a:r>
            <a:br>
              <a:rPr lang="es-ES" sz="2000" b="1" i="1" dirty="0">
                <a:solidFill>
                  <a:schemeClr val="tx1"/>
                </a:solidFill>
                <a:latin typeface="+mn-lt"/>
              </a:rPr>
            </a:br>
            <a:r>
              <a:rPr lang="es-ES" sz="2000" b="1" i="1" dirty="0">
                <a:solidFill>
                  <a:schemeClr val="tx1"/>
                </a:solidFill>
                <a:latin typeface="+mn-lt"/>
              </a:rPr>
              <a:t>2021</a:t>
            </a:r>
            <a:endParaRPr lang="es-BO" sz="2000" b="1" i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44D615D-0E34-4C79-B46B-2ECD99665D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72274" y="937846"/>
            <a:ext cx="5357600" cy="1535723"/>
          </a:xfrm>
        </p:spPr>
        <p:txBody>
          <a:bodyPr>
            <a:normAutofit/>
          </a:bodyPr>
          <a:lstStyle/>
          <a:p>
            <a:pPr algn="ctr"/>
            <a:r>
              <a:rPr lang="es-ES" sz="2000" b="1" i="1" dirty="0"/>
              <a:t>UNIVERSIDAD MAYOR DE SAN ANDRES</a:t>
            </a:r>
          </a:p>
          <a:p>
            <a:pPr algn="ctr"/>
            <a:r>
              <a:rPr lang="es-ES" sz="2000" b="1" i="1" dirty="0"/>
              <a:t>FACULTAD DE DERECHO Y CIENCIAS POLITICAS</a:t>
            </a:r>
          </a:p>
          <a:p>
            <a:pPr algn="ctr"/>
            <a:r>
              <a:rPr lang="es-ES" sz="2000" b="1" i="1" dirty="0"/>
              <a:t>CARRERA DE DERECHO</a:t>
            </a:r>
          </a:p>
          <a:p>
            <a:endParaRPr lang="es-B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917" y="304800"/>
            <a:ext cx="1603129" cy="263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917" y="3123144"/>
            <a:ext cx="1547447" cy="2389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1664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255206"/>
          </a:xfrm>
        </p:spPr>
        <p:txBody>
          <a:bodyPr>
            <a:normAutofit fontScale="90000"/>
          </a:bodyPr>
          <a:lstStyle/>
          <a:p>
            <a:r>
              <a:rPr lang="es-ES" dirty="0"/>
              <a:t>INTRODUCCION.</a:t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s-ES" dirty="0"/>
              <a:t>La Agricultura Familiar está amenazada por diversos factores; entre ellos,  el uso de herbicidas como el uso de glifosato; la migración rural-urbana , los cambios socio-culturales que influyen en la transmisión  de conocimientos; la importación de alimentos y el cambio climático. </a:t>
            </a:r>
          </a:p>
          <a:p>
            <a:pPr algn="just"/>
            <a:r>
              <a:rPr lang="es-ES" dirty="0"/>
              <a:t>Mientras se autoriza la biotecnología para ampliar la producción de los agro negocios, soya, azúcar maíz y trigo, los productores familiares exigen mayor apoyo de las autoridades para ampliar la oferta de productores orgánicos.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601" y="490475"/>
            <a:ext cx="1135061" cy="161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6920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91320" y="1027664"/>
            <a:ext cx="9366325" cy="665212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100" dirty="0"/>
              <a:t>REGION METROPOLITANA DE LA PAZ</a:t>
            </a:r>
            <a:r>
              <a:rPr lang="es-ES" dirty="0"/>
              <a:t>.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3"/>
          </p:nvPr>
        </p:nvSpPr>
        <p:spPr>
          <a:xfrm>
            <a:off x="5826369" y="1853677"/>
            <a:ext cx="4511750" cy="4300467"/>
          </a:xfrm>
        </p:spPr>
        <p:txBody>
          <a:bodyPr>
            <a:normAutofit/>
          </a:bodyPr>
          <a:lstStyle/>
          <a:p>
            <a:pPr algn="just"/>
            <a:r>
              <a:rPr lang="es-ES" sz="1400" dirty="0"/>
              <a:t>En este ámbito los municipios contiguos de producción netamente familiar proveen de alimentos a la ciudad de La Paz, y El Alto, como hortalizas, legumbres, tubérculos, frutas, verduras, producción que no abastece, por tanto debe ser abastecido de otras regiones, provincias y municipios. Por ello no existe Seguridad Alimentaria, es dependiente de otras regiones geográficas. Sin embargo el aporte de la economía familiar campesina aproximadamente cubre el  60 % de la canasta familiar urbana. Pobreza que está asociado a la falta de servicios básicos  a  una producción limitada producto del minifundio estructural, en unos casos más que otros.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742" y="1865871"/>
            <a:ext cx="3814642" cy="4300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2961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71445" y="844062"/>
            <a:ext cx="7498693" cy="5205882"/>
          </a:xfrm>
        </p:spPr>
        <p:txBody>
          <a:bodyPr>
            <a:normAutofit/>
          </a:bodyPr>
          <a:lstStyle/>
          <a:p>
            <a:pPr algn="just"/>
            <a:r>
              <a:rPr lang="es-ES" dirty="0"/>
              <a:t>La región metropolitana de La Paz, (RMLP) comprende ocho municipios entre ellos seis de  los ocho  proveen alimentos a los municipios de La Paz y el Alto.</a:t>
            </a:r>
          </a:p>
          <a:p>
            <a:pPr algn="just"/>
            <a:r>
              <a:rPr lang="es-ES" dirty="0"/>
              <a:t>El Alto, La Paz, Laja, Meca paca, Achocalla, Viacha, Palca y Pucarani, constituyen este territorio que forma una región metropolitana, en función a esta región se ha propuesto  un modelo de desarrollo regional sostenible que consolide a este territorio mediante el desarrollo y el potenciamiento de complejos productivos agropecuarios competitivos que integren campo y ciudad.</a:t>
            </a:r>
          </a:p>
          <a:p>
            <a:endParaRPr lang="es-E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331" y="2191483"/>
            <a:ext cx="2447070" cy="325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1060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22586" y="1301262"/>
            <a:ext cx="8647554" cy="5111261"/>
          </a:xfrm>
        </p:spPr>
        <p:txBody>
          <a:bodyPr/>
          <a:lstStyle/>
          <a:p>
            <a:pPr algn="just"/>
            <a:r>
              <a:rPr lang="es-ES" dirty="0"/>
              <a:t>Respecto a la  definición  sobre la </a:t>
            </a:r>
            <a:r>
              <a:rPr lang="es-ES" i="1" dirty="0"/>
              <a:t>agricultura familiar campesina</a:t>
            </a:r>
            <a:r>
              <a:rPr lang="es-ES" dirty="0"/>
              <a:t>, existe una amplia gama de definiciones,  debida a la diversidad de situaciones históricas, sociales, de ecosistemas, formas de producción de cada país o dentro de cada uno de ellos.</a:t>
            </a:r>
          </a:p>
          <a:p>
            <a:pPr algn="just"/>
            <a:r>
              <a:rPr lang="es-ES" dirty="0"/>
              <a:t>Se identifican  criterios en la caracterización de la </a:t>
            </a:r>
            <a:r>
              <a:rPr lang="es-ES" i="1" dirty="0"/>
              <a:t>unidad productiva familiar </a:t>
            </a:r>
            <a:r>
              <a:rPr lang="es-ES" dirty="0"/>
              <a:t>son las siguientes:</a:t>
            </a:r>
          </a:p>
          <a:p>
            <a:pPr algn="ctr">
              <a:buFont typeface="Wingdings" pitchFamily="2" charset="2"/>
              <a:buChar char="v"/>
            </a:pPr>
            <a:r>
              <a:rPr lang="es-ES" dirty="0"/>
              <a:t>Superficie  limitada (MINIFUNDIO).</a:t>
            </a:r>
          </a:p>
          <a:p>
            <a:pPr algn="ctr">
              <a:buFont typeface="Wingdings" pitchFamily="2" charset="2"/>
              <a:buChar char="v"/>
            </a:pPr>
            <a:r>
              <a:rPr lang="es-ES" dirty="0"/>
              <a:t> Agricultura familiar comunitaria (AFC) y otros.</a:t>
            </a:r>
          </a:p>
        </p:txBody>
      </p:sp>
    </p:spTree>
    <p:extLst>
      <p:ext uri="{BB962C8B-B14F-4D97-AF65-F5344CB8AC3E}">
        <p14:creationId xmlns:p14="http://schemas.microsoft.com/office/powerpoint/2010/main" val="2757997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91320" y="1027664"/>
            <a:ext cx="9366325" cy="648736"/>
          </a:xfrm>
        </p:spPr>
        <p:txBody>
          <a:bodyPr>
            <a:normAutofit fontScale="90000"/>
          </a:bodyPr>
          <a:lstStyle/>
          <a:p>
            <a:r>
              <a:rPr lang="es-ES" dirty="0"/>
              <a:t>METODOLOGIA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773599" y="1676400"/>
            <a:ext cx="7796540" cy="4373544"/>
          </a:xfrm>
        </p:spPr>
        <p:txBody>
          <a:bodyPr>
            <a:normAutofit/>
          </a:bodyPr>
          <a:lstStyle/>
          <a:p>
            <a:r>
              <a:rPr lang="es-ES" dirty="0"/>
              <a:t>El trabajo de investigación es un estudio de caso, definida en municipios periurbanos.</a:t>
            </a:r>
          </a:p>
          <a:p>
            <a:r>
              <a:rPr lang="es-ES" dirty="0"/>
              <a:t>El enfoque de la investigación es mixto, tiene un enfoque cuali-cuantitativo.</a:t>
            </a:r>
          </a:p>
          <a:p>
            <a:endParaRPr lang="es-ES" dirty="0"/>
          </a:p>
          <a:p>
            <a:r>
              <a:rPr lang="es-ES" dirty="0"/>
              <a:t>La revisión de documentos, la evaluación de experiencias institucionales afines a la problemática y lograr a través de entrevistas semi-estructuradas la percepción que tienen los actores identificados.</a:t>
            </a:r>
          </a:p>
        </p:txBody>
      </p:sp>
      <p:pic>
        <p:nvPicPr>
          <p:cNvPr id="6" name="5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8246" y="2286000"/>
            <a:ext cx="4583723" cy="33879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22026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0413462"/>
              </p:ext>
            </p:extLst>
          </p:nvPr>
        </p:nvGraphicFramePr>
        <p:xfrm>
          <a:off x="2215662" y="656492"/>
          <a:ext cx="8154621" cy="5240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93425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176955" y="621323"/>
            <a:ext cx="8135814" cy="5181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dirty="0"/>
              <a:t>La agricultura familiar son los pequeños agricultores del altiplano y valles, de los cuales el 20% se encuentra en Cochabamba, 25% en La Paz, 13% en Potosí y el resto en los otros departamentos de Bolivia (INE, 2014).</a:t>
            </a:r>
          </a:p>
          <a:p>
            <a:pPr marL="0" indent="0">
              <a:buNone/>
            </a:pPr>
            <a:r>
              <a:rPr lang="es-ES" dirty="0"/>
              <a:t>La falta de incentivo, inversión, políticas públicas que articulen las cadenas productivas, el cambio climático y sus consecuencias como  sequía o inundaciones,  entre otros dificultan la producción familiar  en Bolivia.</a:t>
            </a:r>
          </a:p>
          <a:p>
            <a:pPr marL="0" indent="0">
              <a:buNone/>
            </a:pPr>
            <a:r>
              <a:rPr lang="es-ES" dirty="0"/>
              <a:t>En la ciudad de La Paz, los pequeños productores campesinos señalan que muchos de ellos, por residir en pueblos y ciudades no pueden “llegar a sus cosechas”, o no pueden “sacarlas” a los mercados por falta de caminos”.  (CEDLA, 2020).</a:t>
            </a:r>
          </a:p>
          <a:p>
            <a:endParaRPr lang="es-ES" dirty="0"/>
          </a:p>
        </p:txBody>
      </p:sp>
      <p:pic>
        <p:nvPicPr>
          <p:cNvPr id="5" name="4 Imagen" descr="C:\Users\PC\Music\IMAGENES\WhatsApp Image 2021-02-07 at 19.57.57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366" y="1268316"/>
            <a:ext cx="2397760" cy="31959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1608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79597" y="445477"/>
            <a:ext cx="9366325" cy="621323"/>
          </a:xfrm>
        </p:spPr>
        <p:txBody>
          <a:bodyPr>
            <a:normAutofit fontScale="90000"/>
          </a:bodyPr>
          <a:lstStyle/>
          <a:p>
            <a:r>
              <a:rPr lang="es-ES" dirty="0"/>
              <a:t>NORMATIVA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3516" y="4594226"/>
            <a:ext cx="2365131" cy="1576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535" y="1154601"/>
            <a:ext cx="5548313" cy="526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434" y="3607169"/>
            <a:ext cx="5548313" cy="216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435" y="1337164"/>
            <a:ext cx="5548313" cy="244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057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308" y="914400"/>
            <a:ext cx="5158153" cy="5034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418" y="811213"/>
            <a:ext cx="2233368" cy="2969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190" y="3919659"/>
            <a:ext cx="3127375" cy="234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2839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83083" y="1277815"/>
            <a:ext cx="7966694" cy="4138247"/>
          </a:xfrm>
        </p:spPr>
        <p:txBody>
          <a:bodyPr/>
          <a:lstStyle/>
          <a:p>
            <a:pPr algn="just"/>
            <a:r>
              <a:rPr lang="es-ES" dirty="0"/>
              <a:t>1.- La ciudad de La Paz es abastecida por los municipios rurales que proveen hortalizas, legumbres y cereales, tubérculos, leche, queso, carnes, vacuna, ovina y porcina.</a:t>
            </a:r>
          </a:p>
          <a:p>
            <a:pPr algn="just"/>
            <a:r>
              <a:rPr lang="es-ES" dirty="0"/>
              <a:t>2.- Los alimentos provienen de Unidades Productivas Familiares de origen campesino.</a:t>
            </a:r>
          </a:p>
          <a:p>
            <a:pPr algn="just"/>
            <a:r>
              <a:rPr lang="es-ES" dirty="0"/>
              <a:t>3.-La agricultura familiar campesina cumbre el 61% de la alimentación nacional; el resto es cubierto por los alimentos que provienen de países como Chile, Argentina, Perú y Brasil.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70" y="2044334"/>
            <a:ext cx="2182813" cy="290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7158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4304CBD-7E15-4C36-8EE0-CDE6EEEDC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1323" y="1272746"/>
            <a:ext cx="9036423" cy="4559883"/>
          </a:xfrm>
        </p:spPr>
        <p:txBody>
          <a:bodyPr/>
          <a:lstStyle/>
          <a:p>
            <a:pPr algn="just"/>
            <a:r>
              <a:rPr lang="es-ES" dirty="0"/>
              <a:t>4.- Lo anterior implica que la Seguridad alimentaria esta en riesgo, consecuentemente, no existe soberanía alimentaria</a:t>
            </a:r>
          </a:p>
          <a:p>
            <a:pPr algn="just"/>
            <a:r>
              <a:rPr lang="es-ES" dirty="0"/>
              <a:t>5.- Las Unidades Productivas Familiares( UFP), se ven afectadas por la baja  rentabilidad, migración, falta de incentivos, contrabando intensiva de los países limítrofes, la falta de riego, tecnología, capital y externalidades medioambientales</a:t>
            </a:r>
          </a:p>
          <a:p>
            <a:pPr algn="just"/>
            <a:r>
              <a:rPr lang="es-ES" dirty="0"/>
              <a:t>6.-La  forma de producción de la economía familiar campesina de carácter limitado condiciona al escaso desarrollo humano.</a:t>
            </a:r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1813284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4859C6F-3AB4-4263-AE41-9367B4348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1323" y="1186250"/>
            <a:ext cx="9036423" cy="4646380"/>
          </a:xfrm>
        </p:spPr>
        <p:txBody>
          <a:bodyPr/>
          <a:lstStyle/>
          <a:p>
            <a:pPr algn="just"/>
            <a:r>
              <a:rPr lang="es-ES" dirty="0"/>
              <a:t>7.- El futuro de la producción familiar campesina es incierto, inclusive me animaría a señalar que esta en proceso de extinción por esta estrategia de sobrevivencia  no llena las expectativas de los agricultores quienes vive en la pobreza por los factores señalados y migran a la ciudad  en busca de mejores oportunidades y dejan a un lado la pequeña agricultura, para emprender nuevas opciones de trabajo como los servicios y el comercio informal, no es casual que el 30 % de la población viva en el campo y el 70 % e las áreas urbanas, con la tendencia de ampliar esta brecha.</a:t>
            </a:r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2412664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77534" y="1312986"/>
            <a:ext cx="7956560" cy="1981200"/>
          </a:xfrm>
        </p:spPr>
        <p:txBody>
          <a:bodyPr>
            <a:normAutofit/>
          </a:bodyPr>
          <a:lstStyle/>
          <a:p>
            <a:pPr algn="ctr"/>
            <a:r>
              <a:rPr lang="es-ES" sz="9600" dirty="0"/>
              <a:t>GRACIAS</a:t>
            </a:r>
            <a:br>
              <a:rPr lang="es-ES" sz="9600" dirty="0"/>
            </a:br>
            <a:r>
              <a:rPr lang="es-ES" sz="2000" i="1" dirty="0">
                <a:latin typeface="Aharoni" pitchFamily="2" charset="-79"/>
                <a:cs typeface="Aharoni" pitchFamily="2" charset="-79"/>
              </a:rPr>
              <a:t>PRODUCCION FAMILIAR PARA LA SOBERANIA ALIMENTARIA</a:t>
            </a:r>
            <a:endParaRPr lang="es-ES" sz="9600" i="1" dirty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8756" y="3814248"/>
            <a:ext cx="1590675" cy="2255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56417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162</TotalTime>
  <Words>917</Words>
  <Application>Microsoft Office PowerPoint</Application>
  <PresentationFormat>Panorámica</PresentationFormat>
  <Paragraphs>42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9" baseType="lpstr">
      <vt:lpstr>Aharoni</vt:lpstr>
      <vt:lpstr>Century Gothic</vt:lpstr>
      <vt:lpstr>Wingdings</vt:lpstr>
      <vt:lpstr>Wingdings 2</vt:lpstr>
      <vt:lpstr>Austin</vt:lpstr>
      <vt:lpstr>    PRODUCCION FAMILIAR CAMPESINA EN EL ÁREA METROPOLITANA DE LA CIUDAD DE LA PAZ  PONENTE: ROBERTO LAURA BARRÓN   LA PAZ-BOLIVIA 2021</vt:lpstr>
      <vt:lpstr>INTRODUCCION. </vt:lpstr>
      <vt:lpstr>REGION METROPOLITANA DE LA PAZ.</vt:lpstr>
      <vt:lpstr>Presentación de PowerPoint</vt:lpstr>
      <vt:lpstr>Presentación de PowerPoint</vt:lpstr>
      <vt:lpstr>METODOLOGIA</vt:lpstr>
      <vt:lpstr>Presentación de PowerPoint</vt:lpstr>
      <vt:lpstr>Presentación de PowerPoint</vt:lpstr>
      <vt:lpstr>NORMATIVA</vt:lpstr>
      <vt:lpstr>Presentación de PowerPoint</vt:lpstr>
      <vt:lpstr>Presentación de PowerPoint</vt:lpstr>
      <vt:lpstr>Presentación de PowerPoint</vt:lpstr>
      <vt:lpstr>Presentación de PowerPoint</vt:lpstr>
      <vt:lpstr>GRACIAS PRODUCCION FAMILIAR PARA LA SOBERANIA ALIMENTARIA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PRODUCCION FAMILIAR CAMPESINA EN EL AREA METROPOLITANA DE LA CIUDAD</dc:title>
  <dc:creator>Teddy Pinedo</dc:creator>
  <cp:lastModifiedBy>Sara Martinez-Cañavate Benitez</cp:lastModifiedBy>
  <cp:revision>10</cp:revision>
  <dcterms:created xsi:type="dcterms:W3CDTF">2021-08-27T15:31:48Z</dcterms:created>
  <dcterms:modified xsi:type="dcterms:W3CDTF">2021-09-15T12:03:12Z</dcterms:modified>
</cp:coreProperties>
</file>