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10" r:id="rId4"/>
  </p:sldMasterIdLst>
  <p:sldIdLst>
    <p:sldId id="256" r:id="rId5"/>
    <p:sldId id="257" r:id="rId6"/>
    <p:sldId id="260" r:id="rId7"/>
    <p:sldId id="262" r:id="rId8"/>
    <p:sldId id="263" r:id="rId9"/>
    <p:sldId id="266" r:id="rId10"/>
    <p:sldId id="265" r:id="rId11"/>
    <p:sldId id="264" r:id="rId12"/>
    <p:sldId id="267" r:id="rId13"/>
    <p:sldId id="268" r:id="rId14"/>
    <p:sldId id="25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50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08"/>
  </p:normalViewPr>
  <p:slideViewPr>
    <p:cSldViewPr snapToGrid="0" snapToObjects="1">
      <p:cViewPr varScale="1">
        <p:scale>
          <a:sx n="86" d="100"/>
          <a:sy n="86" d="100"/>
        </p:scale>
        <p:origin x="5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AA9D81-1E91-4252-ABD5-FE4C7D9FEB5C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19B7AA-66F9-45E6-8750-439354E12FF3}">
      <dgm:prSet phldrT="[Texto]"/>
      <dgm:spPr/>
      <dgm:t>
        <a:bodyPr/>
        <a:lstStyle/>
        <a:p>
          <a:r>
            <a:rPr lang="es-CL" noProof="0" dirty="0"/>
            <a:t>Actores claves</a:t>
          </a:r>
        </a:p>
      </dgm:t>
    </dgm:pt>
    <dgm:pt modelId="{66E7E670-C59A-47E9-816D-D7E18E93406C}" type="parTrans" cxnId="{F20B2EF1-E1CA-4603-9314-3B799E61D2C9}">
      <dgm:prSet/>
      <dgm:spPr/>
      <dgm:t>
        <a:bodyPr/>
        <a:lstStyle/>
        <a:p>
          <a:endParaRPr lang="es-CL" noProof="0" dirty="0"/>
        </a:p>
      </dgm:t>
    </dgm:pt>
    <dgm:pt modelId="{BC5BFB90-F4D2-4970-A375-077561850922}" type="sibTrans" cxnId="{F20B2EF1-E1CA-4603-9314-3B799E61D2C9}">
      <dgm:prSet/>
      <dgm:spPr/>
      <dgm:t>
        <a:bodyPr/>
        <a:lstStyle/>
        <a:p>
          <a:endParaRPr lang="es-CL" noProof="0" dirty="0"/>
        </a:p>
      </dgm:t>
    </dgm:pt>
    <dgm:pt modelId="{8885E9B7-C7C1-4E00-8E30-95CE9E669C6D}">
      <dgm:prSet phldrT="[Texto]"/>
      <dgm:spPr/>
      <dgm:t>
        <a:bodyPr/>
        <a:lstStyle/>
        <a:p>
          <a:r>
            <a:rPr lang="es-CL" noProof="0" dirty="0"/>
            <a:t>Contexto Político y social</a:t>
          </a:r>
        </a:p>
      </dgm:t>
    </dgm:pt>
    <dgm:pt modelId="{7D802BBE-414D-4526-A52E-02DCED48666D}" type="parTrans" cxnId="{BA1570D9-8C32-4669-9B99-B3619D615E47}">
      <dgm:prSet/>
      <dgm:spPr/>
      <dgm:t>
        <a:bodyPr/>
        <a:lstStyle/>
        <a:p>
          <a:endParaRPr lang="es-CL" noProof="0" dirty="0"/>
        </a:p>
      </dgm:t>
    </dgm:pt>
    <dgm:pt modelId="{35A03167-1175-4CBD-BD7B-995CE1C5DE9C}" type="sibTrans" cxnId="{BA1570D9-8C32-4669-9B99-B3619D615E47}">
      <dgm:prSet/>
      <dgm:spPr/>
      <dgm:t>
        <a:bodyPr/>
        <a:lstStyle/>
        <a:p>
          <a:endParaRPr lang="es-CL" noProof="0" dirty="0"/>
        </a:p>
      </dgm:t>
    </dgm:pt>
    <dgm:pt modelId="{B8083239-4B4C-4015-936C-97FAECB970BA}">
      <dgm:prSet phldrT="[Texto]"/>
      <dgm:spPr/>
      <dgm:t>
        <a:bodyPr/>
        <a:lstStyle/>
        <a:p>
          <a:r>
            <a:rPr lang="es-CL" noProof="0" dirty="0"/>
            <a:t>Sistema Alimentario</a:t>
          </a:r>
        </a:p>
      </dgm:t>
    </dgm:pt>
    <dgm:pt modelId="{B92D4E67-C00B-4ED8-AB84-AB5FB7DD4949}" type="parTrans" cxnId="{A32CF0A3-7637-4E13-A863-20C8E6C0CD95}">
      <dgm:prSet/>
      <dgm:spPr/>
      <dgm:t>
        <a:bodyPr/>
        <a:lstStyle/>
        <a:p>
          <a:endParaRPr lang="es-CL" noProof="0" dirty="0"/>
        </a:p>
      </dgm:t>
    </dgm:pt>
    <dgm:pt modelId="{B53A072F-29CC-4314-AEAB-118679370C87}" type="sibTrans" cxnId="{A32CF0A3-7637-4E13-A863-20C8E6C0CD95}">
      <dgm:prSet/>
      <dgm:spPr/>
      <dgm:t>
        <a:bodyPr/>
        <a:lstStyle/>
        <a:p>
          <a:endParaRPr lang="es-CL" noProof="0" dirty="0"/>
        </a:p>
      </dgm:t>
    </dgm:pt>
    <dgm:pt modelId="{4A6E173E-151D-48B7-B0D1-062B2B0F3F4D}">
      <dgm:prSet phldrT="[Texto]"/>
      <dgm:spPr/>
      <dgm:t>
        <a:bodyPr/>
        <a:lstStyle/>
        <a:p>
          <a:r>
            <a:rPr lang="es-CL" noProof="0" dirty="0"/>
            <a:t>Características</a:t>
          </a:r>
        </a:p>
      </dgm:t>
    </dgm:pt>
    <dgm:pt modelId="{D79BC775-827C-4666-989E-968C18A464E6}" type="parTrans" cxnId="{D0D1CEFA-E919-4D8B-9E2F-819EF89FD69C}">
      <dgm:prSet/>
      <dgm:spPr/>
      <dgm:t>
        <a:bodyPr/>
        <a:lstStyle/>
        <a:p>
          <a:endParaRPr lang="es-CL" noProof="0" dirty="0"/>
        </a:p>
      </dgm:t>
    </dgm:pt>
    <dgm:pt modelId="{8EBF6F4F-1442-459D-8A07-48F9AFE592F3}" type="sibTrans" cxnId="{D0D1CEFA-E919-4D8B-9E2F-819EF89FD69C}">
      <dgm:prSet/>
      <dgm:spPr/>
      <dgm:t>
        <a:bodyPr/>
        <a:lstStyle/>
        <a:p>
          <a:endParaRPr lang="es-CL" noProof="0" dirty="0"/>
        </a:p>
      </dgm:t>
    </dgm:pt>
    <dgm:pt modelId="{C3A5DDC9-DFE7-40E8-8B1A-E2DE6316140C}">
      <dgm:prSet phldrT="[Texto]"/>
      <dgm:spPr/>
      <dgm:t>
        <a:bodyPr/>
        <a:lstStyle/>
        <a:p>
          <a:r>
            <a:rPr lang="es-CL" noProof="0" dirty="0"/>
            <a:t>Actores temáticos</a:t>
          </a:r>
        </a:p>
      </dgm:t>
    </dgm:pt>
    <dgm:pt modelId="{5CA6E95A-BB26-4397-93E4-A4375316B011}" type="parTrans" cxnId="{C75CB909-C032-4FB1-A640-6C82A82DA9E9}">
      <dgm:prSet/>
      <dgm:spPr/>
      <dgm:t>
        <a:bodyPr/>
        <a:lstStyle/>
        <a:p>
          <a:endParaRPr lang="es-CL" noProof="0" dirty="0"/>
        </a:p>
      </dgm:t>
    </dgm:pt>
    <dgm:pt modelId="{6731A989-BDA7-41E5-B968-94AD49C4E7C7}" type="sibTrans" cxnId="{C75CB909-C032-4FB1-A640-6C82A82DA9E9}">
      <dgm:prSet/>
      <dgm:spPr/>
      <dgm:t>
        <a:bodyPr/>
        <a:lstStyle/>
        <a:p>
          <a:endParaRPr lang="es-CL" noProof="0" dirty="0"/>
        </a:p>
      </dgm:t>
    </dgm:pt>
    <dgm:pt modelId="{E7257292-7FE4-4C78-9C2F-39E2703A9A2D}">
      <dgm:prSet phldrT="[Texto]"/>
      <dgm:spPr/>
      <dgm:t>
        <a:bodyPr/>
        <a:lstStyle/>
        <a:p>
          <a:r>
            <a:rPr lang="es-CL" noProof="0" dirty="0"/>
            <a:t>DA y Salud</a:t>
          </a:r>
        </a:p>
      </dgm:t>
    </dgm:pt>
    <dgm:pt modelId="{77A67C72-53D3-45A4-8FF2-3B52D6EFB8CC}" type="parTrans" cxnId="{13A43B1B-EA8B-4E5C-9C0D-90DF0DAA299C}">
      <dgm:prSet/>
      <dgm:spPr/>
      <dgm:t>
        <a:bodyPr/>
        <a:lstStyle/>
        <a:p>
          <a:endParaRPr lang="es-CL" noProof="0" dirty="0"/>
        </a:p>
      </dgm:t>
    </dgm:pt>
    <dgm:pt modelId="{918C044A-5F89-4A97-9718-26C841FE8101}" type="sibTrans" cxnId="{13A43B1B-EA8B-4E5C-9C0D-90DF0DAA299C}">
      <dgm:prSet/>
      <dgm:spPr/>
      <dgm:t>
        <a:bodyPr/>
        <a:lstStyle/>
        <a:p>
          <a:endParaRPr lang="es-CL" noProof="0" dirty="0"/>
        </a:p>
      </dgm:t>
    </dgm:pt>
    <dgm:pt modelId="{4EBFF348-760A-435C-8809-AD26C7204669}">
      <dgm:prSet phldrT="[Texto]"/>
      <dgm:spPr/>
      <dgm:t>
        <a:bodyPr/>
        <a:lstStyle/>
        <a:p>
          <a:r>
            <a:rPr lang="es-CL" noProof="0" dirty="0"/>
            <a:t>DA y otros derechos</a:t>
          </a:r>
        </a:p>
      </dgm:t>
    </dgm:pt>
    <dgm:pt modelId="{8937EFDD-8D90-4E9C-BC1B-E2436C9DA0C7}" type="parTrans" cxnId="{AF38FB33-12A5-4459-9DC7-8404D0C315CE}">
      <dgm:prSet/>
      <dgm:spPr/>
      <dgm:t>
        <a:bodyPr/>
        <a:lstStyle/>
        <a:p>
          <a:endParaRPr lang="es-CL" noProof="0" dirty="0"/>
        </a:p>
      </dgm:t>
    </dgm:pt>
    <dgm:pt modelId="{CCD35EFE-B586-4613-944D-B70A53E6F585}" type="sibTrans" cxnId="{AF38FB33-12A5-4459-9DC7-8404D0C315CE}">
      <dgm:prSet/>
      <dgm:spPr/>
      <dgm:t>
        <a:bodyPr/>
        <a:lstStyle/>
        <a:p>
          <a:endParaRPr lang="es-CL" noProof="0" dirty="0"/>
        </a:p>
      </dgm:t>
    </dgm:pt>
    <dgm:pt modelId="{761853B0-98CB-46C1-B40A-F96F3E2E8B50}">
      <dgm:prSet phldrT="[Texto]"/>
      <dgm:spPr/>
      <dgm:t>
        <a:bodyPr/>
        <a:lstStyle/>
        <a:p>
          <a:r>
            <a:rPr lang="es-CL" noProof="0" dirty="0"/>
            <a:t>Reconocimiento de tratados y constitución</a:t>
          </a:r>
        </a:p>
      </dgm:t>
    </dgm:pt>
    <dgm:pt modelId="{3E780020-D2E6-41C5-8B0B-D7E3A8BBAB22}" type="parTrans" cxnId="{E1FC7791-118E-461F-9DFA-1A2349921766}">
      <dgm:prSet/>
      <dgm:spPr/>
      <dgm:t>
        <a:bodyPr/>
        <a:lstStyle/>
        <a:p>
          <a:endParaRPr lang="es-CL" noProof="0" dirty="0"/>
        </a:p>
      </dgm:t>
    </dgm:pt>
    <dgm:pt modelId="{D0F0AB01-70D5-477F-83A8-5FDF52D2761B}" type="sibTrans" cxnId="{E1FC7791-118E-461F-9DFA-1A2349921766}">
      <dgm:prSet/>
      <dgm:spPr/>
      <dgm:t>
        <a:bodyPr/>
        <a:lstStyle/>
        <a:p>
          <a:endParaRPr lang="es-CL" noProof="0" dirty="0"/>
        </a:p>
      </dgm:t>
    </dgm:pt>
    <dgm:pt modelId="{4C535C52-23B0-484B-85A7-4053EACBDA0E}">
      <dgm:prSet phldrT="[Texto]"/>
      <dgm:spPr/>
      <dgm:t>
        <a:bodyPr/>
        <a:lstStyle/>
        <a:p>
          <a:r>
            <a:rPr lang="es-CL" noProof="0" dirty="0"/>
            <a:t>Políticas y programas</a:t>
          </a:r>
        </a:p>
      </dgm:t>
    </dgm:pt>
    <dgm:pt modelId="{8A1B711F-7BF2-4372-AE15-A38210372CD1}" type="parTrans" cxnId="{16594277-98D3-4B44-AB69-F6C5138E0024}">
      <dgm:prSet/>
      <dgm:spPr/>
      <dgm:t>
        <a:bodyPr/>
        <a:lstStyle/>
        <a:p>
          <a:endParaRPr lang="es-CL" noProof="0" dirty="0"/>
        </a:p>
      </dgm:t>
    </dgm:pt>
    <dgm:pt modelId="{AE8548BC-7DAE-4231-B2BB-B6B42FC66C7C}" type="sibTrans" cxnId="{16594277-98D3-4B44-AB69-F6C5138E0024}">
      <dgm:prSet/>
      <dgm:spPr/>
      <dgm:t>
        <a:bodyPr/>
        <a:lstStyle/>
        <a:p>
          <a:endParaRPr lang="es-CL" noProof="0" dirty="0"/>
        </a:p>
      </dgm:t>
    </dgm:pt>
    <dgm:pt modelId="{ECD28702-A591-40E9-9FC4-4B7D8FAD21BD}" type="pres">
      <dgm:prSet presAssocID="{17AA9D81-1E91-4252-ABD5-FE4C7D9FEB5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014E2A6-68B0-407D-96CE-86653CDFD2D3}" type="pres">
      <dgm:prSet presAssocID="{1C19B7AA-66F9-45E6-8750-439354E12FF3}" presName="centerShape" presStyleLbl="node0" presStyleIdx="0" presStyleCnt="1"/>
      <dgm:spPr/>
    </dgm:pt>
    <dgm:pt modelId="{F51FF2E5-2590-4727-8CE1-72937C875A8D}" type="pres">
      <dgm:prSet presAssocID="{7D802BBE-414D-4526-A52E-02DCED48666D}" presName="parTrans" presStyleLbl="sibTrans2D1" presStyleIdx="0" presStyleCnt="8"/>
      <dgm:spPr/>
    </dgm:pt>
    <dgm:pt modelId="{75C44E05-169A-4123-BAB4-AB06CF4F97DE}" type="pres">
      <dgm:prSet presAssocID="{7D802BBE-414D-4526-A52E-02DCED48666D}" presName="connectorText" presStyleLbl="sibTrans2D1" presStyleIdx="0" presStyleCnt="8"/>
      <dgm:spPr/>
    </dgm:pt>
    <dgm:pt modelId="{E225CD8E-F6B5-4507-ABED-981F13D5A1C3}" type="pres">
      <dgm:prSet presAssocID="{8885E9B7-C7C1-4E00-8E30-95CE9E669C6D}" presName="node" presStyleLbl="node1" presStyleIdx="0" presStyleCnt="8">
        <dgm:presLayoutVars>
          <dgm:bulletEnabled val="1"/>
        </dgm:presLayoutVars>
      </dgm:prSet>
      <dgm:spPr/>
    </dgm:pt>
    <dgm:pt modelId="{B2BE04F3-732E-4474-BEB2-843BA7EC5BDF}" type="pres">
      <dgm:prSet presAssocID="{B92D4E67-C00B-4ED8-AB84-AB5FB7DD4949}" presName="parTrans" presStyleLbl="sibTrans2D1" presStyleIdx="1" presStyleCnt="8"/>
      <dgm:spPr/>
    </dgm:pt>
    <dgm:pt modelId="{52E498D8-645C-4E16-AD82-40052A7E0267}" type="pres">
      <dgm:prSet presAssocID="{B92D4E67-C00B-4ED8-AB84-AB5FB7DD4949}" presName="connectorText" presStyleLbl="sibTrans2D1" presStyleIdx="1" presStyleCnt="8"/>
      <dgm:spPr/>
    </dgm:pt>
    <dgm:pt modelId="{8744AD4B-7882-4D60-BF92-92A45F99DB5D}" type="pres">
      <dgm:prSet presAssocID="{B8083239-4B4C-4015-936C-97FAECB970BA}" presName="node" presStyleLbl="node1" presStyleIdx="1" presStyleCnt="8">
        <dgm:presLayoutVars>
          <dgm:bulletEnabled val="1"/>
        </dgm:presLayoutVars>
      </dgm:prSet>
      <dgm:spPr/>
    </dgm:pt>
    <dgm:pt modelId="{68664D0D-BB03-444D-AD80-11571C9E1FBA}" type="pres">
      <dgm:prSet presAssocID="{D79BC775-827C-4666-989E-968C18A464E6}" presName="parTrans" presStyleLbl="sibTrans2D1" presStyleIdx="2" presStyleCnt="8"/>
      <dgm:spPr/>
    </dgm:pt>
    <dgm:pt modelId="{97E2189D-7CED-41FA-9942-159868E3EAE4}" type="pres">
      <dgm:prSet presAssocID="{D79BC775-827C-4666-989E-968C18A464E6}" presName="connectorText" presStyleLbl="sibTrans2D1" presStyleIdx="2" presStyleCnt="8"/>
      <dgm:spPr/>
    </dgm:pt>
    <dgm:pt modelId="{DCBE16F5-1A88-4397-8B2A-696D5A713CF1}" type="pres">
      <dgm:prSet presAssocID="{4A6E173E-151D-48B7-B0D1-062B2B0F3F4D}" presName="node" presStyleLbl="node1" presStyleIdx="2" presStyleCnt="8">
        <dgm:presLayoutVars>
          <dgm:bulletEnabled val="1"/>
        </dgm:presLayoutVars>
      </dgm:prSet>
      <dgm:spPr/>
    </dgm:pt>
    <dgm:pt modelId="{5D16351E-6532-4B4E-A17D-F08CCAB4BE3A}" type="pres">
      <dgm:prSet presAssocID="{5CA6E95A-BB26-4397-93E4-A4375316B011}" presName="parTrans" presStyleLbl="sibTrans2D1" presStyleIdx="3" presStyleCnt="8"/>
      <dgm:spPr/>
    </dgm:pt>
    <dgm:pt modelId="{A910A8EF-BC16-4415-9D43-238C54F28E4B}" type="pres">
      <dgm:prSet presAssocID="{5CA6E95A-BB26-4397-93E4-A4375316B011}" presName="connectorText" presStyleLbl="sibTrans2D1" presStyleIdx="3" presStyleCnt="8"/>
      <dgm:spPr/>
    </dgm:pt>
    <dgm:pt modelId="{52A777E1-DA1A-40F6-8940-224A0902F526}" type="pres">
      <dgm:prSet presAssocID="{C3A5DDC9-DFE7-40E8-8B1A-E2DE6316140C}" presName="node" presStyleLbl="node1" presStyleIdx="3" presStyleCnt="8">
        <dgm:presLayoutVars>
          <dgm:bulletEnabled val="1"/>
        </dgm:presLayoutVars>
      </dgm:prSet>
      <dgm:spPr/>
    </dgm:pt>
    <dgm:pt modelId="{E935A6C2-F225-4A37-A681-278DAEAA6356}" type="pres">
      <dgm:prSet presAssocID="{77A67C72-53D3-45A4-8FF2-3B52D6EFB8CC}" presName="parTrans" presStyleLbl="sibTrans2D1" presStyleIdx="4" presStyleCnt="8"/>
      <dgm:spPr/>
    </dgm:pt>
    <dgm:pt modelId="{A0074E40-06FF-4A30-A97D-5DA8160D2E68}" type="pres">
      <dgm:prSet presAssocID="{77A67C72-53D3-45A4-8FF2-3B52D6EFB8CC}" presName="connectorText" presStyleLbl="sibTrans2D1" presStyleIdx="4" presStyleCnt="8"/>
      <dgm:spPr/>
    </dgm:pt>
    <dgm:pt modelId="{C4721E1B-95FB-4CA3-B10F-3DB8D3FA650B}" type="pres">
      <dgm:prSet presAssocID="{E7257292-7FE4-4C78-9C2F-39E2703A9A2D}" presName="node" presStyleLbl="node1" presStyleIdx="4" presStyleCnt="8">
        <dgm:presLayoutVars>
          <dgm:bulletEnabled val="1"/>
        </dgm:presLayoutVars>
      </dgm:prSet>
      <dgm:spPr/>
    </dgm:pt>
    <dgm:pt modelId="{4F749E56-2E84-4BFE-A29D-653EC126E9B3}" type="pres">
      <dgm:prSet presAssocID="{8937EFDD-8D90-4E9C-BC1B-E2436C9DA0C7}" presName="parTrans" presStyleLbl="sibTrans2D1" presStyleIdx="5" presStyleCnt="8"/>
      <dgm:spPr/>
    </dgm:pt>
    <dgm:pt modelId="{DBBDE3FE-2440-43AD-84A6-C4FD7C52B320}" type="pres">
      <dgm:prSet presAssocID="{8937EFDD-8D90-4E9C-BC1B-E2436C9DA0C7}" presName="connectorText" presStyleLbl="sibTrans2D1" presStyleIdx="5" presStyleCnt="8"/>
      <dgm:spPr/>
    </dgm:pt>
    <dgm:pt modelId="{5441EFD4-F22B-4572-942C-8CEE27C19F37}" type="pres">
      <dgm:prSet presAssocID="{4EBFF348-760A-435C-8809-AD26C7204669}" presName="node" presStyleLbl="node1" presStyleIdx="5" presStyleCnt="8">
        <dgm:presLayoutVars>
          <dgm:bulletEnabled val="1"/>
        </dgm:presLayoutVars>
      </dgm:prSet>
      <dgm:spPr/>
    </dgm:pt>
    <dgm:pt modelId="{22A22AB1-6DB4-4744-8264-63020443B37A}" type="pres">
      <dgm:prSet presAssocID="{3E780020-D2E6-41C5-8B0B-D7E3A8BBAB22}" presName="parTrans" presStyleLbl="sibTrans2D1" presStyleIdx="6" presStyleCnt="8"/>
      <dgm:spPr/>
    </dgm:pt>
    <dgm:pt modelId="{5F165C4B-030F-4BE2-8F10-5935F51556A3}" type="pres">
      <dgm:prSet presAssocID="{3E780020-D2E6-41C5-8B0B-D7E3A8BBAB22}" presName="connectorText" presStyleLbl="sibTrans2D1" presStyleIdx="6" presStyleCnt="8"/>
      <dgm:spPr/>
    </dgm:pt>
    <dgm:pt modelId="{AE4A044A-E96F-42E4-9DAE-9DA2A04C586D}" type="pres">
      <dgm:prSet presAssocID="{761853B0-98CB-46C1-B40A-F96F3E2E8B50}" presName="node" presStyleLbl="node1" presStyleIdx="6" presStyleCnt="8">
        <dgm:presLayoutVars>
          <dgm:bulletEnabled val="1"/>
        </dgm:presLayoutVars>
      </dgm:prSet>
      <dgm:spPr/>
    </dgm:pt>
    <dgm:pt modelId="{41AAEA97-F608-4310-98F9-4A6916FAD094}" type="pres">
      <dgm:prSet presAssocID="{8A1B711F-7BF2-4372-AE15-A38210372CD1}" presName="parTrans" presStyleLbl="sibTrans2D1" presStyleIdx="7" presStyleCnt="8"/>
      <dgm:spPr/>
    </dgm:pt>
    <dgm:pt modelId="{47EE1345-0332-4567-A8D5-FB6C9880B494}" type="pres">
      <dgm:prSet presAssocID="{8A1B711F-7BF2-4372-AE15-A38210372CD1}" presName="connectorText" presStyleLbl="sibTrans2D1" presStyleIdx="7" presStyleCnt="8"/>
      <dgm:spPr/>
    </dgm:pt>
    <dgm:pt modelId="{2326CA12-C10D-498C-98F2-B5D4DC889F4D}" type="pres">
      <dgm:prSet presAssocID="{4C535C52-23B0-484B-85A7-4053EACBDA0E}" presName="node" presStyleLbl="node1" presStyleIdx="7" presStyleCnt="8">
        <dgm:presLayoutVars>
          <dgm:bulletEnabled val="1"/>
        </dgm:presLayoutVars>
      </dgm:prSet>
      <dgm:spPr/>
    </dgm:pt>
  </dgm:ptLst>
  <dgm:cxnLst>
    <dgm:cxn modelId="{C75CB909-C032-4FB1-A640-6C82A82DA9E9}" srcId="{1C19B7AA-66F9-45E6-8750-439354E12FF3}" destId="{C3A5DDC9-DFE7-40E8-8B1A-E2DE6316140C}" srcOrd="3" destOrd="0" parTransId="{5CA6E95A-BB26-4397-93E4-A4375316B011}" sibTransId="{6731A989-BDA7-41E5-B968-94AD49C4E7C7}"/>
    <dgm:cxn modelId="{8C068916-195C-4491-8635-28B08B8C34BE}" type="presOf" srcId="{4EBFF348-760A-435C-8809-AD26C7204669}" destId="{5441EFD4-F22B-4572-942C-8CEE27C19F37}" srcOrd="0" destOrd="0" presId="urn:microsoft.com/office/officeart/2005/8/layout/radial5"/>
    <dgm:cxn modelId="{13A43B1B-EA8B-4E5C-9C0D-90DF0DAA299C}" srcId="{1C19B7AA-66F9-45E6-8750-439354E12FF3}" destId="{E7257292-7FE4-4C78-9C2F-39E2703A9A2D}" srcOrd="4" destOrd="0" parTransId="{77A67C72-53D3-45A4-8FF2-3B52D6EFB8CC}" sibTransId="{918C044A-5F89-4A97-9718-26C841FE8101}"/>
    <dgm:cxn modelId="{988F7E25-8B20-450D-A47F-2D905AC30A00}" type="presOf" srcId="{E7257292-7FE4-4C78-9C2F-39E2703A9A2D}" destId="{C4721E1B-95FB-4CA3-B10F-3DB8D3FA650B}" srcOrd="0" destOrd="0" presId="urn:microsoft.com/office/officeart/2005/8/layout/radial5"/>
    <dgm:cxn modelId="{BC017628-2302-4955-8ADE-4C2B32DBF798}" type="presOf" srcId="{3E780020-D2E6-41C5-8B0B-D7E3A8BBAB22}" destId="{22A22AB1-6DB4-4744-8264-63020443B37A}" srcOrd="0" destOrd="0" presId="urn:microsoft.com/office/officeart/2005/8/layout/radial5"/>
    <dgm:cxn modelId="{AF38FB33-12A5-4459-9DC7-8404D0C315CE}" srcId="{1C19B7AA-66F9-45E6-8750-439354E12FF3}" destId="{4EBFF348-760A-435C-8809-AD26C7204669}" srcOrd="5" destOrd="0" parTransId="{8937EFDD-8D90-4E9C-BC1B-E2436C9DA0C7}" sibTransId="{CCD35EFE-B586-4613-944D-B70A53E6F585}"/>
    <dgm:cxn modelId="{14C08536-7965-4491-BDB4-BF2FA7317C2F}" type="presOf" srcId="{8937EFDD-8D90-4E9C-BC1B-E2436C9DA0C7}" destId="{DBBDE3FE-2440-43AD-84A6-C4FD7C52B320}" srcOrd="1" destOrd="0" presId="urn:microsoft.com/office/officeart/2005/8/layout/radial5"/>
    <dgm:cxn modelId="{245FD344-142E-4CFD-A86B-93BB3B73CAE8}" type="presOf" srcId="{D79BC775-827C-4666-989E-968C18A464E6}" destId="{97E2189D-7CED-41FA-9942-159868E3EAE4}" srcOrd="1" destOrd="0" presId="urn:microsoft.com/office/officeart/2005/8/layout/radial5"/>
    <dgm:cxn modelId="{55724345-C5FB-4F5D-81C1-F3010A2C656B}" type="presOf" srcId="{7D802BBE-414D-4526-A52E-02DCED48666D}" destId="{75C44E05-169A-4123-BAB4-AB06CF4F97DE}" srcOrd="1" destOrd="0" presId="urn:microsoft.com/office/officeart/2005/8/layout/radial5"/>
    <dgm:cxn modelId="{0E4ED746-06C0-4C07-BA26-720C49C5E7BB}" type="presOf" srcId="{4A6E173E-151D-48B7-B0D1-062B2B0F3F4D}" destId="{DCBE16F5-1A88-4397-8B2A-696D5A713CF1}" srcOrd="0" destOrd="0" presId="urn:microsoft.com/office/officeart/2005/8/layout/radial5"/>
    <dgm:cxn modelId="{16594277-98D3-4B44-AB69-F6C5138E0024}" srcId="{1C19B7AA-66F9-45E6-8750-439354E12FF3}" destId="{4C535C52-23B0-484B-85A7-4053EACBDA0E}" srcOrd="7" destOrd="0" parTransId="{8A1B711F-7BF2-4372-AE15-A38210372CD1}" sibTransId="{AE8548BC-7DAE-4231-B2BB-B6B42FC66C7C}"/>
    <dgm:cxn modelId="{38563579-6A58-40D8-8502-446EB3473CD2}" type="presOf" srcId="{8885E9B7-C7C1-4E00-8E30-95CE9E669C6D}" destId="{E225CD8E-F6B5-4507-ABED-981F13D5A1C3}" srcOrd="0" destOrd="0" presId="urn:microsoft.com/office/officeart/2005/8/layout/radial5"/>
    <dgm:cxn modelId="{768D4579-EAEF-4C03-9188-7BE2D3DF94A1}" type="presOf" srcId="{4C535C52-23B0-484B-85A7-4053EACBDA0E}" destId="{2326CA12-C10D-498C-98F2-B5D4DC889F4D}" srcOrd="0" destOrd="0" presId="urn:microsoft.com/office/officeart/2005/8/layout/radial5"/>
    <dgm:cxn modelId="{62E6D78B-3A6F-4BB3-8E45-2135ED070092}" type="presOf" srcId="{8937EFDD-8D90-4E9C-BC1B-E2436C9DA0C7}" destId="{4F749E56-2E84-4BFE-A29D-653EC126E9B3}" srcOrd="0" destOrd="0" presId="urn:microsoft.com/office/officeart/2005/8/layout/radial5"/>
    <dgm:cxn modelId="{EAFD118D-4CA6-41AA-89EC-58AF2D9EAA51}" type="presOf" srcId="{7D802BBE-414D-4526-A52E-02DCED48666D}" destId="{F51FF2E5-2590-4727-8CE1-72937C875A8D}" srcOrd="0" destOrd="0" presId="urn:microsoft.com/office/officeart/2005/8/layout/radial5"/>
    <dgm:cxn modelId="{E1FC7791-118E-461F-9DFA-1A2349921766}" srcId="{1C19B7AA-66F9-45E6-8750-439354E12FF3}" destId="{761853B0-98CB-46C1-B40A-F96F3E2E8B50}" srcOrd="6" destOrd="0" parTransId="{3E780020-D2E6-41C5-8B0B-D7E3A8BBAB22}" sibTransId="{D0F0AB01-70D5-477F-83A8-5FDF52D2761B}"/>
    <dgm:cxn modelId="{5A96809D-F95E-409C-8B72-336DA13238E6}" type="presOf" srcId="{5CA6E95A-BB26-4397-93E4-A4375316B011}" destId="{A910A8EF-BC16-4415-9D43-238C54F28E4B}" srcOrd="1" destOrd="0" presId="urn:microsoft.com/office/officeart/2005/8/layout/radial5"/>
    <dgm:cxn modelId="{A32CF0A3-7637-4E13-A863-20C8E6C0CD95}" srcId="{1C19B7AA-66F9-45E6-8750-439354E12FF3}" destId="{B8083239-4B4C-4015-936C-97FAECB970BA}" srcOrd="1" destOrd="0" parTransId="{B92D4E67-C00B-4ED8-AB84-AB5FB7DD4949}" sibTransId="{B53A072F-29CC-4314-AEAB-118679370C87}"/>
    <dgm:cxn modelId="{9AA1AFA4-D038-437A-B627-2CB07ED4D832}" type="presOf" srcId="{5CA6E95A-BB26-4397-93E4-A4375316B011}" destId="{5D16351E-6532-4B4E-A17D-F08CCAB4BE3A}" srcOrd="0" destOrd="0" presId="urn:microsoft.com/office/officeart/2005/8/layout/radial5"/>
    <dgm:cxn modelId="{88702DAB-3E27-4861-B639-010DF1F3BAB9}" type="presOf" srcId="{8A1B711F-7BF2-4372-AE15-A38210372CD1}" destId="{47EE1345-0332-4567-A8D5-FB6C9880B494}" srcOrd="1" destOrd="0" presId="urn:microsoft.com/office/officeart/2005/8/layout/radial5"/>
    <dgm:cxn modelId="{E42DCDB8-AB85-4E58-BB54-6A6CDE6FFDF7}" type="presOf" srcId="{1C19B7AA-66F9-45E6-8750-439354E12FF3}" destId="{1014E2A6-68B0-407D-96CE-86653CDFD2D3}" srcOrd="0" destOrd="0" presId="urn:microsoft.com/office/officeart/2005/8/layout/radial5"/>
    <dgm:cxn modelId="{952B8DBC-F60B-4441-95C4-77F9740A4829}" type="presOf" srcId="{C3A5DDC9-DFE7-40E8-8B1A-E2DE6316140C}" destId="{52A777E1-DA1A-40F6-8940-224A0902F526}" srcOrd="0" destOrd="0" presId="urn:microsoft.com/office/officeart/2005/8/layout/radial5"/>
    <dgm:cxn modelId="{073843C6-87B0-43AA-A196-329D5598A291}" type="presOf" srcId="{D79BC775-827C-4666-989E-968C18A464E6}" destId="{68664D0D-BB03-444D-AD80-11571C9E1FBA}" srcOrd="0" destOrd="0" presId="urn:microsoft.com/office/officeart/2005/8/layout/radial5"/>
    <dgm:cxn modelId="{988EFAC7-B4B4-4C40-93BC-10DB4FD76F09}" type="presOf" srcId="{77A67C72-53D3-45A4-8FF2-3B52D6EFB8CC}" destId="{E935A6C2-F225-4A37-A681-278DAEAA6356}" srcOrd="0" destOrd="0" presId="urn:microsoft.com/office/officeart/2005/8/layout/radial5"/>
    <dgm:cxn modelId="{908959C8-9978-4CA6-BA5A-F497EDCC4E50}" type="presOf" srcId="{B92D4E67-C00B-4ED8-AB84-AB5FB7DD4949}" destId="{52E498D8-645C-4E16-AD82-40052A7E0267}" srcOrd="1" destOrd="0" presId="urn:microsoft.com/office/officeart/2005/8/layout/radial5"/>
    <dgm:cxn modelId="{CD149ACB-3D23-4379-AA33-CFB8DA9316E5}" type="presOf" srcId="{B92D4E67-C00B-4ED8-AB84-AB5FB7DD4949}" destId="{B2BE04F3-732E-4474-BEB2-843BA7EC5BDF}" srcOrd="0" destOrd="0" presId="urn:microsoft.com/office/officeart/2005/8/layout/radial5"/>
    <dgm:cxn modelId="{81294FCC-098F-4531-9EAE-3A851454B518}" type="presOf" srcId="{77A67C72-53D3-45A4-8FF2-3B52D6EFB8CC}" destId="{A0074E40-06FF-4A30-A97D-5DA8160D2E68}" srcOrd="1" destOrd="0" presId="urn:microsoft.com/office/officeart/2005/8/layout/radial5"/>
    <dgm:cxn modelId="{0437B2CE-C2DB-42FF-894A-DFA3070488B5}" type="presOf" srcId="{17AA9D81-1E91-4252-ABD5-FE4C7D9FEB5C}" destId="{ECD28702-A591-40E9-9FC4-4B7D8FAD21BD}" srcOrd="0" destOrd="0" presId="urn:microsoft.com/office/officeart/2005/8/layout/radial5"/>
    <dgm:cxn modelId="{BA1570D9-8C32-4669-9B99-B3619D615E47}" srcId="{1C19B7AA-66F9-45E6-8750-439354E12FF3}" destId="{8885E9B7-C7C1-4E00-8E30-95CE9E669C6D}" srcOrd="0" destOrd="0" parTransId="{7D802BBE-414D-4526-A52E-02DCED48666D}" sibTransId="{35A03167-1175-4CBD-BD7B-995CE1C5DE9C}"/>
    <dgm:cxn modelId="{D4A42BDF-A492-4478-8B9D-67B7B84FC4E2}" type="presOf" srcId="{761853B0-98CB-46C1-B40A-F96F3E2E8B50}" destId="{AE4A044A-E96F-42E4-9DAE-9DA2A04C586D}" srcOrd="0" destOrd="0" presId="urn:microsoft.com/office/officeart/2005/8/layout/radial5"/>
    <dgm:cxn modelId="{3A3215E5-FF7D-4CD7-974A-7896F43590AB}" type="presOf" srcId="{3E780020-D2E6-41C5-8B0B-D7E3A8BBAB22}" destId="{5F165C4B-030F-4BE2-8F10-5935F51556A3}" srcOrd="1" destOrd="0" presId="urn:microsoft.com/office/officeart/2005/8/layout/radial5"/>
    <dgm:cxn modelId="{174413F1-7FFE-4C5A-8A9E-AAD4415879F5}" type="presOf" srcId="{B8083239-4B4C-4015-936C-97FAECB970BA}" destId="{8744AD4B-7882-4D60-BF92-92A45F99DB5D}" srcOrd="0" destOrd="0" presId="urn:microsoft.com/office/officeart/2005/8/layout/radial5"/>
    <dgm:cxn modelId="{F20B2EF1-E1CA-4603-9314-3B799E61D2C9}" srcId="{17AA9D81-1E91-4252-ABD5-FE4C7D9FEB5C}" destId="{1C19B7AA-66F9-45E6-8750-439354E12FF3}" srcOrd="0" destOrd="0" parTransId="{66E7E670-C59A-47E9-816D-D7E18E93406C}" sibTransId="{BC5BFB90-F4D2-4970-A375-077561850922}"/>
    <dgm:cxn modelId="{64C75EF8-BA3B-4B26-B33D-45D229B6489F}" type="presOf" srcId="{8A1B711F-7BF2-4372-AE15-A38210372CD1}" destId="{41AAEA97-F608-4310-98F9-4A6916FAD094}" srcOrd="0" destOrd="0" presId="urn:microsoft.com/office/officeart/2005/8/layout/radial5"/>
    <dgm:cxn modelId="{D0D1CEFA-E919-4D8B-9E2F-819EF89FD69C}" srcId="{1C19B7AA-66F9-45E6-8750-439354E12FF3}" destId="{4A6E173E-151D-48B7-B0D1-062B2B0F3F4D}" srcOrd="2" destOrd="0" parTransId="{D79BC775-827C-4666-989E-968C18A464E6}" sibTransId="{8EBF6F4F-1442-459D-8A07-48F9AFE592F3}"/>
    <dgm:cxn modelId="{C2407831-8A10-4B75-AF49-B8BB8FBAC8FA}" type="presParOf" srcId="{ECD28702-A591-40E9-9FC4-4B7D8FAD21BD}" destId="{1014E2A6-68B0-407D-96CE-86653CDFD2D3}" srcOrd="0" destOrd="0" presId="urn:microsoft.com/office/officeart/2005/8/layout/radial5"/>
    <dgm:cxn modelId="{7C2A077B-C7BC-45E0-A2A1-75C0B5AF89FD}" type="presParOf" srcId="{ECD28702-A591-40E9-9FC4-4B7D8FAD21BD}" destId="{F51FF2E5-2590-4727-8CE1-72937C875A8D}" srcOrd="1" destOrd="0" presId="urn:microsoft.com/office/officeart/2005/8/layout/radial5"/>
    <dgm:cxn modelId="{2E477970-A493-4BAD-9E3E-466081787858}" type="presParOf" srcId="{F51FF2E5-2590-4727-8CE1-72937C875A8D}" destId="{75C44E05-169A-4123-BAB4-AB06CF4F97DE}" srcOrd="0" destOrd="0" presId="urn:microsoft.com/office/officeart/2005/8/layout/radial5"/>
    <dgm:cxn modelId="{A9142FC0-5632-47BF-9119-CD7183424819}" type="presParOf" srcId="{ECD28702-A591-40E9-9FC4-4B7D8FAD21BD}" destId="{E225CD8E-F6B5-4507-ABED-981F13D5A1C3}" srcOrd="2" destOrd="0" presId="urn:microsoft.com/office/officeart/2005/8/layout/radial5"/>
    <dgm:cxn modelId="{ABDD0F42-CCC8-4A5C-9371-E9145194D928}" type="presParOf" srcId="{ECD28702-A591-40E9-9FC4-4B7D8FAD21BD}" destId="{B2BE04F3-732E-4474-BEB2-843BA7EC5BDF}" srcOrd="3" destOrd="0" presId="urn:microsoft.com/office/officeart/2005/8/layout/radial5"/>
    <dgm:cxn modelId="{27167775-C09A-47DE-A4FD-FD034389AE7B}" type="presParOf" srcId="{B2BE04F3-732E-4474-BEB2-843BA7EC5BDF}" destId="{52E498D8-645C-4E16-AD82-40052A7E0267}" srcOrd="0" destOrd="0" presId="urn:microsoft.com/office/officeart/2005/8/layout/radial5"/>
    <dgm:cxn modelId="{879818A9-95F4-45F8-8B28-B0BEF02C0725}" type="presParOf" srcId="{ECD28702-A591-40E9-9FC4-4B7D8FAD21BD}" destId="{8744AD4B-7882-4D60-BF92-92A45F99DB5D}" srcOrd="4" destOrd="0" presId="urn:microsoft.com/office/officeart/2005/8/layout/radial5"/>
    <dgm:cxn modelId="{63361BCA-6EE6-4C01-8523-0EACAD3596E3}" type="presParOf" srcId="{ECD28702-A591-40E9-9FC4-4B7D8FAD21BD}" destId="{68664D0D-BB03-444D-AD80-11571C9E1FBA}" srcOrd="5" destOrd="0" presId="urn:microsoft.com/office/officeart/2005/8/layout/radial5"/>
    <dgm:cxn modelId="{6458BD3B-0DC5-490E-BAD3-2120A3945FD6}" type="presParOf" srcId="{68664D0D-BB03-444D-AD80-11571C9E1FBA}" destId="{97E2189D-7CED-41FA-9942-159868E3EAE4}" srcOrd="0" destOrd="0" presId="urn:microsoft.com/office/officeart/2005/8/layout/radial5"/>
    <dgm:cxn modelId="{813FB017-3DC1-431B-9AF3-0A85E4C84EE0}" type="presParOf" srcId="{ECD28702-A591-40E9-9FC4-4B7D8FAD21BD}" destId="{DCBE16F5-1A88-4397-8B2A-696D5A713CF1}" srcOrd="6" destOrd="0" presId="urn:microsoft.com/office/officeart/2005/8/layout/radial5"/>
    <dgm:cxn modelId="{B1907664-0A8D-44E5-B080-C6E490152193}" type="presParOf" srcId="{ECD28702-A591-40E9-9FC4-4B7D8FAD21BD}" destId="{5D16351E-6532-4B4E-A17D-F08CCAB4BE3A}" srcOrd="7" destOrd="0" presId="urn:microsoft.com/office/officeart/2005/8/layout/radial5"/>
    <dgm:cxn modelId="{36DD8AAA-2ECE-4A49-A429-3D24C75876D2}" type="presParOf" srcId="{5D16351E-6532-4B4E-A17D-F08CCAB4BE3A}" destId="{A910A8EF-BC16-4415-9D43-238C54F28E4B}" srcOrd="0" destOrd="0" presId="urn:microsoft.com/office/officeart/2005/8/layout/radial5"/>
    <dgm:cxn modelId="{955C9F07-7955-4A45-904F-2523327FAA2E}" type="presParOf" srcId="{ECD28702-A591-40E9-9FC4-4B7D8FAD21BD}" destId="{52A777E1-DA1A-40F6-8940-224A0902F526}" srcOrd="8" destOrd="0" presId="urn:microsoft.com/office/officeart/2005/8/layout/radial5"/>
    <dgm:cxn modelId="{BB940AE9-83BE-4A53-B273-2BFCC6A84385}" type="presParOf" srcId="{ECD28702-A591-40E9-9FC4-4B7D8FAD21BD}" destId="{E935A6C2-F225-4A37-A681-278DAEAA6356}" srcOrd="9" destOrd="0" presId="urn:microsoft.com/office/officeart/2005/8/layout/radial5"/>
    <dgm:cxn modelId="{0F027118-DB3D-4CEF-A992-12D4F695A5CF}" type="presParOf" srcId="{E935A6C2-F225-4A37-A681-278DAEAA6356}" destId="{A0074E40-06FF-4A30-A97D-5DA8160D2E68}" srcOrd="0" destOrd="0" presId="urn:microsoft.com/office/officeart/2005/8/layout/radial5"/>
    <dgm:cxn modelId="{96C45E38-5BF9-4E14-A148-675D9647BFEC}" type="presParOf" srcId="{ECD28702-A591-40E9-9FC4-4B7D8FAD21BD}" destId="{C4721E1B-95FB-4CA3-B10F-3DB8D3FA650B}" srcOrd="10" destOrd="0" presId="urn:microsoft.com/office/officeart/2005/8/layout/radial5"/>
    <dgm:cxn modelId="{B80FB1DC-AC8F-4440-B983-22DFA14C7167}" type="presParOf" srcId="{ECD28702-A591-40E9-9FC4-4B7D8FAD21BD}" destId="{4F749E56-2E84-4BFE-A29D-653EC126E9B3}" srcOrd="11" destOrd="0" presId="urn:microsoft.com/office/officeart/2005/8/layout/radial5"/>
    <dgm:cxn modelId="{C92102B4-9FDD-40CE-8F39-9063FAD08BA4}" type="presParOf" srcId="{4F749E56-2E84-4BFE-A29D-653EC126E9B3}" destId="{DBBDE3FE-2440-43AD-84A6-C4FD7C52B320}" srcOrd="0" destOrd="0" presId="urn:microsoft.com/office/officeart/2005/8/layout/radial5"/>
    <dgm:cxn modelId="{0D6A9784-2DD9-4147-878B-C9F067C1BCAD}" type="presParOf" srcId="{ECD28702-A591-40E9-9FC4-4B7D8FAD21BD}" destId="{5441EFD4-F22B-4572-942C-8CEE27C19F37}" srcOrd="12" destOrd="0" presId="urn:microsoft.com/office/officeart/2005/8/layout/radial5"/>
    <dgm:cxn modelId="{EF9A186A-96CE-49A7-806E-DEB372A915EC}" type="presParOf" srcId="{ECD28702-A591-40E9-9FC4-4B7D8FAD21BD}" destId="{22A22AB1-6DB4-4744-8264-63020443B37A}" srcOrd="13" destOrd="0" presId="urn:microsoft.com/office/officeart/2005/8/layout/radial5"/>
    <dgm:cxn modelId="{8C89CC10-790F-497D-8655-99C85DBC75FA}" type="presParOf" srcId="{22A22AB1-6DB4-4744-8264-63020443B37A}" destId="{5F165C4B-030F-4BE2-8F10-5935F51556A3}" srcOrd="0" destOrd="0" presId="urn:microsoft.com/office/officeart/2005/8/layout/radial5"/>
    <dgm:cxn modelId="{7D7AE090-AF3A-4B98-B9EC-77BB3E90280C}" type="presParOf" srcId="{ECD28702-A591-40E9-9FC4-4B7D8FAD21BD}" destId="{AE4A044A-E96F-42E4-9DAE-9DA2A04C586D}" srcOrd="14" destOrd="0" presId="urn:microsoft.com/office/officeart/2005/8/layout/radial5"/>
    <dgm:cxn modelId="{1B7C2DA7-C576-486A-9466-5A13A74289B9}" type="presParOf" srcId="{ECD28702-A591-40E9-9FC4-4B7D8FAD21BD}" destId="{41AAEA97-F608-4310-98F9-4A6916FAD094}" srcOrd="15" destOrd="0" presId="urn:microsoft.com/office/officeart/2005/8/layout/radial5"/>
    <dgm:cxn modelId="{1C2D4C45-FBA0-41E4-86D1-6BE4F783D6EB}" type="presParOf" srcId="{41AAEA97-F608-4310-98F9-4A6916FAD094}" destId="{47EE1345-0332-4567-A8D5-FB6C9880B494}" srcOrd="0" destOrd="0" presId="urn:microsoft.com/office/officeart/2005/8/layout/radial5"/>
    <dgm:cxn modelId="{F41C0BCB-4D90-462F-84D9-341D8321C0EA}" type="presParOf" srcId="{ECD28702-A591-40E9-9FC4-4B7D8FAD21BD}" destId="{2326CA12-C10D-498C-98F2-B5D4DC889F4D}" srcOrd="1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14E2A6-68B0-407D-96CE-86653CDFD2D3}">
      <dsp:nvSpPr>
        <dsp:cNvPr id="0" name=""/>
        <dsp:cNvSpPr/>
      </dsp:nvSpPr>
      <dsp:spPr>
        <a:xfrm>
          <a:off x="3563937" y="2209270"/>
          <a:ext cx="1000124" cy="10001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600" kern="1200" noProof="0" dirty="0"/>
            <a:t>Actores claves</a:t>
          </a:r>
        </a:p>
      </dsp:txBody>
      <dsp:txXfrm>
        <a:off x="3710402" y="2355735"/>
        <a:ext cx="707194" cy="707194"/>
      </dsp:txXfrm>
    </dsp:sp>
    <dsp:sp modelId="{F51FF2E5-2590-4727-8CE1-72937C875A8D}">
      <dsp:nvSpPr>
        <dsp:cNvPr id="0" name=""/>
        <dsp:cNvSpPr/>
      </dsp:nvSpPr>
      <dsp:spPr>
        <a:xfrm rot="16200000">
          <a:off x="3810405" y="1575123"/>
          <a:ext cx="507189" cy="3400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1000" kern="1200" noProof="0" dirty="0"/>
        </a:p>
      </dsp:txBody>
      <dsp:txXfrm>
        <a:off x="3861412" y="1694138"/>
        <a:ext cx="405176" cy="204026"/>
      </dsp:txXfrm>
    </dsp:sp>
    <dsp:sp modelId="{E225CD8E-F6B5-4507-ABED-981F13D5A1C3}">
      <dsp:nvSpPr>
        <dsp:cNvPr id="0" name=""/>
        <dsp:cNvSpPr/>
      </dsp:nvSpPr>
      <dsp:spPr>
        <a:xfrm>
          <a:off x="3438921" y="2154"/>
          <a:ext cx="1250156" cy="1250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000" kern="1200" noProof="0" dirty="0"/>
            <a:t>Contexto Político y social</a:t>
          </a:r>
        </a:p>
      </dsp:txBody>
      <dsp:txXfrm>
        <a:off x="3622002" y="185235"/>
        <a:ext cx="883994" cy="883994"/>
      </dsp:txXfrm>
    </dsp:sp>
    <dsp:sp modelId="{B2BE04F3-732E-4474-BEB2-843BA7EC5BDF}">
      <dsp:nvSpPr>
        <dsp:cNvPr id="0" name=""/>
        <dsp:cNvSpPr/>
      </dsp:nvSpPr>
      <dsp:spPr>
        <a:xfrm rot="18900000">
          <a:off x="4492189" y="1857528"/>
          <a:ext cx="507189" cy="3400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1000" kern="1200" noProof="0" dirty="0"/>
        </a:p>
      </dsp:txBody>
      <dsp:txXfrm>
        <a:off x="4507128" y="1961603"/>
        <a:ext cx="405176" cy="204026"/>
      </dsp:txXfrm>
    </dsp:sp>
    <dsp:sp modelId="{8744AD4B-7882-4D60-BF92-92A45F99DB5D}">
      <dsp:nvSpPr>
        <dsp:cNvPr id="0" name=""/>
        <dsp:cNvSpPr/>
      </dsp:nvSpPr>
      <dsp:spPr>
        <a:xfrm>
          <a:off x="4911189" y="611987"/>
          <a:ext cx="1250156" cy="1250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000" kern="1200" noProof="0" dirty="0"/>
            <a:t>Sistema Alimentario</a:t>
          </a:r>
        </a:p>
      </dsp:txBody>
      <dsp:txXfrm>
        <a:off x="5094270" y="795068"/>
        <a:ext cx="883994" cy="883994"/>
      </dsp:txXfrm>
    </dsp:sp>
    <dsp:sp modelId="{68664D0D-BB03-444D-AD80-11571C9E1FBA}">
      <dsp:nvSpPr>
        <dsp:cNvPr id="0" name=""/>
        <dsp:cNvSpPr/>
      </dsp:nvSpPr>
      <dsp:spPr>
        <a:xfrm>
          <a:off x="4774593" y="2539312"/>
          <a:ext cx="507189" cy="3400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1000" kern="1200" noProof="0" dirty="0"/>
        </a:p>
      </dsp:txBody>
      <dsp:txXfrm>
        <a:off x="4774593" y="2607320"/>
        <a:ext cx="405176" cy="204026"/>
      </dsp:txXfrm>
    </dsp:sp>
    <dsp:sp modelId="{DCBE16F5-1A88-4397-8B2A-696D5A713CF1}">
      <dsp:nvSpPr>
        <dsp:cNvPr id="0" name=""/>
        <dsp:cNvSpPr/>
      </dsp:nvSpPr>
      <dsp:spPr>
        <a:xfrm>
          <a:off x="5521023" y="2084255"/>
          <a:ext cx="1250156" cy="1250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000" kern="1200" noProof="0" dirty="0"/>
            <a:t>Características</a:t>
          </a:r>
        </a:p>
      </dsp:txBody>
      <dsp:txXfrm>
        <a:off x="5704104" y="2267336"/>
        <a:ext cx="883994" cy="883994"/>
      </dsp:txXfrm>
    </dsp:sp>
    <dsp:sp modelId="{5D16351E-6532-4B4E-A17D-F08CCAB4BE3A}">
      <dsp:nvSpPr>
        <dsp:cNvPr id="0" name=""/>
        <dsp:cNvSpPr/>
      </dsp:nvSpPr>
      <dsp:spPr>
        <a:xfrm rot="2700000">
          <a:off x="4492189" y="3221096"/>
          <a:ext cx="507189" cy="3400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1000" kern="1200" noProof="0" dirty="0"/>
        </a:p>
      </dsp:txBody>
      <dsp:txXfrm>
        <a:off x="4507128" y="3253037"/>
        <a:ext cx="405176" cy="204026"/>
      </dsp:txXfrm>
    </dsp:sp>
    <dsp:sp modelId="{52A777E1-DA1A-40F6-8940-224A0902F526}">
      <dsp:nvSpPr>
        <dsp:cNvPr id="0" name=""/>
        <dsp:cNvSpPr/>
      </dsp:nvSpPr>
      <dsp:spPr>
        <a:xfrm>
          <a:off x="4911189" y="3556523"/>
          <a:ext cx="1250156" cy="1250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000" kern="1200" noProof="0" dirty="0"/>
            <a:t>Actores temáticos</a:t>
          </a:r>
        </a:p>
      </dsp:txBody>
      <dsp:txXfrm>
        <a:off x="5094270" y="3739604"/>
        <a:ext cx="883994" cy="883994"/>
      </dsp:txXfrm>
    </dsp:sp>
    <dsp:sp modelId="{E935A6C2-F225-4A37-A681-278DAEAA6356}">
      <dsp:nvSpPr>
        <dsp:cNvPr id="0" name=""/>
        <dsp:cNvSpPr/>
      </dsp:nvSpPr>
      <dsp:spPr>
        <a:xfrm rot="5400000">
          <a:off x="3810405" y="3503500"/>
          <a:ext cx="507189" cy="3400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1000" kern="1200" noProof="0" dirty="0"/>
        </a:p>
      </dsp:txBody>
      <dsp:txXfrm>
        <a:off x="3861412" y="3520502"/>
        <a:ext cx="405176" cy="204026"/>
      </dsp:txXfrm>
    </dsp:sp>
    <dsp:sp modelId="{C4721E1B-95FB-4CA3-B10F-3DB8D3FA650B}">
      <dsp:nvSpPr>
        <dsp:cNvPr id="0" name=""/>
        <dsp:cNvSpPr/>
      </dsp:nvSpPr>
      <dsp:spPr>
        <a:xfrm>
          <a:off x="3438921" y="4166356"/>
          <a:ext cx="1250156" cy="1250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000" kern="1200" noProof="0" dirty="0"/>
            <a:t>DA y Salud</a:t>
          </a:r>
        </a:p>
      </dsp:txBody>
      <dsp:txXfrm>
        <a:off x="3622002" y="4349437"/>
        <a:ext cx="883994" cy="883994"/>
      </dsp:txXfrm>
    </dsp:sp>
    <dsp:sp modelId="{4F749E56-2E84-4BFE-A29D-653EC126E9B3}">
      <dsp:nvSpPr>
        <dsp:cNvPr id="0" name=""/>
        <dsp:cNvSpPr/>
      </dsp:nvSpPr>
      <dsp:spPr>
        <a:xfrm rot="8100000">
          <a:off x="3128621" y="3221096"/>
          <a:ext cx="507189" cy="3400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1000" kern="1200" noProof="0" dirty="0"/>
        </a:p>
      </dsp:txBody>
      <dsp:txXfrm rot="10800000">
        <a:off x="3215695" y="3253037"/>
        <a:ext cx="405176" cy="204026"/>
      </dsp:txXfrm>
    </dsp:sp>
    <dsp:sp modelId="{5441EFD4-F22B-4572-942C-8CEE27C19F37}">
      <dsp:nvSpPr>
        <dsp:cNvPr id="0" name=""/>
        <dsp:cNvSpPr/>
      </dsp:nvSpPr>
      <dsp:spPr>
        <a:xfrm>
          <a:off x="1966654" y="3556523"/>
          <a:ext cx="1250156" cy="1250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000" kern="1200" noProof="0" dirty="0"/>
            <a:t>DA y otros derechos</a:t>
          </a:r>
        </a:p>
      </dsp:txBody>
      <dsp:txXfrm>
        <a:off x="2149735" y="3739604"/>
        <a:ext cx="883994" cy="883994"/>
      </dsp:txXfrm>
    </dsp:sp>
    <dsp:sp modelId="{22A22AB1-6DB4-4744-8264-63020443B37A}">
      <dsp:nvSpPr>
        <dsp:cNvPr id="0" name=""/>
        <dsp:cNvSpPr/>
      </dsp:nvSpPr>
      <dsp:spPr>
        <a:xfrm rot="10800000">
          <a:off x="2846217" y="2539312"/>
          <a:ext cx="507189" cy="3400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1000" kern="1200" noProof="0" dirty="0"/>
        </a:p>
      </dsp:txBody>
      <dsp:txXfrm rot="10800000">
        <a:off x="2948230" y="2607320"/>
        <a:ext cx="405176" cy="204026"/>
      </dsp:txXfrm>
    </dsp:sp>
    <dsp:sp modelId="{AE4A044A-E96F-42E4-9DAE-9DA2A04C586D}">
      <dsp:nvSpPr>
        <dsp:cNvPr id="0" name=""/>
        <dsp:cNvSpPr/>
      </dsp:nvSpPr>
      <dsp:spPr>
        <a:xfrm>
          <a:off x="1356820" y="2084255"/>
          <a:ext cx="1250156" cy="1250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000" kern="1200" noProof="0" dirty="0"/>
            <a:t>Reconocimiento de tratados y constitución</a:t>
          </a:r>
        </a:p>
      </dsp:txBody>
      <dsp:txXfrm>
        <a:off x="1539901" y="2267336"/>
        <a:ext cx="883994" cy="883994"/>
      </dsp:txXfrm>
    </dsp:sp>
    <dsp:sp modelId="{41AAEA97-F608-4310-98F9-4A6916FAD094}">
      <dsp:nvSpPr>
        <dsp:cNvPr id="0" name=""/>
        <dsp:cNvSpPr/>
      </dsp:nvSpPr>
      <dsp:spPr>
        <a:xfrm rot="13500000">
          <a:off x="3128621" y="1857528"/>
          <a:ext cx="507189" cy="3400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1000" kern="1200" noProof="0" dirty="0"/>
        </a:p>
      </dsp:txBody>
      <dsp:txXfrm rot="10800000">
        <a:off x="3215695" y="1961603"/>
        <a:ext cx="405176" cy="204026"/>
      </dsp:txXfrm>
    </dsp:sp>
    <dsp:sp modelId="{2326CA12-C10D-498C-98F2-B5D4DC889F4D}">
      <dsp:nvSpPr>
        <dsp:cNvPr id="0" name=""/>
        <dsp:cNvSpPr/>
      </dsp:nvSpPr>
      <dsp:spPr>
        <a:xfrm>
          <a:off x="1966654" y="611987"/>
          <a:ext cx="1250156" cy="1250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000" kern="1200" noProof="0" dirty="0"/>
            <a:t>Políticas y programas</a:t>
          </a:r>
        </a:p>
      </dsp:txBody>
      <dsp:txXfrm>
        <a:off x="2149735" y="795068"/>
        <a:ext cx="883994" cy="8839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6642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9522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7328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864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02-09-2021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63963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02-09-2021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82201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02-09-2021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1357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0678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42257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61092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31982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1346C-96D5-D042-9681-6A12B47C2E53}" type="datetimeFigureOut">
              <a:rPr lang="es-CL" smtClean="0"/>
              <a:t>02-09-2021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F4D4B-B693-9442-A931-7F1332A5AC59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58940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1" r:id="rId1"/>
    <p:sldLayoutId id="2147484012" r:id="rId2"/>
    <p:sldLayoutId id="2147484013" r:id="rId3"/>
    <p:sldLayoutId id="2147484014" r:id="rId4"/>
    <p:sldLayoutId id="2147484015" r:id="rId5"/>
    <p:sldLayoutId id="2147484016" r:id="rId6"/>
    <p:sldLayoutId id="2147484017" r:id="rId7"/>
    <p:sldLayoutId id="2147484018" r:id="rId8"/>
    <p:sldLayoutId id="2147484019" r:id="rId9"/>
    <p:sldLayoutId id="2147484020" r:id="rId10"/>
    <p:sldLayoutId id="21474840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derechoalaalimentacion@uchile.cl" TargetMode="External"/><Relationship Id="rId4" Type="http://schemas.openxmlformats.org/officeDocument/2006/relationships/hyperlink" Target="mailto:gtop@uchile.c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F2E16BB1-B096-E844-8CE4-3FF9BE23C0CC}"/>
              </a:ext>
            </a:extLst>
          </p:cNvPr>
          <p:cNvSpPr txBox="1">
            <a:spLocks/>
          </p:cNvSpPr>
          <p:nvPr/>
        </p:nvSpPr>
        <p:spPr>
          <a:xfrm>
            <a:off x="0" y="3125413"/>
            <a:ext cx="9198380" cy="140743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s-CL" sz="3200" b="1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DERECHO A LA </a:t>
            </a:r>
            <a:r>
              <a:rPr lang="es-CL" sz="3500" b="1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ALIMENTACIÓN EN LA CONSTITUCIÓN CHILENA: FUNDAMENTOS Y CONCEPTOS PARTICIPATIVOS</a:t>
            </a:r>
            <a:endParaRPr lang="es-CL" sz="3200" dirty="0">
              <a:solidFill>
                <a:schemeClr val="accent5">
                  <a:lumMod val="50000"/>
                </a:schemeClr>
              </a:solidFill>
              <a:effectLst/>
              <a:latin typeface="+mn-lt"/>
              <a:ea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7570" y="5685905"/>
            <a:ext cx="478813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Prof. Patricia Galvez E.</a:t>
            </a:r>
          </a:p>
          <a:p>
            <a:r>
              <a:rPr lang="es-CL" dirty="0"/>
              <a:t>Prof. Jorge Aranda</a:t>
            </a:r>
          </a:p>
          <a:p>
            <a:r>
              <a:rPr lang="es-CL" sz="1400" dirty="0"/>
              <a:t>Universidad de Chile</a:t>
            </a:r>
            <a:endParaRPr lang="en-US" sz="1400" dirty="0"/>
          </a:p>
        </p:txBody>
      </p:sp>
      <p:pic>
        <p:nvPicPr>
          <p:cNvPr id="1026" name="Picture 2" descr="GTOP_UChile (@gtop_uchile) | Twitter">
            <a:extLst>
              <a:ext uri="{FF2B5EF4-FFF2-40B4-BE49-F238E27FC236}">
                <a16:creationId xmlns:a16="http://schemas.microsoft.com/office/drawing/2014/main" id="{C55D97CC-E6AC-4982-8F99-6A19E6901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675" y="5605841"/>
            <a:ext cx="3028950" cy="94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7718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B530562-7302-4082-BB05-883DFF29B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4" y="124258"/>
            <a:ext cx="3482537" cy="4962092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42AB12A-F1C8-457E-8FF0-3E099DDF6C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664" y="513431"/>
            <a:ext cx="3049171" cy="418374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B2EF43F-94C4-4C41-A911-72CA944184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3691" y="1478840"/>
            <a:ext cx="3688489" cy="2702219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91025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</p:spPr>
        <p:txBody>
          <a:bodyPr/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CONTEXTO</a:t>
            </a:r>
          </a:p>
        </p:txBody>
      </p:sp>
      <p:pic>
        <p:nvPicPr>
          <p:cNvPr id="2050" name="Picture 2" descr="sintesis.med.uchile.cl - Obesidad Infantil y Síndrome Metabólico">
            <a:extLst>
              <a:ext uri="{FF2B5EF4-FFF2-40B4-BE49-F238E27FC236}">
                <a16:creationId xmlns:a16="http://schemas.microsoft.com/office/drawing/2014/main" id="{9C5378C2-5B10-438E-9AEB-8FA4454B1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42" y="1475254"/>
            <a:ext cx="2295525" cy="324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E99C126-FC32-4D52-947B-19C7E1DC00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111" t="9000"/>
          <a:stretch/>
        </p:blipFill>
        <p:spPr>
          <a:xfrm>
            <a:off x="2917767" y="1234281"/>
            <a:ext cx="2419815" cy="219471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8EBB683-F3FD-4EAA-A562-047DBA6F7A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7925" y="2943224"/>
            <a:ext cx="1481731" cy="197564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64945E5-F819-4A00-ACEF-81281922CA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6006" y="1328932"/>
            <a:ext cx="2767013" cy="129676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3F18EA6-99BE-4C9B-BAA2-453892CDA29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3984" t="31852" r="42890" b="7608"/>
          <a:stretch/>
        </p:blipFill>
        <p:spPr>
          <a:xfrm>
            <a:off x="2651067" y="3618597"/>
            <a:ext cx="3064939" cy="15621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2220D0F-A5D0-48EB-ADE1-435475C68F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64620" y="3618597"/>
            <a:ext cx="2470502" cy="187541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5D7020A-8B5B-40FA-AC1A-B1F0DF68EC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68485" y="168981"/>
            <a:ext cx="2600012" cy="1391413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269BB6B-1B0E-48D0-981D-79E25589D6D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6719" t="36659" r="46250" b="10425"/>
          <a:stretch/>
        </p:blipFill>
        <p:spPr>
          <a:xfrm>
            <a:off x="8659999" y="1779072"/>
            <a:ext cx="3263849" cy="1693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960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</p:spPr>
        <p:txBody>
          <a:bodyPr/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OBJETIVOS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AA7AA10-FC10-42C1-A233-82F78318F475}"/>
              </a:ext>
            </a:extLst>
          </p:cNvPr>
          <p:cNvSpPr txBox="1"/>
          <p:nvPr/>
        </p:nvSpPr>
        <p:spPr>
          <a:xfrm>
            <a:off x="390525" y="1328932"/>
            <a:ext cx="9429750" cy="120032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CL" sz="2400" b="1" dirty="0"/>
              <a:t>General</a:t>
            </a:r>
            <a:r>
              <a:rPr lang="es-CL" sz="2400" dirty="0"/>
              <a:t> </a:t>
            </a:r>
          </a:p>
          <a:p>
            <a:r>
              <a:rPr lang="es-CL" sz="2400" dirty="0"/>
              <a:t>Evaluar la necesidad de incluir el derecho a la alimentación en la nueva Constitución chilena.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3804EE5-DE43-475A-83A4-B95D5285A4B4}"/>
              </a:ext>
            </a:extLst>
          </p:cNvPr>
          <p:cNvSpPr txBox="1"/>
          <p:nvPr/>
        </p:nvSpPr>
        <p:spPr>
          <a:xfrm>
            <a:off x="381000" y="2856747"/>
            <a:ext cx="9429750" cy="193899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CL" sz="2000" b="1" dirty="0">
                <a:solidFill>
                  <a:schemeClr val="bg1"/>
                </a:solidFill>
              </a:rPr>
              <a:t>Específicos</a:t>
            </a:r>
          </a:p>
          <a:p>
            <a:r>
              <a:rPr lang="en-US" sz="2000" b="0" i="0" u="none" strike="noStrike" baseline="0" dirty="0">
                <a:solidFill>
                  <a:schemeClr val="bg1"/>
                </a:solidFill>
              </a:rPr>
              <a:t>1. </a:t>
            </a:r>
            <a:r>
              <a:rPr lang="en-US" sz="2000" b="0" i="0" u="none" strike="noStrike" baseline="0" dirty="0" err="1">
                <a:solidFill>
                  <a:schemeClr val="bg1"/>
                </a:solidFill>
              </a:rPr>
              <a:t>Analizar</a:t>
            </a:r>
            <a:r>
              <a:rPr lang="en-US" sz="2000" b="0" i="0" u="none" strike="noStrike" baseline="0" dirty="0">
                <a:solidFill>
                  <a:schemeClr val="bg1"/>
                </a:solidFill>
              </a:rPr>
              <a:t> </a:t>
            </a:r>
            <a:r>
              <a:rPr lang="en-US" sz="2000" b="0" i="0" u="none" strike="noStrike" baseline="0" dirty="0" err="1">
                <a:solidFill>
                  <a:schemeClr val="bg1"/>
                </a:solidFill>
              </a:rPr>
              <a:t>cualitativamente</a:t>
            </a:r>
            <a:r>
              <a:rPr lang="en-US" sz="2000" b="0" i="0" u="none" strike="noStrike" baseline="0" dirty="0">
                <a:solidFill>
                  <a:schemeClr val="bg1"/>
                </a:solidFill>
              </a:rPr>
              <a:t> </a:t>
            </a:r>
            <a:r>
              <a:rPr lang="en-US" sz="2000" b="0" i="0" u="none" strike="noStrike" baseline="0" dirty="0" err="1">
                <a:solidFill>
                  <a:schemeClr val="bg1"/>
                </a:solidFill>
              </a:rPr>
              <a:t>el</a:t>
            </a:r>
            <a:r>
              <a:rPr lang="en-US" sz="2000" b="0" i="0" u="none" strike="noStrike" baseline="0" dirty="0">
                <a:solidFill>
                  <a:schemeClr val="bg1"/>
                </a:solidFill>
              </a:rPr>
              <a:t> </a:t>
            </a:r>
            <a:r>
              <a:rPr lang="en-US" sz="2000" b="0" i="0" u="none" strike="noStrike" baseline="0" dirty="0" err="1">
                <a:solidFill>
                  <a:schemeClr val="bg1"/>
                </a:solidFill>
              </a:rPr>
              <a:t>contexto</a:t>
            </a:r>
            <a:r>
              <a:rPr lang="en-US" sz="2000" b="0" i="0" u="none" strike="noStrike" baseline="0" dirty="0">
                <a:solidFill>
                  <a:schemeClr val="bg1"/>
                </a:solidFill>
              </a:rPr>
              <a:t> </a:t>
            </a:r>
            <a:r>
              <a:rPr lang="en-US" sz="2000" b="0" i="0" u="none" strike="noStrike" baseline="0" dirty="0" err="1">
                <a:solidFill>
                  <a:schemeClr val="bg1"/>
                </a:solidFill>
              </a:rPr>
              <a:t>jurídico</a:t>
            </a:r>
            <a:r>
              <a:rPr lang="en-US" sz="2000" b="0" i="0" u="none" strike="noStrike" baseline="0" dirty="0">
                <a:solidFill>
                  <a:schemeClr val="bg1"/>
                </a:solidFill>
              </a:rPr>
              <a:t> </a:t>
            </a:r>
            <a:r>
              <a:rPr lang="en-US" sz="2000" b="0" i="0" u="none" strike="noStrike" baseline="0" dirty="0" err="1">
                <a:solidFill>
                  <a:schemeClr val="bg1"/>
                </a:solidFill>
              </a:rPr>
              <a:t>internacional</a:t>
            </a:r>
            <a:r>
              <a:rPr lang="en-US" sz="2000" b="0" i="0" u="none" strike="noStrike" baseline="0" dirty="0">
                <a:solidFill>
                  <a:schemeClr val="bg1"/>
                </a:solidFill>
              </a:rPr>
              <a:t>. </a:t>
            </a:r>
          </a:p>
          <a:p>
            <a:r>
              <a:rPr lang="es-ES" sz="2000" b="0" i="0" u="none" strike="noStrike" baseline="0" dirty="0">
                <a:solidFill>
                  <a:schemeClr val="bg1"/>
                </a:solidFill>
              </a:rPr>
              <a:t>2. Identificar las opiniones de actores clave respecto a la incorporación del derecho y sus dimensiones. </a:t>
            </a:r>
          </a:p>
          <a:p>
            <a:r>
              <a:rPr lang="es-ES" sz="2000" b="0" i="0" u="none" strike="noStrike" baseline="0" dirty="0">
                <a:solidFill>
                  <a:schemeClr val="bg1"/>
                </a:solidFill>
              </a:rPr>
              <a:t>3. Proyectar el efecto de contar con el derecho a la alimentación en la Constitución. </a:t>
            </a:r>
          </a:p>
          <a:p>
            <a:r>
              <a:rPr lang="es-ES" sz="2000" b="0" i="0" u="none" strike="noStrike" baseline="0" dirty="0">
                <a:solidFill>
                  <a:schemeClr val="bg1"/>
                </a:solidFill>
              </a:rPr>
              <a:t>4. Proponer un texto jurídico para ser incorporado en la nueva Constitución</a:t>
            </a:r>
          </a:p>
        </p:txBody>
      </p:sp>
    </p:spTree>
    <p:extLst>
      <p:ext uri="{BB962C8B-B14F-4D97-AF65-F5344CB8AC3E}">
        <p14:creationId xmlns:p14="http://schemas.microsoft.com/office/powerpoint/2010/main" val="1183227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</p:spPr>
        <p:txBody>
          <a:bodyPr/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METODOLOGIA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7795298-692E-4561-9816-EC8734171411}"/>
              </a:ext>
            </a:extLst>
          </p:cNvPr>
          <p:cNvSpPr/>
          <p:nvPr/>
        </p:nvSpPr>
        <p:spPr>
          <a:xfrm>
            <a:off x="2276475" y="1195582"/>
            <a:ext cx="7381875" cy="509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/>
              <a:t>Estudio descriptivo, transversal y cualitativo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717307E-3B4A-4AB1-B01D-40040FF33383}"/>
              </a:ext>
            </a:extLst>
          </p:cNvPr>
          <p:cNvSpPr/>
          <p:nvPr/>
        </p:nvSpPr>
        <p:spPr>
          <a:xfrm>
            <a:off x="866775" y="2162176"/>
            <a:ext cx="276225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REVISION BIBLIOGRAFICA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6868FA6-7851-4ECC-8FF8-0CBCE211603F}"/>
              </a:ext>
            </a:extLst>
          </p:cNvPr>
          <p:cNvSpPr/>
          <p:nvPr/>
        </p:nvSpPr>
        <p:spPr>
          <a:xfrm>
            <a:off x="866775" y="3048001"/>
            <a:ext cx="2762250" cy="46672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De Constituciones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E539353-7D1E-4565-B467-DBB31CBDCD3B}"/>
              </a:ext>
            </a:extLst>
          </p:cNvPr>
          <p:cNvSpPr/>
          <p:nvPr/>
        </p:nvSpPr>
        <p:spPr>
          <a:xfrm>
            <a:off x="866775" y="3667124"/>
            <a:ext cx="2762250" cy="56197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Beneficios nutricionales del Derecho Constitucional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00EC6B1-8BBE-4B48-8DDD-DB7286C9FBF5}"/>
              </a:ext>
            </a:extLst>
          </p:cNvPr>
          <p:cNvSpPr/>
          <p:nvPr/>
        </p:nvSpPr>
        <p:spPr>
          <a:xfrm>
            <a:off x="866775" y="4381497"/>
            <a:ext cx="2762250" cy="63817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Uso legal del Derecho Constitucional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274E871-08F4-44EB-9F1A-3BF14331AED4}"/>
              </a:ext>
            </a:extLst>
          </p:cNvPr>
          <p:cNvSpPr/>
          <p:nvPr/>
        </p:nvSpPr>
        <p:spPr>
          <a:xfrm>
            <a:off x="4800600" y="2103526"/>
            <a:ext cx="276225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ENTREVISTAS SEMIESTRUCTURADAS</a:t>
            </a:r>
          </a:p>
        </p:txBody>
      </p:sp>
      <p:pic>
        <p:nvPicPr>
          <p:cNvPr id="11" name="Imagen 10" descr="Gráfico, Gráfico circular&#10;&#10;Descripción generada automáticamente">
            <a:extLst>
              <a:ext uri="{FF2B5EF4-FFF2-40B4-BE49-F238E27FC236}">
                <a16:creationId xmlns:a16="http://schemas.microsoft.com/office/drawing/2014/main" id="{33E0099B-D0C3-4530-AFC8-6390B304264C}"/>
              </a:ext>
            </a:extLst>
          </p:cNvPr>
          <p:cNvPicPr/>
          <p:nvPr/>
        </p:nvPicPr>
        <p:blipFill rotWithShape="1">
          <a:blip r:embed="rId3"/>
          <a:srcRect l="9358" r="4545"/>
          <a:stretch/>
        </p:blipFill>
        <p:spPr>
          <a:xfrm>
            <a:off x="4410075" y="2843019"/>
            <a:ext cx="3562350" cy="23867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34A3690A-7442-48DD-A2CE-37B19131E0F2}"/>
              </a:ext>
            </a:extLst>
          </p:cNvPr>
          <p:cNvSpPr/>
          <p:nvPr/>
        </p:nvSpPr>
        <p:spPr>
          <a:xfrm>
            <a:off x="8458200" y="2137057"/>
            <a:ext cx="276225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ANALISIS REFLEXIVO 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727EFE82-53C2-495E-B4DF-C6CAA002036E}"/>
              </a:ext>
            </a:extLst>
          </p:cNvPr>
          <p:cNvSpPr/>
          <p:nvPr/>
        </p:nvSpPr>
        <p:spPr>
          <a:xfrm>
            <a:off x="8458200" y="3149317"/>
            <a:ext cx="2762250" cy="63817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Generación de propuesta constitucional</a:t>
            </a:r>
          </a:p>
        </p:txBody>
      </p:sp>
    </p:spTree>
    <p:extLst>
      <p:ext uri="{BB962C8B-B14F-4D97-AF65-F5344CB8AC3E}">
        <p14:creationId xmlns:p14="http://schemas.microsoft.com/office/powerpoint/2010/main" val="660507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2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Imagen 64">
            <a:extLst>
              <a:ext uri="{FF2B5EF4-FFF2-40B4-BE49-F238E27FC236}">
                <a16:creationId xmlns:a16="http://schemas.microsoft.com/office/drawing/2014/main" id="{F1C4729A-A818-42F2-87B1-567DB768FC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438" t="19658" r="13047" b="42684"/>
          <a:stretch/>
        </p:blipFill>
        <p:spPr>
          <a:xfrm>
            <a:off x="7715250" y="633412"/>
            <a:ext cx="4359677" cy="441007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</p:spPr>
        <p:txBody>
          <a:bodyPr/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RESULTADOS</a:t>
            </a:r>
          </a:p>
        </p:txBody>
      </p:sp>
      <p:sp>
        <p:nvSpPr>
          <p:cNvPr id="38" name="Rectángulo: esquinas redondeadas 37">
            <a:extLst>
              <a:ext uri="{FF2B5EF4-FFF2-40B4-BE49-F238E27FC236}">
                <a16:creationId xmlns:a16="http://schemas.microsoft.com/office/drawing/2014/main" id="{1B002507-A783-4A02-9317-F1C67635263E}"/>
              </a:ext>
            </a:extLst>
          </p:cNvPr>
          <p:cNvSpPr/>
          <p:nvPr/>
        </p:nvSpPr>
        <p:spPr>
          <a:xfrm>
            <a:off x="685800" y="2305800"/>
            <a:ext cx="3238500" cy="1065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s-CL" sz="1800" b="0" i="0" u="none" strike="noStrike" baseline="0" dirty="0">
              <a:solidFill>
                <a:srgbClr val="000000"/>
              </a:solidFill>
              <a:latin typeface="Barlow Light"/>
            </a:endParaRPr>
          </a:p>
          <a:p>
            <a:r>
              <a:rPr lang="es-CL" sz="1800" b="0" i="0" u="none" strike="noStrike" baseline="0" dirty="0">
                <a:latin typeface="Barlow Light"/>
              </a:rPr>
              <a:t>Estado del arte mundial del derecho constitucional con foco en América: </a:t>
            </a:r>
            <a:r>
              <a:rPr lang="es-CL" dirty="0"/>
              <a:t>89 países</a:t>
            </a:r>
          </a:p>
          <a:p>
            <a:pPr algn="ctr"/>
            <a:endParaRPr lang="en-US" dirty="0"/>
          </a:p>
        </p:txBody>
      </p:sp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BDF47201-B95D-4380-8958-8670C1941A29}"/>
              </a:ext>
            </a:extLst>
          </p:cNvPr>
          <p:cNvSpPr/>
          <p:nvPr/>
        </p:nvSpPr>
        <p:spPr>
          <a:xfrm>
            <a:off x="4476750" y="1356007"/>
            <a:ext cx="3238500" cy="7299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s-CL" sz="1800" b="0" i="0" u="none" strike="noStrike" baseline="0" dirty="0">
              <a:solidFill>
                <a:srgbClr val="000000"/>
              </a:solidFill>
              <a:latin typeface="Barlow Light"/>
            </a:endParaRPr>
          </a:p>
          <a:p>
            <a:r>
              <a:rPr lang="es-CL" sz="1800" b="0" i="0" u="none" strike="noStrike" baseline="0" dirty="0">
                <a:latin typeface="Barlow Light"/>
              </a:rPr>
              <a:t>36% con derecho explicito en su Constitución. </a:t>
            </a:r>
            <a:endParaRPr lang="es-CL" dirty="0"/>
          </a:p>
          <a:p>
            <a:pPr algn="ctr"/>
            <a:endParaRPr lang="en-US" dirty="0"/>
          </a:p>
        </p:txBody>
      </p:sp>
      <p:sp>
        <p:nvSpPr>
          <p:cNvPr id="58" name="Rectángulo: esquinas redondeadas 57">
            <a:extLst>
              <a:ext uri="{FF2B5EF4-FFF2-40B4-BE49-F238E27FC236}">
                <a16:creationId xmlns:a16="http://schemas.microsoft.com/office/drawing/2014/main" id="{F6A02894-75A6-482D-B6B6-76BF0E18EE4A}"/>
              </a:ext>
            </a:extLst>
          </p:cNvPr>
          <p:cNvSpPr/>
          <p:nvPr/>
        </p:nvSpPr>
        <p:spPr>
          <a:xfrm>
            <a:off x="4476750" y="2257425"/>
            <a:ext cx="3238500" cy="5810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s-CL" sz="1800" b="0" i="0" u="none" strike="noStrike" baseline="0" dirty="0">
              <a:solidFill>
                <a:srgbClr val="000000"/>
              </a:solidFill>
              <a:latin typeface="Barlow Light"/>
            </a:endParaRPr>
          </a:p>
          <a:p>
            <a:r>
              <a:rPr lang="es-CL" sz="1800" b="0" i="0" u="none" strike="noStrike" baseline="0" dirty="0">
                <a:latin typeface="Barlow Light"/>
              </a:rPr>
              <a:t>Inocuidad alimentaria: 1 país</a:t>
            </a:r>
            <a:endParaRPr lang="es-CL" dirty="0"/>
          </a:p>
          <a:p>
            <a:pPr algn="ctr"/>
            <a:endParaRPr lang="en-US" dirty="0"/>
          </a:p>
        </p:txBody>
      </p:sp>
      <p:sp>
        <p:nvSpPr>
          <p:cNvPr id="59" name="Rectángulo: esquinas redondeadas 58">
            <a:extLst>
              <a:ext uri="{FF2B5EF4-FFF2-40B4-BE49-F238E27FC236}">
                <a16:creationId xmlns:a16="http://schemas.microsoft.com/office/drawing/2014/main" id="{503DC556-CA5C-412A-B621-131664A66ED1}"/>
              </a:ext>
            </a:extLst>
          </p:cNvPr>
          <p:cNvSpPr/>
          <p:nvPr/>
        </p:nvSpPr>
        <p:spPr>
          <a:xfrm>
            <a:off x="4476750" y="2990850"/>
            <a:ext cx="3238500" cy="5810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s-CL" sz="1800" b="0" i="0" u="none" strike="noStrike" baseline="0" dirty="0">
              <a:solidFill>
                <a:srgbClr val="000000"/>
              </a:solidFill>
              <a:latin typeface="Barlow Light"/>
            </a:endParaRPr>
          </a:p>
          <a:p>
            <a:r>
              <a:rPr lang="es-CL" sz="1800" b="0" i="0" u="none" strike="noStrike" baseline="0" dirty="0">
                <a:latin typeface="Barlow Light"/>
              </a:rPr>
              <a:t>Alimentación saludable: 15 países</a:t>
            </a:r>
            <a:endParaRPr lang="es-CL" dirty="0"/>
          </a:p>
          <a:p>
            <a:pPr algn="ctr"/>
            <a:endParaRPr lang="en-US" dirty="0"/>
          </a:p>
        </p:txBody>
      </p:sp>
      <p:sp>
        <p:nvSpPr>
          <p:cNvPr id="60" name="Rectángulo: esquinas redondeadas 59">
            <a:extLst>
              <a:ext uri="{FF2B5EF4-FFF2-40B4-BE49-F238E27FC236}">
                <a16:creationId xmlns:a16="http://schemas.microsoft.com/office/drawing/2014/main" id="{ABA73824-5831-4DA8-B7F2-22B2313B914F}"/>
              </a:ext>
            </a:extLst>
          </p:cNvPr>
          <p:cNvSpPr/>
          <p:nvPr/>
        </p:nvSpPr>
        <p:spPr>
          <a:xfrm>
            <a:off x="4476750" y="3667125"/>
            <a:ext cx="3238500" cy="5810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s-CL" sz="1800" b="0" i="0" u="none" strike="noStrike" baseline="0" dirty="0">
              <a:solidFill>
                <a:srgbClr val="000000"/>
              </a:solidFill>
              <a:latin typeface="Barlow Light"/>
            </a:endParaRPr>
          </a:p>
          <a:p>
            <a:r>
              <a:rPr lang="es-CL" sz="1800" b="0" i="0" u="none" strike="noStrike" baseline="0" dirty="0">
                <a:latin typeface="Barlow Light"/>
              </a:rPr>
              <a:t>Seguridad alimentaria: 9 país</a:t>
            </a:r>
            <a:endParaRPr lang="es-CL" dirty="0"/>
          </a:p>
          <a:p>
            <a:pPr algn="ctr"/>
            <a:endParaRPr lang="en-US" dirty="0"/>
          </a:p>
        </p:txBody>
      </p:sp>
      <p:sp>
        <p:nvSpPr>
          <p:cNvPr id="61" name="Rectángulo: esquinas redondeadas 60">
            <a:extLst>
              <a:ext uri="{FF2B5EF4-FFF2-40B4-BE49-F238E27FC236}">
                <a16:creationId xmlns:a16="http://schemas.microsoft.com/office/drawing/2014/main" id="{E82F2235-990C-403B-AFFC-7D144A85B3FE}"/>
              </a:ext>
            </a:extLst>
          </p:cNvPr>
          <p:cNvSpPr/>
          <p:nvPr/>
        </p:nvSpPr>
        <p:spPr>
          <a:xfrm>
            <a:off x="4476750" y="4400550"/>
            <a:ext cx="3238500" cy="5810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s-CL" sz="1800" b="0" i="0" u="none" strike="noStrike" baseline="0" dirty="0">
              <a:solidFill>
                <a:srgbClr val="000000"/>
              </a:solidFill>
              <a:latin typeface="Barlow Light"/>
            </a:endParaRPr>
          </a:p>
          <a:p>
            <a:r>
              <a:rPr lang="es-CL" sz="1800" b="0" i="0" u="none" strike="noStrike" baseline="0" dirty="0">
                <a:latin typeface="Barlow Light"/>
              </a:rPr>
              <a:t>Soberanía alimentaria: 7 países</a:t>
            </a:r>
            <a:endParaRPr lang="es-CL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05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RESULTADOS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24142F1-3549-4813-B3ED-97B7E4E381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3588" y="1269207"/>
            <a:ext cx="5157787" cy="823912"/>
          </a:xfrm>
        </p:spPr>
        <p:txBody>
          <a:bodyPr/>
          <a:lstStyle/>
          <a:p>
            <a:r>
              <a:rPr lang="en-US" dirty="0"/>
              <a:t>EN BENEFICIOS NUTRICIONALES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1FE597-8151-4D81-BC43-BE5BDBB2F2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3588" y="2093119"/>
            <a:ext cx="5157787" cy="1847850"/>
          </a:xfrm>
        </p:spPr>
        <p:txBody>
          <a:bodyPr/>
          <a:lstStyle/>
          <a:p>
            <a:pPr algn="just"/>
            <a:r>
              <a:rPr lang="en-US" sz="2400" dirty="0" err="1"/>
              <a:t>Poca</a:t>
            </a:r>
            <a:r>
              <a:rPr lang="en-US" sz="2400" dirty="0"/>
              <a:t> literature </a:t>
            </a:r>
            <a:r>
              <a:rPr lang="en-US" sz="2400" dirty="0" err="1"/>
              <a:t>sobre</a:t>
            </a:r>
            <a:r>
              <a:rPr lang="en-US" sz="2400" dirty="0"/>
              <a:t> derecho </a:t>
            </a:r>
            <a:r>
              <a:rPr lang="en-US" sz="2400" dirty="0" err="1"/>
              <a:t>constitucional</a:t>
            </a:r>
            <a:r>
              <a:rPr lang="en-US" sz="2400" dirty="0"/>
              <a:t> (n=10)</a:t>
            </a:r>
          </a:p>
          <a:p>
            <a:pPr algn="just"/>
            <a:r>
              <a:rPr lang="en-US" sz="2400" dirty="0" err="1"/>
              <a:t>Referencia</a:t>
            </a:r>
            <a:r>
              <a:rPr lang="en-US" sz="2400" dirty="0"/>
              <a:t> a </a:t>
            </a:r>
            <a:r>
              <a:rPr lang="es-ES" sz="2400" b="0" i="0" u="none" strike="noStrike" baseline="0" dirty="0"/>
              <a:t>prevención del hambre y la desnutrición</a:t>
            </a:r>
            <a:endParaRPr lang="en-US" sz="2400" dirty="0"/>
          </a:p>
          <a:p>
            <a:endParaRPr lang="en-U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7969913-BA67-47A4-80DA-460D367BF5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269207"/>
            <a:ext cx="5183188" cy="823912"/>
          </a:xfrm>
        </p:spPr>
        <p:txBody>
          <a:bodyPr/>
          <a:lstStyle/>
          <a:p>
            <a:r>
              <a:rPr lang="en-US" dirty="0"/>
              <a:t>EN BENEFICIOS LEGALES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009A924-A670-4644-BCD0-C319A6383E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2093119"/>
            <a:ext cx="5183188" cy="3684588"/>
          </a:xfrm>
        </p:spPr>
        <p:txBody>
          <a:bodyPr>
            <a:normAutofit/>
          </a:bodyPr>
          <a:lstStyle/>
          <a:p>
            <a:pPr algn="just"/>
            <a:r>
              <a:rPr lang="es-MX" sz="2400" dirty="0"/>
              <a:t>Consagrarlo como Derecho Fundamental más allá de los Tratados Internacionales.</a:t>
            </a:r>
          </a:p>
          <a:p>
            <a:pPr algn="just"/>
            <a:r>
              <a:rPr lang="es-MX" sz="2400" dirty="0"/>
              <a:t>Permite direccionar políticas públicas.</a:t>
            </a:r>
          </a:p>
          <a:p>
            <a:pPr algn="just"/>
            <a:r>
              <a:rPr lang="en-US" sz="2400" dirty="0" err="1"/>
              <a:t>Permite</a:t>
            </a:r>
            <a:r>
              <a:rPr lang="en-US" sz="2400" dirty="0"/>
              <a:t> ser </a:t>
            </a:r>
            <a:r>
              <a:rPr lang="en-US" sz="2400" dirty="0" err="1"/>
              <a:t>reclamado</a:t>
            </a:r>
            <a:r>
              <a:rPr lang="en-US" sz="2400" dirty="0"/>
              <a:t> ante </a:t>
            </a:r>
            <a:r>
              <a:rPr lang="en-US" sz="2400" dirty="0" err="1"/>
              <a:t>tribunales</a:t>
            </a:r>
            <a:r>
              <a:rPr lang="en-US" sz="2400" dirty="0"/>
              <a:t> </a:t>
            </a:r>
            <a:r>
              <a:rPr lang="en-US" sz="2400" dirty="0" err="1"/>
              <a:t>mediante</a:t>
            </a:r>
            <a:r>
              <a:rPr lang="en-US" sz="2400" dirty="0"/>
              <a:t> una </a:t>
            </a:r>
            <a:r>
              <a:rPr lang="en-US" sz="2400" dirty="0" err="1"/>
              <a:t>acción</a:t>
            </a:r>
            <a:r>
              <a:rPr lang="en-US" sz="2400" dirty="0"/>
              <a:t> de amparo.</a:t>
            </a:r>
          </a:p>
        </p:txBody>
      </p:sp>
    </p:spTree>
    <p:extLst>
      <p:ext uri="{BB962C8B-B14F-4D97-AF65-F5344CB8AC3E}">
        <p14:creationId xmlns:p14="http://schemas.microsoft.com/office/powerpoint/2010/main" val="2209757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68383" y="2121007"/>
            <a:ext cx="5875711" cy="1065300"/>
          </a:xfrm>
        </p:spPr>
        <p:txBody>
          <a:bodyPr/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RESULTADOS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4677341E-9854-4144-AE5B-6C7BD5F6B3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1351980"/>
              </p:ext>
            </p:extLst>
          </p:nvPr>
        </p:nvGraphicFramePr>
        <p:xfrm>
          <a:off x="3746500" y="18097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86480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189372"/>
            <a:ext cx="11553825" cy="1065300"/>
          </a:xfrm>
        </p:spPr>
        <p:txBody>
          <a:bodyPr>
            <a:normAutofit fontScale="90000"/>
          </a:bodyPr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RESULTADOS: PROPUESTA DE TEXTO CONSTITUCIONAL</a:t>
            </a:r>
          </a:p>
        </p:txBody>
      </p:sp>
      <p:sp>
        <p:nvSpPr>
          <p:cNvPr id="3" name="Marcador de texto 6">
            <a:extLst>
              <a:ext uri="{FF2B5EF4-FFF2-40B4-BE49-F238E27FC236}">
                <a16:creationId xmlns:a16="http://schemas.microsoft.com/office/drawing/2014/main" id="{462C873A-3710-4400-8048-B6484DE6B529}"/>
              </a:ext>
            </a:extLst>
          </p:cNvPr>
          <p:cNvSpPr txBox="1">
            <a:spLocks/>
          </p:cNvSpPr>
          <p:nvPr/>
        </p:nvSpPr>
        <p:spPr>
          <a:xfrm>
            <a:off x="819551" y="1366485"/>
            <a:ext cx="10552898" cy="412503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2200" b="1" i="1" dirty="0"/>
              <a:t>“Toda persona tiene el derecho fundamental a una alimentación inocua, saludable, sostenible, que cubra sus necesidades biológicas y nutricionales, respetando sus tradiciones sociales y culturales…</a:t>
            </a:r>
          </a:p>
          <a:p>
            <a:pPr algn="just"/>
            <a:r>
              <a:rPr lang="es-MX" sz="2200" b="1" i="1" dirty="0"/>
              <a:t>…El Estado tiene el deber de garantizar, en forma progresiva, continua y permanente, la disponibilidad y el acceso, tanto físico como económico, a alimentos que satisfagan este derecho…</a:t>
            </a:r>
          </a:p>
          <a:p>
            <a:pPr algn="just"/>
            <a:r>
              <a:rPr lang="es-MX" sz="2200" b="1" i="1" dirty="0"/>
              <a:t>…Además de requerir a quienes corresponda, que entreguen información pública, clara y veraz respecto a la trazabilidad, composición y calidad nutricional de los alimentos… </a:t>
            </a:r>
          </a:p>
          <a:p>
            <a:pPr algn="just"/>
            <a:r>
              <a:rPr lang="es-MX" sz="2200" b="1" i="1" dirty="0"/>
              <a:t>…Asimismo, el Estado promoverá ambientes alimentarios saludables, y el ejercicio</a:t>
            </a:r>
            <a:r>
              <a:rPr lang="es-CL" sz="2200" b="1" i="1" dirty="0">
                <a:ea typeface="Times New Roman" panose="02020603050405020304" pitchFamily="18" charset="0"/>
              </a:rPr>
              <a:t> de la soberanía alimentaria de los pueblos</a:t>
            </a:r>
            <a:r>
              <a:rPr lang="es-MX" sz="2200" b="1" i="1" dirty="0"/>
              <a:t> “</a:t>
            </a:r>
            <a:endParaRPr lang="es-CL" sz="2200" b="1" i="1" dirty="0"/>
          </a:p>
        </p:txBody>
      </p:sp>
    </p:spTree>
    <p:extLst>
      <p:ext uri="{BB962C8B-B14F-4D97-AF65-F5344CB8AC3E}">
        <p14:creationId xmlns:p14="http://schemas.microsoft.com/office/powerpoint/2010/main" val="3138273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189372"/>
            <a:ext cx="11553825" cy="1065300"/>
          </a:xfrm>
        </p:spPr>
        <p:txBody>
          <a:bodyPr>
            <a:normAutofit/>
          </a:bodyPr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CONCLUSIONES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A833A72-1840-4DD2-B536-D6EF040DCEF9}"/>
              </a:ext>
            </a:extLst>
          </p:cNvPr>
          <p:cNvSpPr txBox="1"/>
          <p:nvPr/>
        </p:nvSpPr>
        <p:spPr>
          <a:xfrm>
            <a:off x="990599" y="1438275"/>
            <a:ext cx="964882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/>
              <a:t>Es una deuda del Estado no contar con el derecho explícito a la alimentación en la Constitución Política, y constituye una oportunidad y un desafío incorporarlo al nuevo texto constitucional.</a:t>
            </a:r>
          </a:p>
          <a:p>
            <a:pPr algn="just"/>
            <a:endParaRPr lang="en-US" sz="2000" b="1" i="0" u="none" strike="noStrike" baseline="0" dirty="0">
              <a:solidFill>
                <a:srgbClr val="000000"/>
              </a:solidFill>
              <a:latin typeface="Barlow Light"/>
            </a:endParaRPr>
          </a:p>
          <a:p>
            <a:pPr algn="just"/>
            <a:r>
              <a:rPr lang="es-ES" sz="2000" b="1" i="0" u="none" strike="noStrike" baseline="0" dirty="0">
                <a:latin typeface="Barlow Light"/>
              </a:rPr>
              <a:t>Es conveniente y necesario incorporar el derecho a la alimentación en la Constitución chilena, especialmente en el contexto social, político y alimentario-nutricional de nuestro país </a:t>
            </a:r>
          </a:p>
          <a:p>
            <a:pPr algn="just"/>
            <a:endParaRPr lang="es-ES" sz="2000" b="1" dirty="0">
              <a:latin typeface="Barlow Light"/>
            </a:endParaRPr>
          </a:p>
          <a:p>
            <a:pPr algn="just"/>
            <a:r>
              <a:rPr lang="es-ES" sz="2000" b="1" i="0" u="none" strike="noStrike" baseline="0" dirty="0">
                <a:latin typeface="Barlow Light"/>
              </a:rPr>
              <a:t>Esta inclusión debería acompañarse de una buena caracterización de sus dimensiones, incluyendo entre otros, aspectos nutricionales, culturales y productivos, así como de artículos que permitan su judicialización de ser requerida.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55120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TOP_UChile (@gtop_uchile) | Twitter">
            <a:extLst>
              <a:ext uri="{FF2B5EF4-FFF2-40B4-BE49-F238E27FC236}">
                <a16:creationId xmlns:a16="http://schemas.microsoft.com/office/drawing/2014/main" id="{74A54F57-0BA8-4B25-B6B2-26C3ECC52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5739191"/>
            <a:ext cx="3028950" cy="94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532AB80-8C96-4FC4-A190-F6576AD25844}"/>
              </a:ext>
            </a:extLst>
          </p:cNvPr>
          <p:cNvSpPr txBox="1"/>
          <p:nvPr/>
        </p:nvSpPr>
        <p:spPr>
          <a:xfrm>
            <a:off x="3959991" y="5942365"/>
            <a:ext cx="316304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Twitter: @gtop_uchile</a:t>
            </a:r>
          </a:p>
          <a:p>
            <a:r>
              <a:rPr lang="es-CL" sz="1400" dirty="0"/>
              <a:t>Mail: </a:t>
            </a:r>
            <a:r>
              <a:rPr lang="es-CL" sz="1400" dirty="0">
                <a:hlinkClick r:id="rId4"/>
              </a:rPr>
              <a:t>gtop@uchile.cl</a:t>
            </a:r>
            <a:endParaRPr lang="es-CL" sz="1400" dirty="0"/>
          </a:p>
          <a:p>
            <a:r>
              <a:rPr lang="es-CL" sz="1400" dirty="0"/>
              <a:t>Mail: </a:t>
            </a:r>
            <a:r>
              <a:rPr lang="es-CL" sz="1400" dirty="0">
                <a:hlinkClick r:id="rId5"/>
              </a:rPr>
              <a:t>derechoalaalimentacion@uchile.cl</a:t>
            </a:r>
            <a:r>
              <a:rPr lang="es-CL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615266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 oda.pptx.potx" id="{CD332F01-3128-42E0-AB92-1A4BCC4B702D}" vid="{493CC4C7-BD1E-41AE-89E9-C749ED65134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9574DCA5E8CEA4E912B7198CE871E35" ma:contentTypeVersion="13" ma:contentTypeDescription="Creare un nuovo documento." ma:contentTypeScope="" ma:versionID="859e25f02032943d6c78fa49a375f49d">
  <xsd:schema xmlns:xsd="http://www.w3.org/2001/XMLSchema" xmlns:xs="http://www.w3.org/2001/XMLSchema" xmlns:p="http://schemas.microsoft.com/office/2006/metadata/properties" xmlns:ns3="8c2680b1-8717-4e17-af8a-c3c5948a3503" xmlns:ns4="3c9ac98d-36e3-464e-9a3d-571690e2b8cf" targetNamespace="http://schemas.microsoft.com/office/2006/metadata/properties" ma:root="true" ma:fieldsID="745b9142f29a0f3b6ba24a32d1432f24" ns3:_="" ns4:_="">
    <xsd:import namespace="8c2680b1-8717-4e17-af8a-c3c5948a3503"/>
    <xsd:import namespace="3c9ac98d-36e3-464e-9a3d-571690e2b8c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2680b1-8717-4e17-af8a-c3c5948a350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ac98d-36e3-464e-9a3d-571690e2b8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BCDD318-1496-4E70-84E5-F768A79A1BF7}">
  <ds:schemaRefs>
    <ds:schemaRef ds:uri="3c9ac98d-36e3-464e-9a3d-571690e2b8cf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8c2680b1-8717-4e17-af8a-c3c5948a3503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3B761D7-D61F-4B3E-AC9E-88C9AC78A2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2680b1-8717-4e17-af8a-c3c5948a3503"/>
    <ds:schemaRef ds:uri="3c9ac98d-36e3-464e-9a3d-571690e2b8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E0EEFF4-CFAF-4EFD-9D21-A00AF9C5EE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oda.pptx</Template>
  <TotalTime>813</TotalTime>
  <Words>492</Words>
  <Application>Microsoft Office PowerPoint</Application>
  <PresentationFormat>Widescreen</PresentationFormat>
  <Paragraphs>67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Barlow Light</vt:lpstr>
      <vt:lpstr>Calibri</vt:lpstr>
      <vt:lpstr>Calibri Light</vt:lpstr>
      <vt:lpstr>Tema de Office</vt:lpstr>
      <vt:lpstr>PowerPoint Presentation</vt:lpstr>
      <vt:lpstr>PowerPoint Presentation</vt:lpstr>
      <vt:lpstr>CONTEXTO</vt:lpstr>
      <vt:lpstr>OBJETIVOS</vt:lpstr>
      <vt:lpstr>METODOLOGIA</vt:lpstr>
      <vt:lpstr>RESULTADOS</vt:lpstr>
      <vt:lpstr>RESULTADOS</vt:lpstr>
      <vt:lpstr>RESULTADOS</vt:lpstr>
      <vt:lpstr>RESULTADOS: PROPUESTA DE TEXTO CONSTITUCIONAL</vt:lpstr>
      <vt:lpstr>CONCLUSIONES</vt:lpstr>
      <vt:lpstr>PowerPoint Presentation</vt:lpstr>
    </vt:vector>
  </TitlesOfParts>
  <Company>FAO of the 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Vega, Javiera (FAORLC)</dc:creator>
  <cp:lastModifiedBy>Jorge Anibal Aranda Ortega (joaranda)</cp:lastModifiedBy>
  <cp:revision>78</cp:revision>
  <dcterms:created xsi:type="dcterms:W3CDTF">2019-08-20T18:59:33Z</dcterms:created>
  <dcterms:modified xsi:type="dcterms:W3CDTF">2021-09-02T15:19:43Z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0x01010069574DCA5E8CEA4E912B7198CE871E35</vt:lpwstr>
  </property>
</Properties>
</file>