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0" r:id="rId4"/>
  </p:sldMasterIdLst>
  <p:sldIdLst>
    <p:sldId id="256" r:id="rId5"/>
    <p:sldId id="257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5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5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08"/>
  </p:normalViewPr>
  <p:slideViewPr>
    <p:cSldViewPr snapToGrid="0" snapToObjects="1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549C25-125D-4E4F-BA46-04AAC8CDA5A4}" type="doc">
      <dgm:prSet loTypeId="urn:microsoft.com/office/officeart/2008/layout/RadialCluster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A37CD18-2E18-49B8-92DE-C0A6C2444668}">
      <dgm:prSet phldrT="[Texto]" custT="1"/>
      <dgm:spPr/>
      <dgm:t>
        <a:bodyPr/>
        <a:lstStyle/>
        <a:p>
          <a:r>
            <a:rPr lang="es-VE" sz="2800" dirty="0" smtClean="0"/>
            <a:t>Políticas que afectan directamente a la agricultura familiar</a:t>
          </a:r>
          <a:endParaRPr lang="es-ES" sz="2800" dirty="0"/>
        </a:p>
      </dgm:t>
    </dgm:pt>
    <dgm:pt modelId="{457CE52D-0953-48FC-8B4E-E6E282C7465E}" type="parTrans" cxnId="{2601EDEA-E471-49C4-85DD-5A16E00673DD}">
      <dgm:prSet/>
      <dgm:spPr/>
      <dgm:t>
        <a:bodyPr/>
        <a:lstStyle/>
        <a:p>
          <a:endParaRPr lang="es-ES"/>
        </a:p>
      </dgm:t>
    </dgm:pt>
    <dgm:pt modelId="{4E0D9680-44E5-401E-9241-9BDB0C36CF5D}" type="sibTrans" cxnId="{2601EDEA-E471-49C4-85DD-5A16E00673DD}">
      <dgm:prSet/>
      <dgm:spPr/>
      <dgm:t>
        <a:bodyPr/>
        <a:lstStyle/>
        <a:p>
          <a:endParaRPr lang="es-ES"/>
        </a:p>
      </dgm:t>
    </dgm:pt>
    <dgm:pt modelId="{B368CE49-DBDB-4CB2-9577-0991237CBD9C}">
      <dgm:prSet phldrT="[Texto]" custT="1"/>
      <dgm:spPr/>
      <dgm:t>
        <a:bodyPr/>
        <a:lstStyle/>
        <a:p>
          <a:r>
            <a:rPr lang="es-ES" sz="2400" dirty="0" smtClean="0"/>
            <a:t>Recursos y financiamientos para producción</a:t>
          </a:r>
          <a:endParaRPr lang="es-ES" sz="2400" dirty="0"/>
        </a:p>
      </dgm:t>
    </dgm:pt>
    <dgm:pt modelId="{858FF313-B8DA-420C-B9EC-9FA5278069F4}" type="parTrans" cxnId="{94971919-5189-4F47-869F-907B40122CFE}">
      <dgm:prSet/>
      <dgm:spPr/>
      <dgm:t>
        <a:bodyPr/>
        <a:lstStyle/>
        <a:p>
          <a:endParaRPr lang="es-ES"/>
        </a:p>
      </dgm:t>
    </dgm:pt>
    <dgm:pt modelId="{E8F63808-17FC-483C-874C-D5D2ECFF9995}" type="sibTrans" cxnId="{94971919-5189-4F47-869F-907B40122CFE}">
      <dgm:prSet/>
      <dgm:spPr/>
      <dgm:t>
        <a:bodyPr/>
        <a:lstStyle/>
        <a:p>
          <a:endParaRPr lang="es-ES"/>
        </a:p>
      </dgm:t>
    </dgm:pt>
    <dgm:pt modelId="{687E842C-A79A-4BCD-8CF5-42A377B0A4CE}">
      <dgm:prSet phldrT="[Texto]" custT="1"/>
      <dgm:spPr/>
      <dgm:t>
        <a:bodyPr/>
        <a:lstStyle/>
        <a:p>
          <a:r>
            <a:rPr lang="es-ES" sz="2400" dirty="0" smtClean="0"/>
            <a:t>Intervención directa del Estado</a:t>
          </a:r>
          <a:endParaRPr lang="es-ES" sz="2400" dirty="0"/>
        </a:p>
      </dgm:t>
    </dgm:pt>
    <dgm:pt modelId="{CA3B5850-4A52-4F78-9956-1911DFC09D9C}" type="parTrans" cxnId="{63770E48-FDA2-4F10-9C09-DECB462B220B}">
      <dgm:prSet/>
      <dgm:spPr/>
      <dgm:t>
        <a:bodyPr/>
        <a:lstStyle/>
        <a:p>
          <a:endParaRPr lang="es-ES"/>
        </a:p>
      </dgm:t>
    </dgm:pt>
    <dgm:pt modelId="{05680643-2289-466B-84B0-315925C353C0}" type="sibTrans" cxnId="{63770E48-FDA2-4F10-9C09-DECB462B220B}">
      <dgm:prSet/>
      <dgm:spPr/>
      <dgm:t>
        <a:bodyPr/>
        <a:lstStyle/>
        <a:p>
          <a:endParaRPr lang="es-ES"/>
        </a:p>
      </dgm:t>
    </dgm:pt>
    <dgm:pt modelId="{58AE3C65-C2EF-45B7-8276-B52069EC8A92}">
      <dgm:prSet phldrT="[Texto]" custT="1"/>
      <dgm:spPr/>
      <dgm:t>
        <a:bodyPr/>
        <a:lstStyle/>
        <a:p>
          <a:r>
            <a:rPr lang="es-ES" sz="2400" dirty="0" smtClean="0"/>
            <a:t>Agricultura sin categorización</a:t>
          </a:r>
          <a:endParaRPr lang="es-ES" sz="2400" dirty="0"/>
        </a:p>
      </dgm:t>
    </dgm:pt>
    <dgm:pt modelId="{FC9BE0AB-C4A5-420A-9947-2C47E05135A3}" type="parTrans" cxnId="{D8DBA8E8-0FD2-4481-BDC1-D76816065317}">
      <dgm:prSet/>
      <dgm:spPr/>
      <dgm:t>
        <a:bodyPr/>
        <a:lstStyle/>
        <a:p>
          <a:endParaRPr lang="es-ES"/>
        </a:p>
      </dgm:t>
    </dgm:pt>
    <dgm:pt modelId="{3520D976-06E5-46E4-8B4C-C1FE3567B415}" type="sibTrans" cxnId="{D8DBA8E8-0FD2-4481-BDC1-D76816065317}">
      <dgm:prSet/>
      <dgm:spPr/>
      <dgm:t>
        <a:bodyPr/>
        <a:lstStyle/>
        <a:p>
          <a:endParaRPr lang="es-ES"/>
        </a:p>
      </dgm:t>
    </dgm:pt>
    <dgm:pt modelId="{E7648D2E-E49D-49A3-B4B1-F6FD5FA19ABD}" type="pres">
      <dgm:prSet presAssocID="{6D549C25-125D-4E4F-BA46-04AAC8CDA5A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D55C3357-BAEF-49D3-ABAA-EB37E2EC77E8}" type="pres">
      <dgm:prSet presAssocID="{3A37CD18-2E18-49B8-92DE-C0A6C2444668}" presName="singleCycle" presStyleCnt="0"/>
      <dgm:spPr/>
    </dgm:pt>
    <dgm:pt modelId="{22ACDBC6-3ACB-419F-BE50-34EEFC87E7E7}" type="pres">
      <dgm:prSet presAssocID="{3A37CD18-2E18-49B8-92DE-C0A6C2444668}" presName="singleCenter" presStyleLbl="node1" presStyleIdx="0" presStyleCnt="4" custScaleX="187851" custScaleY="145306">
        <dgm:presLayoutVars>
          <dgm:chMax val="7"/>
          <dgm:chPref val="7"/>
        </dgm:presLayoutVars>
      </dgm:prSet>
      <dgm:spPr/>
      <dgm:t>
        <a:bodyPr/>
        <a:lstStyle/>
        <a:p>
          <a:endParaRPr lang="es-ES"/>
        </a:p>
      </dgm:t>
    </dgm:pt>
    <dgm:pt modelId="{CBDE6AF4-1B45-457A-ADAC-2CE3EB262ADC}" type="pres">
      <dgm:prSet presAssocID="{858FF313-B8DA-420C-B9EC-9FA5278069F4}" presName="Name56" presStyleLbl="parChTrans1D2" presStyleIdx="0" presStyleCnt="3"/>
      <dgm:spPr/>
    </dgm:pt>
    <dgm:pt modelId="{E5812B35-C8B0-4880-9070-D98116C6AB04}" type="pres">
      <dgm:prSet presAssocID="{B368CE49-DBDB-4CB2-9577-0991237CBD9C}" presName="text0" presStyleLbl="node1" presStyleIdx="1" presStyleCnt="4" custScaleX="470948" custRadScaleRad="84698" custRadScaleInc="1993">
        <dgm:presLayoutVars>
          <dgm:bulletEnabled val="1"/>
        </dgm:presLayoutVars>
      </dgm:prSet>
      <dgm:spPr/>
    </dgm:pt>
    <dgm:pt modelId="{071B2E82-AF24-420B-A23E-9BFD804950C6}" type="pres">
      <dgm:prSet presAssocID="{CA3B5850-4A52-4F78-9956-1911DFC09D9C}" presName="Name56" presStyleLbl="parChTrans1D2" presStyleIdx="1" presStyleCnt="3"/>
      <dgm:spPr/>
    </dgm:pt>
    <dgm:pt modelId="{A190E8BA-7622-4EAF-8DC6-1336C6E98D4E}" type="pres">
      <dgm:prSet presAssocID="{687E842C-A79A-4BCD-8CF5-42A377B0A4CE}" presName="text0" presStyleLbl="node1" presStyleIdx="2" presStyleCnt="4" custScaleX="297464" custRadScaleRad="165457" custRadScaleInc="-301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11818F-F752-429B-92B4-516196995FE1}" type="pres">
      <dgm:prSet presAssocID="{FC9BE0AB-C4A5-420A-9947-2C47E05135A3}" presName="Name56" presStyleLbl="parChTrans1D2" presStyleIdx="2" presStyleCnt="3"/>
      <dgm:spPr/>
    </dgm:pt>
    <dgm:pt modelId="{C6B2D13B-CA07-404B-9AFF-11CBEB042307}" type="pres">
      <dgm:prSet presAssocID="{58AE3C65-C2EF-45B7-8276-B52069EC8A92}" presName="text0" presStyleLbl="node1" presStyleIdx="3" presStyleCnt="4" custScaleX="357877" custRadScaleRad="186230" custRadScaleInc="318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DB13D70-1BCA-4AAB-92F2-6C0D5E6D7BC4}" type="presOf" srcId="{CA3B5850-4A52-4F78-9956-1911DFC09D9C}" destId="{071B2E82-AF24-420B-A23E-9BFD804950C6}" srcOrd="0" destOrd="0" presId="urn:microsoft.com/office/officeart/2008/layout/RadialCluster"/>
    <dgm:cxn modelId="{02570E03-C5FD-408C-9CD6-95FACB2DE32D}" type="presOf" srcId="{B368CE49-DBDB-4CB2-9577-0991237CBD9C}" destId="{E5812B35-C8B0-4880-9070-D98116C6AB04}" srcOrd="0" destOrd="0" presId="urn:microsoft.com/office/officeart/2008/layout/RadialCluster"/>
    <dgm:cxn modelId="{1C7D788E-43BD-4725-B83D-929E84EC148D}" type="presOf" srcId="{6D549C25-125D-4E4F-BA46-04AAC8CDA5A4}" destId="{E7648D2E-E49D-49A3-B4B1-F6FD5FA19ABD}" srcOrd="0" destOrd="0" presId="urn:microsoft.com/office/officeart/2008/layout/RadialCluster"/>
    <dgm:cxn modelId="{DDD91F71-9291-4D12-9C26-28290F9AC244}" type="presOf" srcId="{858FF313-B8DA-420C-B9EC-9FA5278069F4}" destId="{CBDE6AF4-1B45-457A-ADAC-2CE3EB262ADC}" srcOrd="0" destOrd="0" presId="urn:microsoft.com/office/officeart/2008/layout/RadialCluster"/>
    <dgm:cxn modelId="{2601EDEA-E471-49C4-85DD-5A16E00673DD}" srcId="{6D549C25-125D-4E4F-BA46-04AAC8CDA5A4}" destId="{3A37CD18-2E18-49B8-92DE-C0A6C2444668}" srcOrd="0" destOrd="0" parTransId="{457CE52D-0953-48FC-8B4E-E6E282C7465E}" sibTransId="{4E0D9680-44E5-401E-9241-9BDB0C36CF5D}"/>
    <dgm:cxn modelId="{9B3F7903-09E5-4F41-9A30-801FB1FC3E2C}" type="presOf" srcId="{58AE3C65-C2EF-45B7-8276-B52069EC8A92}" destId="{C6B2D13B-CA07-404B-9AFF-11CBEB042307}" srcOrd="0" destOrd="0" presId="urn:microsoft.com/office/officeart/2008/layout/RadialCluster"/>
    <dgm:cxn modelId="{E01D3BBC-342D-4F99-9CFE-CB7E32E6113A}" type="presOf" srcId="{3A37CD18-2E18-49B8-92DE-C0A6C2444668}" destId="{22ACDBC6-3ACB-419F-BE50-34EEFC87E7E7}" srcOrd="0" destOrd="0" presId="urn:microsoft.com/office/officeart/2008/layout/RadialCluster"/>
    <dgm:cxn modelId="{63770E48-FDA2-4F10-9C09-DECB462B220B}" srcId="{3A37CD18-2E18-49B8-92DE-C0A6C2444668}" destId="{687E842C-A79A-4BCD-8CF5-42A377B0A4CE}" srcOrd="1" destOrd="0" parTransId="{CA3B5850-4A52-4F78-9956-1911DFC09D9C}" sibTransId="{05680643-2289-466B-84B0-315925C353C0}"/>
    <dgm:cxn modelId="{B4A8B3D1-C186-40E6-8EA3-419B7FF34C2F}" type="presOf" srcId="{FC9BE0AB-C4A5-420A-9947-2C47E05135A3}" destId="{1211818F-F752-429B-92B4-516196995FE1}" srcOrd="0" destOrd="0" presId="urn:microsoft.com/office/officeart/2008/layout/RadialCluster"/>
    <dgm:cxn modelId="{D8DBA8E8-0FD2-4481-BDC1-D76816065317}" srcId="{3A37CD18-2E18-49B8-92DE-C0A6C2444668}" destId="{58AE3C65-C2EF-45B7-8276-B52069EC8A92}" srcOrd="2" destOrd="0" parTransId="{FC9BE0AB-C4A5-420A-9947-2C47E05135A3}" sibTransId="{3520D976-06E5-46E4-8B4C-C1FE3567B415}"/>
    <dgm:cxn modelId="{DB78AE42-3A69-4FB2-A208-AFB881A6C134}" type="presOf" srcId="{687E842C-A79A-4BCD-8CF5-42A377B0A4CE}" destId="{A190E8BA-7622-4EAF-8DC6-1336C6E98D4E}" srcOrd="0" destOrd="0" presId="urn:microsoft.com/office/officeart/2008/layout/RadialCluster"/>
    <dgm:cxn modelId="{94971919-5189-4F47-869F-907B40122CFE}" srcId="{3A37CD18-2E18-49B8-92DE-C0A6C2444668}" destId="{B368CE49-DBDB-4CB2-9577-0991237CBD9C}" srcOrd="0" destOrd="0" parTransId="{858FF313-B8DA-420C-B9EC-9FA5278069F4}" sibTransId="{E8F63808-17FC-483C-874C-D5D2ECFF9995}"/>
    <dgm:cxn modelId="{2BF4186B-D282-40AE-B922-BA1FA1D43040}" type="presParOf" srcId="{E7648D2E-E49D-49A3-B4B1-F6FD5FA19ABD}" destId="{D55C3357-BAEF-49D3-ABAA-EB37E2EC77E8}" srcOrd="0" destOrd="0" presId="urn:microsoft.com/office/officeart/2008/layout/RadialCluster"/>
    <dgm:cxn modelId="{31EFC4A6-7D04-4376-AEA7-D18A47F75FF1}" type="presParOf" srcId="{D55C3357-BAEF-49D3-ABAA-EB37E2EC77E8}" destId="{22ACDBC6-3ACB-419F-BE50-34EEFC87E7E7}" srcOrd="0" destOrd="0" presId="urn:microsoft.com/office/officeart/2008/layout/RadialCluster"/>
    <dgm:cxn modelId="{4831CF4D-5EFA-4022-A38D-551E24F16CCE}" type="presParOf" srcId="{D55C3357-BAEF-49D3-ABAA-EB37E2EC77E8}" destId="{CBDE6AF4-1B45-457A-ADAC-2CE3EB262ADC}" srcOrd="1" destOrd="0" presId="urn:microsoft.com/office/officeart/2008/layout/RadialCluster"/>
    <dgm:cxn modelId="{34D310B2-D7F8-4B4C-8803-01969906C391}" type="presParOf" srcId="{D55C3357-BAEF-49D3-ABAA-EB37E2EC77E8}" destId="{E5812B35-C8B0-4880-9070-D98116C6AB04}" srcOrd="2" destOrd="0" presId="urn:microsoft.com/office/officeart/2008/layout/RadialCluster"/>
    <dgm:cxn modelId="{88AA259F-5371-457C-868A-F81F249D2E7E}" type="presParOf" srcId="{D55C3357-BAEF-49D3-ABAA-EB37E2EC77E8}" destId="{071B2E82-AF24-420B-A23E-9BFD804950C6}" srcOrd="3" destOrd="0" presId="urn:microsoft.com/office/officeart/2008/layout/RadialCluster"/>
    <dgm:cxn modelId="{C3B629D2-3581-4F5D-996A-CCAA8E66F4AB}" type="presParOf" srcId="{D55C3357-BAEF-49D3-ABAA-EB37E2EC77E8}" destId="{A190E8BA-7622-4EAF-8DC6-1336C6E98D4E}" srcOrd="4" destOrd="0" presId="urn:microsoft.com/office/officeart/2008/layout/RadialCluster"/>
    <dgm:cxn modelId="{CDA9E387-F0EF-4702-B4B3-4F00869EBA10}" type="presParOf" srcId="{D55C3357-BAEF-49D3-ABAA-EB37E2EC77E8}" destId="{1211818F-F752-429B-92B4-516196995FE1}" srcOrd="5" destOrd="0" presId="urn:microsoft.com/office/officeart/2008/layout/RadialCluster"/>
    <dgm:cxn modelId="{B3C1835E-8BEE-41A7-88EF-6719CF07C960}" type="presParOf" srcId="{D55C3357-BAEF-49D3-ABAA-EB37E2EC77E8}" destId="{C6B2D13B-CA07-404B-9AFF-11CBEB042307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083CF9-E670-48C6-8622-678FC9BB6F5D}" type="doc">
      <dgm:prSet loTypeId="urn:microsoft.com/office/officeart/2005/8/layout/radial4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F2023B7-35E6-49DD-916C-653E9C9639E9}">
      <dgm:prSet phldrT="[Texto]" custT="1"/>
      <dgm:spPr/>
      <dgm:t>
        <a:bodyPr/>
        <a:lstStyle/>
        <a:p>
          <a:r>
            <a:rPr lang="es-VE" sz="2400" dirty="0" smtClean="0"/>
            <a:t>Políticas diseñadas específicamente para el desarrollo de la agricultura familiar</a:t>
          </a:r>
          <a:endParaRPr lang="es-ES" sz="2400" dirty="0"/>
        </a:p>
      </dgm:t>
    </dgm:pt>
    <dgm:pt modelId="{898974F8-547D-4AC5-8015-16C16E4166DD}" type="parTrans" cxnId="{E694AC3B-5379-4F2B-828E-1861949ABA76}">
      <dgm:prSet/>
      <dgm:spPr/>
      <dgm:t>
        <a:bodyPr/>
        <a:lstStyle/>
        <a:p>
          <a:endParaRPr lang="es-ES"/>
        </a:p>
      </dgm:t>
    </dgm:pt>
    <dgm:pt modelId="{C374A1A0-467D-4D24-8396-5DF97DAFD4CB}" type="sibTrans" cxnId="{E694AC3B-5379-4F2B-828E-1861949ABA76}">
      <dgm:prSet/>
      <dgm:spPr/>
      <dgm:t>
        <a:bodyPr/>
        <a:lstStyle/>
        <a:p>
          <a:endParaRPr lang="es-ES"/>
        </a:p>
      </dgm:t>
    </dgm:pt>
    <dgm:pt modelId="{569DA6D7-564B-4970-8DB8-21ACA5521C7E}">
      <dgm:prSet phldrT="[Texto]" custT="1"/>
      <dgm:spPr/>
      <dgm:t>
        <a:bodyPr/>
        <a:lstStyle/>
        <a:p>
          <a:r>
            <a:rPr lang="es-VE" sz="2200" dirty="0" smtClean="0"/>
            <a:t>Apoyo a la adopción de tecnologías con prestación de asistencia técnica</a:t>
          </a:r>
          <a:endParaRPr lang="es-ES" sz="2200" dirty="0"/>
        </a:p>
      </dgm:t>
    </dgm:pt>
    <dgm:pt modelId="{BC9E65DA-BBA9-407A-9191-49DB0F117587}" type="parTrans" cxnId="{8A70899A-5D56-41CA-9CBD-85C4DC32CCEA}">
      <dgm:prSet/>
      <dgm:spPr/>
      <dgm:t>
        <a:bodyPr/>
        <a:lstStyle/>
        <a:p>
          <a:endParaRPr lang="es-ES"/>
        </a:p>
      </dgm:t>
    </dgm:pt>
    <dgm:pt modelId="{C66591DC-D73D-49B1-8238-A9D66DF36246}" type="sibTrans" cxnId="{8A70899A-5D56-41CA-9CBD-85C4DC32CCEA}">
      <dgm:prSet/>
      <dgm:spPr/>
      <dgm:t>
        <a:bodyPr/>
        <a:lstStyle/>
        <a:p>
          <a:endParaRPr lang="es-ES"/>
        </a:p>
      </dgm:t>
    </dgm:pt>
    <dgm:pt modelId="{3198FB88-0FA1-4B88-9CF2-91792C44BCC5}">
      <dgm:prSet phldrT="[Texto]" custT="1"/>
      <dgm:spPr/>
      <dgm:t>
        <a:bodyPr/>
        <a:lstStyle/>
        <a:p>
          <a:r>
            <a:rPr lang="es-VE" sz="2200" dirty="0" smtClean="0"/>
            <a:t>Créditos diferenciados o subsidiados, individuales o colectivos</a:t>
          </a:r>
          <a:endParaRPr lang="es-ES" sz="2200" dirty="0"/>
        </a:p>
      </dgm:t>
    </dgm:pt>
    <dgm:pt modelId="{ABA1F165-B421-4B1B-A978-9AA4A5687D3B}" type="parTrans" cxnId="{2AD60330-6509-4F36-9F78-27296ECABE70}">
      <dgm:prSet/>
      <dgm:spPr/>
      <dgm:t>
        <a:bodyPr/>
        <a:lstStyle/>
        <a:p>
          <a:endParaRPr lang="es-ES"/>
        </a:p>
      </dgm:t>
    </dgm:pt>
    <dgm:pt modelId="{6CC171EE-BF90-4A40-A822-789C6A1C9DD2}" type="sibTrans" cxnId="{2AD60330-6509-4F36-9F78-27296ECABE70}">
      <dgm:prSet/>
      <dgm:spPr/>
      <dgm:t>
        <a:bodyPr/>
        <a:lstStyle/>
        <a:p>
          <a:endParaRPr lang="es-ES"/>
        </a:p>
      </dgm:t>
    </dgm:pt>
    <dgm:pt modelId="{F9C21190-012F-4D39-ABA9-D67DFFD0A5DC}">
      <dgm:prSet phldrT="[Texto]" custT="1"/>
      <dgm:spPr/>
      <dgm:t>
        <a:bodyPr/>
        <a:lstStyle/>
        <a:p>
          <a:r>
            <a:rPr lang="es-VE" sz="2200" dirty="0" smtClean="0"/>
            <a:t>Capacitación y promoción de procesos de organización (gremial, asociativa o cooperativa)</a:t>
          </a:r>
          <a:endParaRPr lang="es-ES" sz="2200" dirty="0"/>
        </a:p>
      </dgm:t>
    </dgm:pt>
    <dgm:pt modelId="{33436FBF-7178-4711-ADA5-A27C95230E12}" type="parTrans" cxnId="{8ABD091E-0C7D-47F1-93C7-A2DCA3622C79}">
      <dgm:prSet/>
      <dgm:spPr/>
      <dgm:t>
        <a:bodyPr/>
        <a:lstStyle/>
        <a:p>
          <a:endParaRPr lang="es-ES"/>
        </a:p>
      </dgm:t>
    </dgm:pt>
    <dgm:pt modelId="{6D321C56-ADB0-4297-8D48-8D61BB5BED95}" type="sibTrans" cxnId="{8ABD091E-0C7D-47F1-93C7-A2DCA3622C79}">
      <dgm:prSet/>
      <dgm:spPr/>
      <dgm:t>
        <a:bodyPr/>
        <a:lstStyle/>
        <a:p>
          <a:endParaRPr lang="es-ES"/>
        </a:p>
      </dgm:t>
    </dgm:pt>
    <dgm:pt modelId="{F789621B-0666-4E04-8FA4-4B40D75DB47B}">
      <dgm:prSet/>
      <dgm:spPr/>
    </dgm:pt>
    <dgm:pt modelId="{05025756-F808-457C-B81F-D18953A9603A}" type="parTrans" cxnId="{DE7DFF4A-3926-4BDC-B8C7-702F33459738}">
      <dgm:prSet/>
      <dgm:spPr/>
      <dgm:t>
        <a:bodyPr/>
        <a:lstStyle/>
        <a:p>
          <a:endParaRPr lang="es-ES"/>
        </a:p>
      </dgm:t>
    </dgm:pt>
    <dgm:pt modelId="{2E15EF23-8E5D-4915-AEFB-9A3165CD9EC9}" type="sibTrans" cxnId="{DE7DFF4A-3926-4BDC-B8C7-702F33459738}">
      <dgm:prSet/>
      <dgm:spPr/>
      <dgm:t>
        <a:bodyPr/>
        <a:lstStyle/>
        <a:p>
          <a:endParaRPr lang="es-ES"/>
        </a:p>
      </dgm:t>
    </dgm:pt>
    <dgm:pt modelId="{8A2A6E65-F214-4845-9B77-CA434A5564E5}" type="pres">
      <dgm:prSet presAssocID="{4D083CF9-E670-48C6-8622-678FC9BB6F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D5B4AE7-4DB1-4883-8503-F644B91C6CA3}" type="pres">
      <dgm:prSet presAssocID="{8F2023B7-35E6-49DD-916C-653E9C9639E9}" presName="centerShape" presStyleLbl="node0" presStyleIdx="0" presStyleCnt="1" custScaleX="120998" custLinFactNeighborX="1007" custLinFactNeighborY="-6312"/>
      <dgm:spPr/>
      <dgm:t>
        <a:bodyPr/>
        <a:lstStyle/>
        <a:p>
          <a:endParaRPr lang="es-ES"/>
        </a:p>
      </dgm:t>
    </dgm:pt>
    <dgm:pt modelId="{63BA6BD4-A089-48BF-A8F9-C9382909C1B4}" type="pres">
      <dgm:prSet presAssocID="{BC9E65DA-BBA9-407A-9191-49DB0F117587}" presName="parTrans" presStyleLbl="bgSibTrans2D1" presStyleIdx="0" presStyleCnt="3"/>
      <dgm:spPr/>
    </dgm:pt>
    <dgm:pt modelId="{DA23BEB3-A285-4372-84E7-3071834A4A46}" type="pres">
      <dgm:prSet presAssocID="{569DA6D7-564B-4970-8DB8-21ACA5521C7E}" presName="node" presStyleLbl="node1" presStyleIdx="0" presStyleCnt="3" custScaleX="152177" custRadScaleRad="127017" custRadScaleInc="-142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E65220-B960-4899-B216-E08112A87EF5}" type="pres">
      <dgm:prSet presAssocID="{ABA1F165-B421-4B1B-A978-9AA4A5687D3B}" presName="parTrans" presStyleLbl="bgSibTrans2D1" presStyleIdx="1" presStyleCnt="3"/>
      <dgm:spPr/>
    </dgm:pt>
    <dgm:pt modelId="{E068C041-F87E-4730-B224-562AE5AB46A7}" type="pres">
      <dgm:prSet presAssocID="{3198FB88-0FA1-4B88-9CF2-91792C44BCC5}" presName="node" presStyleLbl="node1" presStyleIdx="1" presStyleCnt="3" custScaleX="1485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15CA84-FDAB-4062-94D6-54F5416E8097}" type="pres">
      <dgm:prSet presAssocID="{33436FBF-7178-4711-ADA5-A27C95230E12}" presName="parTrans" presStyleLbl="bgSibTrans2D1" presStyleIdx="2" presStyleCnt="3"/>
      <dgm:spPr/>
    </dgm:pt>
    <dgm:pt modelId="{58AB2022-4BE4-418A-B111-3335A0C2012A}" type="pres">
      <dgm:prSet presAssocID="{F9C21190-012F-4D39-ABA9-D67DFFD0A5DC}" presName="node" presStyleLbl="node1" presStyleIdx="2" presStyleCnt="3" custScaleX="146481" custRadScaleRad="134643" custRadScaleInc="169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DC1A9D4-5768-470C-A856-0BC236312F12}" type="presOf" srcId="{3198FB88-0FA1-4B88-9CF2-91792C44BCC5}" destId="{E068C041-F87E-4730-B224-562AE5AB46A7}" srcOrd="0" destOrd="0" presId="urn:microsoft.com/office/officeart/2005/8/layout/radial4"/>
    <dgm:cxn modelId="{ED43B225-B43C-4F98-B9D2-C5F298D9CB32}" type="presOf" srcId="{8F2023B7-35E6-49DD-916C-653E9C9639E9}" destId="{1D5B4AE7-4DB1-4883-8503-F644B91C6CA3}" srcOrd="0" destOrd="0" presId="urn:microsoft.com/office/officeart/2005/8/layout/radial4"/>
    <dgm:cxn modelId="{89CAF7F8-162D-4C64-A903-219F25E1B801}" type="presOf" srcId="{4D083CF9-E670-48C6-8622-678FC9BB6F5D}" destId="{8A2A6E65-F214-4845-9B77-CA434A5564E5}" srcOrd="0" destOrd="0" presId="urn:microsoft.com/office/officeart/2005/8/layout/radial4"/>
    <dgm:cxn modelId="{623B2B4B-0342-4908-903E-10EBDFF72011}" type="presOf" srcId="{F9C21190-012F-4D39-ABA9-D67DFFD0A5DC}" destId="{58AB2022-4BE4-418A-B111-3335A0C2012A}" srcOrd="0" destOrd="0" presId="urn:microsoft.com/office/officeart/2005/8/layout/radial4"/>
    <dgm:cxn modelId="{11C98979-72E3-429C-B7B1-F44B86707E1E}" type="presOf" srcId="{569DA6D7-564B-4970-8DB8-21ACA5521C7E}" destId="{DA23BEB3-A285-4372-84E7-3071834A4A46}" srcOrd="0" destOrd="0" presId="urn:microsoft.com/office/officeart/2005/8/layout/radial4"/>
    <dgm:cxn modelId="{6E6D974F-3558-49D0-B054-84AB4181FC6A}" type="presOf" srcId="{ABA1F165-B421-4B1B-A978-9AA4A5687D3B}" destId="{61E65220-B960-4899-B216-E08112A87EF5}" srcOrd="0" destOrd="0" presId="urn:microsoft.com/office/officeart/2005/8/layout/radial4"/>
    <dgm:cxn modelId="{E694AC3B-5379-4F2B-828E-1861949ABA76}" srcId="{4D083CF9-E670-48C6-8622-678FC9BB6F5D}" destId="{8F2023B7-35E6-49DD-916C-653E9C9639E9}" srcOrd="0" destOrd="0" parTransId="{898974F8-547D-4AC5-8015-16C16E4166DD}" sibTransId="{C374A1A0-467D-4D24-8396-5DF97DAFD4CB}"/>
    <dgm:cxn modelId="{DE7DFF4A-3926-4BDC-B8C7-702F33459738}" srcId="{4D083CF9-E670-48C6-8622-678FC9BB6F5D}" destId="{F789621B-0666-4E04-8FA4-4B40D75DB47B}" srcOrd="1" destOrd="0" parTransId="{05025756-F808-457C-B81F-D18953A9603A}" sibTransId="{2E15EF23-8E5D-4915-AEFB-9A3165CD9EC9}"/>
    <dgm:cxn modelId="{8A70899A-5D56-41CA-9CBD-85C4DC32CCEA}" srcId="{8F2023B7-35E6-49DD-916C-653E9C9639E9}" destId="{569DA6D7-564B-4970-8DB8-21ACA5521C7E}" srcOrd="0" destOrd="0" parTransId="{BC9E65DA-BBA9-407A-9191-49DB0F117587}" sibTransId="{C66591DC-D73D-49B1-8238-A9D66DF36246}"/>
    <dgm:cxn modelId="{8ABD091E-0C7D-47F1-93C7-A2DCA3622C79}" srcId="{8F2023B7-35E6-49DD-916C-653E9C9639E9}" destId="{F9C21190-012F-4D39-ABA9-D67DFFD0A5DC}" srcOrd="2" destOrd="0" parTransId="{33436FBF-7178-4711-ADA5-A27C95230E12}" sibTransId="{6D321C56-ADB0-4297-8D48-8D61BB5BED95}"/>
    <dgm:cxn modelId="{2AD60330-6509-4F36-9F78-27296ECABE70}" srcId="{8F2023B7-35E6-49DD-916C-653E9C9639E9}" destId="{3198FB88-0FA1-4B88-9CF2-91792C44BCC5}" srcOrd="1" destOrd="0" parTransId="{ABA1F165-B421-4B1B-A978-9AA4A5687D3B}" sibTransId="{6CC171EE-BF90-4A40-A822-789C6A1C9DD2}"/>
    <dgm:cxn modelId="{C5069C29-5994-416D-A9C4-E5F12888A8C6}" type="presOf" srcId="{BC9E65DA-BBA9-407A-9191-49DB0F117587}" destId="{63BA6BD4-A089-48BF-A8F9-C9382909C1B4}" srcOrd="0" destOrd="0" presId="urn:microsoft.com/office/officeart/2005/8/layout/radial4"/>
    <dgm:cxn modelId="{20489CB7-DC42-4CE1-96E5-63A21BF93899}" type="presOf" srcId="{33436FBF-7178-4711-ADA5-A27C95230E12}" destId="{9115CA84-FDAB-4062-94D6-54F5416E8097}" srcOrd="0" destOrd="0" presId="urn:microsoft.com/office/officeart/2005/8/layout/radial4"/>
    <dgm:cxn modelId="{35B4A6BB-D0FE-4F8F-8F95-C1FA590A3912}" type="presParOf" srcId="{8A2A6E65-F214-4845-9B77-CA434A5564E5}" destId="{1D5B4AE7-4DB1-4883-8503-F644B91C6CA3}" srcOrd="0" destOrd="0" presId="urn:microsoft.com/office/officeart/2005/8/layout/radial4"/>
    <dgm:cxn modelId="{58F10B95-59B9-44A2-847B-AF73E05330A9}" type="presParOf" srcId="{8A2A6E65-F214-4845-9B77-CA434A5564E5}" destId="{63BA6BD4-A089-48BF-A8F9-C9382909C1B4}" srcOrd="1" destOrd="0" presId="urn:microsoft.com/office/officeart/2005/8/layout/radial4"/>
    <dgm:cxn modelId="{E88728EA-A69B-4A14-8FB3-7EB6A46508D5}" type="presParOf" srcId="{8A2A6E65-F214-4845-9B77-CA434A5564E5}" destId="{DA23BEB3-A285-4372-84E7-3071834A4A46}" srcOrd="2" destOrd="0" presId="urn:microsoft.com/office/officeart/2005/8/layout/radial4"/>
    <dgm:cxn modelId="{932CEFDC-7729-43D2-898A-19DCDA18831C}" type="presParOf" srcId="{8A2A6E65-F214-4845-9B77-CA434A5564E5}" destId="{61E65220-B960-4899-B216-E08112A87EF5}" srcOrd="3" destOrd="0" presId="urn:microsoft.com/office/officeart/2005/8/layout/radial4"/>
    <dgm:cxn modelId="{EDC52811-643A-453D-997F-6BE1EB97EDB8}" type="presParOf" srcId="{8A2A6E65-F214-4845-9B77-CA434A5564E5}" destId="{E068C041-F87E-4730-B224-562AE5AB46A7}" srcOrd="4" destOrd="0" presId="urn:microsoft.com/office/officeart/2005/8/layout/radial4"/>
    <dgm:cxn modelId="{EE89A535-176A-4D2F-87A1-6AD3645F205F}" type="presParOf" srcId="{8A2A6E65-F214-4845-9B77-CA434A5564E5}" destId="{9115CA84-FDAB-4062-94D6-54F5416E8097}" srcOrd="5" destOrd="0" presId="urn:microsoft.com/office/officeart/2005/8/layout/radial4"/>
    <dgm:cxn modelId="{58D858E9-7D4B-4448-8A85-91C6E5EC6C50}" type="presParOf" srcId="{8A2A6E65-F214-4845-9B77-CA434A5564E5}" destId="{58AB2022-4BE4-418A-B111-3335A0C2012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23AAF6-F31E-4B90-8C8E-26E975325D59}" type="doc">
      <dgm:prSet loTypeId="urn:microsoft.com/office/officeart/2005/8/layout/radial5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390D1FC-5E9C-4B0E-A23C-22469D7F036D}">
      <dgm:prSet phldrT="[Texto]" custT="1"/>
      <dgm:spPr/>
      <dgm:t>
        <a:bodyPr/>
        <a:lstStyle/>
        <a:p>
          <a:r>
            <a:rPr lang="es-VE" sz="2400" dirty="0" smtClean="0"/>
            <a:t>Políticas diseñadas específicamente para el desarrollo de la agricultura familiar</a:t>
          </a:r>
          <a:endParaRPr lang="es-ES" sz="2400" dirty="0"/>
        </a:p>
      </dgm:t>
    </dgm:pt>
    <dgm:pt modelId="{5FB861B6-904D-4990-B20E-21A395F5B02A}" type="parTrans" cxnId="{D28F675E-1250-4C47-A6A7-89403A31EE6C}">
      <dgm:prSet/>
      <dgm:spPr/>
      <dgm:t>
        <a:bodyPr/>
        <a:lstStyle/>
        <a:p>
          <a:endParaRPr lang="es-ES"/>
        </a:p>
      </dgm:t>
    </dgm:pt>
    <dgm:pt modelId="{31215D41-773D-4FF4-899F-42592CAC8CB7}" type="sibTrans" cxnId="{D28F675E-1250-4C47-A6A7-89403A31EE6C}">
      <dgm:prSet/>
      <dgm:spPr/>
      <dgm:t>
        <a:bodyPr/>
        <a:lstStyle/>
        <a:p>
          <a:endParaRPr lang="es-ES"/>
        </a:p>
      </dgm:t>
    </dgm:pt>
    <dgm:pt modelId="{2B62D90A-B44B-4F5C-9680-0A0FC201C48D}">
      <dgm:prSet phldrT="[Texto]"/>
      <dgm:spPr/>
      <dgm:t>
        <a:bodyPr/>
        <a:lstStyle/>
        <a:p>
          <a:r>
            <a:rPr lang="es-ES" dirty="0" smtClean="0"/>
            <a:t>Desarrollo territorial</a:t>
          </a:r>
          <a:endParaRPr lang="es-ES" dirty="0"/>
        </a:p>
      </dgm:t>
    </dgm:pt>
    <dgm:pt modelId="{B62A6197-800A-410E-9AFF-444F6BFB80A7}" type="parTrans" cxnId="{F08628E1-E07C-4F08-8FBF-269FFF0DCF24}">
      <dgm:prSet/>
      <dgm:spPr/>
      <dgm:t>
        <a:bodyPr/>
        <a:lstStyle/>
        <a:p>
          <a:endParaRPr lang="es-ES"/>
        </a:p>
      </dgm:t>
    </dgm:pt>
    <dgm:pt modelId="{5B602DEE-C100-4D70-AE04-3837762A0D74}" type="sibTrans" cxnId="{F08628E1-E07C-4F08-8FBF-269FFF0DCF24}">
      <dgm:prSet/>
      <dgm:spPr/>
      <dgm:t>
        <a:bodyPr/>
        <a:lstStyle/>
        <a:p>
          <a:endParaRPr lang="es-ES"/>
        </a:p>
      </dgm:t>
    </dgm:pt>
    <dgm:pt modelId="{56C649B6-19C4-45AA-BA09-C6CB0CC03CFC}">
      <dgm:prSet phldrT="[Texto]"/>
      <dgm:spPr/>
      <dgm:t>
        <a:bodyPr/>
        <a:lstStyle/>
        <a:p>
          <a:r>
            <a:rPr lang="es-ES" dirty="0" smtClean="0"/>
            <a:t>Soberanía y sostenibilidad alimentaria y económica</a:t>
          </a:r>
          <a:endParaRPr lang="es-ES" dirty="0"/>
        </a:p>
      </dgm:t>
    </dgm:pt>
    <dgm:pt modelId="{4231B65E-5AEF-41D5-8416-D8BDDB1926B9}" type="parTrans" cxnId="{F5711B5E-0B83-416C-BE04-83B64AC83F12}">
      <dgm:prSet/>
      <dgm:spPr/>
      <dgm:t>
        <a:bodyPr/>
        <a:lstStyle/>
        <a:p>
          <a:endParaRPr lang="es-ES"/>
        </a:p>
      </dgm:t>
    </dgm:pt>
    <dgm:pt modelId="{87798796-682F-44BA-BD2B-E6CD8DEA4308}" type="sibTrans" cxnId="{F5711B5E-0B83-416C-BE04-83B64AC83F12}">
      <dgm:prSet/>
      <dgm:spPr/>
      <dgm:t>
        <a:bodyPr/>
        <a:lstStyle/>
        <a:p>
          <a:endParaRPr lang="es-ES"/>
        </a:p>
      </dgm:t>
    </dgm:pt>
    <dgm:pt modelId="{0B5459DC-35E4-453D-8C05-D0DDF18C31A9}">
      <dgm:prSet phldrT="[Texto]"/>
      <dgm:spPr/>
      <dgm:t>
        <a:bodyPr/>
        <a:lstStyle/>
        <a:p>
          <a:r>
            <a:rPr lang="es-ES" dirty="0" smtClean="0"/>
            <a:t>Disminución de la pobreza y hambre en el campo</a:t>
          </a:r>
          <a:endParaRPr lang="es-ES" dirty="0"/>
        </a:p>
      </dgm:t>
    </dgm:pt>
    <dgm:pt modelId="{4C6D9305-9449-48C2-9737-2CB99A049276}" type="parTrans" cxnId="{1EA5FD8A-7B7C-426F-BF3A-4690B3F65821}">
      <dgm:prSet/>
      <dgm:spPr/>
      <dgm:t>
        <a:bodyPr/>
        <a:lstStyle/>
        <a:p>
          <a:endParaRPr lang="es-ES"/>
        </a:p>
      </dgm:t>
    </dgm:pt>
    <dgm:pt modelId="{D4D153FE-DA96-48A7-A65D-E6B35EE51BF0}" type="sibTrans" cxnId="{1EA5FD8A-7B7C-426F-BF3A-4690B3F65821}">
      <dgm:prSet/>
      <dgm:spPr/>
      <dgm:t>
        <a:bodyPr/>
        <a:lstStyle/>
        <a:p>
          <a:endParaRPr lang="es-ES"/>
        </a:p>
      </dgm:t>
    </dgm:pt>
    <dgm:pt modelId="{25FA356A-A445-4988-8752-BDB518209E39}">
      <dgm:prSet phldrT="[Texto]"/>
      <dgm:spPr/>
      <dgm:t>
        <a:bodyPr/>
        <a:lstStyle/>
        <a:p>
          <a:r>
            <a:rPr lang="es-ES" dirty="0" smtClean="0"/>
            <a:t>Conservación del medio ambiente</a:t>
          </a:r>
          <a:endParaRPr lang="es-ES" dirty="0"/>
        </a:p>
      </dgm:t>
    </dgm:pt>
    <dgm:pt modelId="{863BB773-F9C8-4022-B162-6E24CE5D1FC6}" type="parTrans" cxnId="{79C055DE-86B6-473B-A59E-9EE963814EEE}">
      <dgm:prSet/>
      <dgm:spPr/>
      <dgm:t>
        <a:bodyPr/>
        <a:lstStyle/>
        <a:p>
          <a:endParaRPr lang="es-ES"/>
        </a:p>
      </dgm:t>
    </dgm:pt>
    <dgm:pt modelId="{C5CEF8F3-F005-40DB-8800-7511B4FCD005}" type="sibTrans" cxnId="{79C055DE-86B6-473B-A59E-9EE963814EEE}">
      <dgm:prSet/>
      <dgm:spPr/>
      <dgm:t>
        <a:bodyPr/>
        <a:lstStyle/>
        <a:p>
          <a:endParaRPr lang="es-ES"/>
        </a:p>
      </dgm:t>
    </dgm:pt>
    <dgm:pt modelId="{570AEC96-9136-4D55-B8A3-62F07E4B6441}">
      <dgm:prSet/>
      <dgm:spPr/>
      <dgm:t>
        <a:bodyPr/>
        <a:lstStyle/>
        <a:p>
          <a:r>
            <a:rPr lang="es-ES" dirty="0" smtClean="0"/>
            <a:t>Organizaciones de agricultura familiar</a:t>
          </a:r>
          <a:endParaRPr lang="es-ES" dirty="0"/>
        </a:p>
      </dgm:t>
    </dgm:pt>
    <dgm:pt modelId="{2BEE3F38-060B-42A8-974C-C324A5897D4D}" type="parTrans" cxnId="{66513E42-9A8D-4B52-99EF-BD7CB64FF54B}">
      <dgm:prSet/>
      <dgm:spPr/>
      <dgm:t>
        <a:bodyPr/>
        <a:lstStyle/>
        <a:p>
          <a:endParaRPr lang="es-ES"/>
        </a:p>
      </dgm:t>
    </dgm:pt>
    <dgm:pt modelId="{0CCD2B39-58FF-49E5-B938-91F71B8E5826}" type="sibTrans" cxnId="{66513E42-9A8D-4B52-99EF-BD7CB64FF54B}">
      <dgm:prSet/>
      <dgm:spPr/>
      <dgm:t>
        <a:bodyPr/>
        <a:lstStyle/>
        <a:p>
          <a:endParaRPr lang="es-ES"/>
        </a:p>
      </dgm:t>
    </dgm:pt>
    <dgm:pt modelId="{D7E7EFC3-0B3A-49EC-9B1B-CB92329C610C}">
      <dgm:prSet/>
      <dgm:spPr/>
    </dgm:pt>
    <dgm:pt modelId="{67F7CC9F-244D-42E3-83B8-5C6291284CBE}" type="parTrans" cxnId="{C287FEFB-E532-444D-813C-A35F4E91F42D}">
      <dgm:prSet/>
      <dgm:spPr/>
      <dgm:t>
        <a:bodyPr/>
        <a:lstStyle/>
        <a:p>
          <a:endParaRPr lang="es-ES"/>
        </a:p>
      </dgm:t>
    </dgm:pt>
    <dgm:pt modelId="{8B0E1DEE-20E2-4798-B779-7FBCCB818912}" type="sibTrans" cxnId="{C287FEFB-E532-444D-813C-A35F4E91F42D}">
      <dgm:prSet/>
      <dgm:spPr/>
      <dgm:t>
        <a:bodyPr/>
        <a:lstStyle/>
        <a:p>
          <a:endParaRPr lang="es-ES"/>
        </a:p>
      </dgm:t>
    </dgm:pt>
    <dgm:pt modelId="{420B0754-8040-4731-B37F-7830EE97DD1D}" type="pres">
      <dgm:prSet presAssocID="{2623AAF6-F31E-4B90-8C8E-26E975325D5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D030F03-6BD0-458D-9409-73126B18E248}" type="pres">
      <dgm:prSet presAssocID="{D390D1FC-5E9C-4B0E-A23C-22469D7F036D}" presName="centerShape" presStyleLbl="node0" presStyleIdx="0" presStyleCnt="1" custScaleX="285932" custScaleY="137176"/>
      <dgm:spPr/>
      <dgm:t>
        <a:bodyPr/>
        <a:lstStyle/>
        <a:p>
          <a:endParaRPr lang="es-ES"/>
        </a:p>
      </dgm:t>
    </dgm:pt>
    <dgm:pt modelId="{BC5AB224-2969-49A4-B4E0-F44B135EE23C}" type="pres">
      <dgm:prSet presAssocID="{B62A6197-800A-410E-9AFF-444F6BFB80A7}" presName="parTrans" presStyleLbl="sibTrans2D1" presStyleIdx="0" presStyleCnt="5"/>
      <dgm:spPr/>
    </dgm:pt>
    <dgm:pt modelId="{D80E05BB-4F45-460F-A9BB-BD900E732F8D}" type="pres">
      <dgm:prSet presAssocID="{B62A6197-800A-410E-9AFF-444F6BFB80A7}" presName="connectorText" presStyleLbl="sibTrans2D1" presStyleIdx="0" presStyleCnt="5"/>
      <dgm:spPr/>
    </dgm:pt>
    <dgm:pt modelId="{CEBE4E3F-3555-44B1-B9A7-DB17A950F0CC}" type="pres">
      <dgm:prSet presAssocID="{2B62D90A-B44B-4F5C-9680-0A0FC201C48D}" presName="node" presStyleLbl="node1" presStyleIdx="0" presStyleCnt="5" custScaleX="175507">
        <dgm:presLayoutVars>
          <dgm:bulletEnabled val="1"/>
        </dgm:presLayoutVars>
      </dgm:prSet>
      <dgm:spPr/>
    </dgm:pt>
    <dgm:pt modelId="{527EF9AD-F45B-409B-8079-55CD6ECCCC05}" type="pres">
      <dgm:prSet presAssocID="{4231B65E-5AEF-41D5-8416-D8BDDB1926B9}" presName="parTrans" presStyleLbl="sibTrans2D1" presStyleIdx="1" presStyleCnt="5"/>
      <dgm:spPr/>
    </dgm:pt>
    <dgm:pt modelId="{31F35137-FA10-497D-B28A-BC375082CC1D}" type="pres">
      <dgm:prSet presAssocID="{4231B65E-5AEF-41D5-8416-D8BDDB1926B9}" presName="connectorText" presStyleLbl="sibTrans2D1" presStyleIdx="1" presStyleCnt="5"/>
      <dgm:spPr/>
    </dgm:pt>
    <dgm:pt modelId="{130A6EC1-F714-40CC-B623-EC8F8D28EC59}" type="pres">
      <dgm:prSet presAssocID="{56C649B6-19C4-45AA-BA09-C6CB0CC03CFC}" presName="node" presStyleLbl="node1" presStyleIdx="1" presStyleCnt="5" custScaleX="154505" custRadScaleRad="161019" custRadScaleInc="10005">
        <dgm:presLayoutVars>
          <dgm:bulletEnabled val="1"/>
        </dgm:presLayoutVars>
      </dgm:prSet>
      <dgm:spPr/>
    </dgm:pt>
    <dgm:pt modelId="{A7E24832-9277-4E25-B43D-9492FB1B3EEF}" type="pres">
      <dgm:prSet presAssocID="{4C6D9305-9449-48C2-9737-2CB99A049276}" presName="parTrans" presStyleLbl="sibTrans2D1" presStyleIdx="2" presStyleCnt="5"/>
      <dgm:spPr/>
    </dgm:pt>
    <dgm:pt modelId="{536901B8-6DEC-4FC8-AACF-B1D3CEB57AAD}" type="pres">
      <dgm:prSet presAssocID="{4C6D9305-9449-48C2-9737-2CB99A049276}" presName="connectorText" presStyleLbl="sibTrans2D1" presStyleIdx="2" presStyleCnt="5"/>
      <dgm:spPr/>
    </dgm:pt>
    <dgm:pt modelId="{6FB83659-F5E1-46B7-85D2-BAB86BF125DF}" type="pres">
      <dgm:prSet presAssocID="{0B5459DC-35E4-453D-8C05-D0DDF18C31A9}" presName="node" presStyleLbl="node1" presStyleIdx="2" presStyleCnt="5" custScaleX="167229" custRadScaleRad="154869" custRadScaleInc="-6833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12FD65-A0F5-4232-BA6B-D0AF7D342938}" type="pres">
      <dgm:prSet presAssocID="{2BEE3F38-060B-42A8-974C-C324A5897D4D}" presName="parTrans" presStyleLbl="sibTrans2D1" presStyleIdx="3" presStyleCnt="5"/>
      <dgm:spPr/>
    </dgm:pt>
    <dgm:pt modelId="{FB72DD74-4507-46B5-A007-9009E3C6F340}" type="pres">
      <dgm:prSet presAssocID="{2BEE3F38-060B-42A8-974C-C324A5897D4D}" presName="connectorText" presStyleLbl="sibTrans2D1" presStyleIdx="3" presStyleCnt="5"/>
      <dgm:spPr/>
    </dgm:pt>
    <dgm:pt modelId="{A656971E-2B20-45F2-A010-8FA6671657F5}" type="pres">
      <dgm:prSet presAssocID="{570AEC96-9136-4D55-B8A3-62F07E4B6441}" presName="node" presStyleLbl="node1" presStyleIdx="3" presStyleCnt="5" custScaleX="202792" custRadScaleRad="153767" custRadScaleInc="61614">
        <dgm:presLayoutVars>
          <dgm:bulletEnabled val="1"/>
        </dgm:presLayoutVars>
      </dgm:prSet>
      <dgm:spPr/>
    </dgm:pt>
    <dgm:pt modelId="{E027F924-47A9-448A-AF95-8B9EE4117EFB}" type="pres">
      <dgm:prSet presAssocID="{863BB773-F9C8-4022-B162-6E24CE5D1FC6}" presName="parTrans" presStyleLbl="sibTrans2D1" presStyleIdx="4" presStyleCnt="5"/>
      <dgm:spPr/>
    </dgm:pt>
    <dgm:pt modelId="{73BA32E6-9FE9-4EB3-BB4C-7B3008F9E989}" type="pres">
      <dgm:prSet presAssocID="{863BB773-F9C8-4022-B162-6E24CE5D1FC6}" presName="connectorText" presStyleLbl="sibTrans2D1" presStyleIdx="4" presStyleCnt="5"/>
      <dgm:spPr/>
    </dgm:pt>
    <dgm:pt modelId="{AD5A70AA-F850-41A3-966A-935CEE100131}" type="pres">
      <dgm:prSet presAssocID="{25FA356A-A445-4988-8752-BDB518209E39}" presName="node" presStyleLbl="node1" presStyleIdx="4" presStyleCnt="5" custScaleX="162358" custRadScaleRad="186287" custRadScaleInc="-5861">
        <dgm:presLayoutVars>
          <dgm:bulletEnabled val="1"/>
        </dgm:presLayoutVars>
      </dgm:prSet>
      <dgm:spPr/>
    </dgm:pt>
  </dgm:ptLst>
  <dgm:cxnLst>
    <dgm:cxn modelId="{A288F782-A6BE-4206-B073-07403077D16E}" type="presOf" srcId="{4C6D9305-9449-48C2-9737-2CB99A049276}" destId="{536901B8-6DEC-4FC8-AACF-B1D3CEB57AAD}" srcOrd="1" destOrd="0" presId="urn:microsoft.com/office/officeart/2005/8/layout/radial5"/>
    <dgm:cxn modelId="{FC7B0119-CC70-4039-8D49-8A31952C59DE}" type="presOf" srcId="{B62A6197-800A-410E-9AFF-444F6BFB80A7}" destId="{D80E05BB-4F45-460F-A9BB-BD900E732F8D}" srcOrd="1" destOrd="0" presId="urn:microsoft.com/office/officeart/2005/8/layout/radial5"/>
    <dgm:cxn modelId="{C33A3642-71EE-4501-929D-EB6AD92C204B}" type="presOf" srcId="{2BEE3F38-060B-42A8-974C-C324A5897D4D}" destId="{0012FD65-A0F5-4232-BA6B-D0AF7D342938}" srcOrd="0" destOrd="0" presId="urn:microsoft.com/office/officeart/2005/8/layout/radial5"/>
    <dgm:cxn modelId="{F08628E1-E07C-4F08-8FBF-269FFF0DCF24}" srcId="{D390D1FC-5E9C-4B0E-A23C-22469D7F036D}" destId="{2B62D90A-B44B-4F5C-9680-0A0FC201C48D}" srcOrd="0" destOrd="0" parTransId="{B62A6197-800A-410E-9AFF-444F6BFB80A7}" sibTransId="{5B602DEE-C100-4D70-AE04-3837762A0D74}"/>
    <dgm:cxn modelId="{1EA5FD8A-7B7C-426F-BF3A-4690B3F65821}" srcId="{D390D1FC-5E9C-4B0E-A23C-22469D7F036D}" destId="{0B5459DC-35E4-453D-8C05-D0DDF18C31A9}" srcOrd="2" destOrd="0" parTransId="{4C6D9305-9449-48C2-9737-2CB99A049276}" sibTransId="{D4D153FE-DA96-48A7-A65D-E6B35EE51BF0}"/>
    <dgm:cxn modelId="{66513E42-9A8D-4B52-99EF-BD7CB64FF54B}" srcId="{D390D1FC-5E9C-4B0E-A23C-22469D7F036D}" destId="{570AEC96-9136-4D55-B8A3-62F07E4B6441}" srcOrd="3" destOrd="0" parTransId="{2BEE3F38-060B-42A8-974C-C324A5897D4D}" sibTransId="{0CCD2B39-58FF-49E5-B938-91F71B8E5826}"/>
    <dgm:cxn modelId="{2367968B-345D-4CE7-A9D6-54B088AF9782}" type="presOf" srcId="{B62A6197-800A-410E-9AFF-444F6BFB80A7}" destId="{BC5AB224-2969-49A4-B4E0-F44B135EE23C}" srcOrd="0" destOrd="0" presId="urn:microsoft.com/office/officeart/2005/8/layout/radial5"/>
    <dgm:cxn modelId="{B50FC77C-63BD-407F-9DB3-B2A5E74DB2E4}" type="presOf" srcId="{2B62D90A-B44B-4F5C-9680-0A0FC201C48D}" destId="{CEBE4E3F-3555-44B1-B9A7-DB17A950F0CC}" srcOrd="0" destOrd="0" presId="urn:microsoft.com/office/officeart/2005/8/layout/radial5"/>
    <dgm:cxn modelId="{AD964044-43F4-43CA-958F-62EEDBBA3A99}" type="presOf" srcId="{4C6D9305-9449-48C2-9737-2CB99A049276}" destId="{A7E24832-9277-4E25-B43D-9492FB1B3EEF}" srcOrd="0" destOrd="0" presId="urn:microsoft.com/office/officeart/2005/8/layout/radial5"/>
    <dgm:cxn modelId="{5FD25F00-9256-48A1-9DCD-B2FF7B487913}" type="presOf" srcId="{D390D1FC-5E9C-4B0E-A23C-22469D7F036D}" destId="{0D030F03-6BD0-458D-9409-73126B18E248}" srcOrd="0" destOrd="0" presId="urn:microsoft.com/office/officeart/2005/8/layout/radial5"/>
    <dgm:cxn modelId="{422C9110-221D-4BFC-8142-36DFE2B7F22D}" type="presOf" srcId="{25FA356A-A445-4988-8752-BDB518209E39}" destId="{AD5A70AA-F850-41A3-966A-935CEE100131}" srcOrd="0" destOrd="0" presId="urn:microsoft.com/office/officeart/2005/8/layout/radial5"/>
    <dgm:cxn modelId="{C287FEFB-E532-444D-813C-A35F4E91F42D}" srcId="{2623AAF6-F31E-4B90-8C8E-26E975325D59}" destId="{D7E7EFC3-0B3A-49EC-9B1B-CB92329C610C}" srcOrd="1" destOrd="0" parTransId="{67F7CC9F-244D-42E3-83B8-5C6291284CBE}" sibTransId="{8B0E1DEE-20E2-4798-B779-7FBCCB818912}"/>
    <dgm:cxn modelId="{79C055DE-86B6-473B-A59E-9EE963814EEE}" srcId="{D390D1FC-5E9C-4B0E-A23C-22469D7F036D}" destId="{25FA356A-A445-4988-8752-BDB518209E39}" srcOrd="4" destOrd="0" parTransId="{863BB773-F9C8-4022-B162-6E24CE5D1FC6}" sibTransId="{C5CEF8F3-F005-40DB-8800-7511B4FCD005}"/>
    <dgm:cxn modelId="{E61BBECB-34A7-468E-AD16-CC4C9DD362DB}" type="presOf" srcId="{863BB773-F9C8-4022-B162-6E24CE5D1FC6}" destId="{73BA32E6-9FE9-4EB3-BB4C-7B3008F9E989}" srcOrd="1" destOrd="0" presId="urn:microsoft.com/office/officeart/2005/8/layout/radial5"/>
    <dgm:cxn modelId="{3C880FFA-EC2D-4696-860C-E09FA613A75B}" type="presOf" srcId="{570AEC96-9136-4D55-B8A3-62F07E4B6441}" destId="{A656971E-2B20-45F2-A010-8FA6671657F5}" srcOrd="0" destOrd="0" presId="urn:microsoft.com/office/officeart/2005/8/layout/radial5"/>
    <dgm:cxn modelId="{AE7C98C2-BA06-4FB6-B245-6A1FC04BB127}" type="presOf" srcId="{2BEE3F38-060B-42A8-974C-C324A5897D4D}" destId="{FB72DD74-4507-46B5-A007-9009E3C6F340}" srcOrd="1" destOrd="0" presId="urn:microsoft.com/office/officeart/2005/8/layout/radial5"/>
    <dgm:cxn modelId="{51821D7E-CA61-4694-B529-C04162A54B70}" type="presOf" srcId="{2623AAF6-F31E-4B90-8C8E-26E975325D59}" destId="{420B0754-8040-4731-B37F-7830EE97DD1D}" srcOrd="0" destOrd="0" presId="urn:microsoft.com/office/officeart/2005/8/layout/radial5"/>
    <dgm:cxn modelId="{D28F675E-1250-4C47-A6A7-89403A31EE6C}" srcId="{2623AAF6-F31E-4B90-8C8E-26E975325D59}" destId="{D390D1FC-5E9C-4B0E-A23C-22469D7F036D}" srcOrd="0" destOrd="0" parTransId="{5FB861B6-904D-4990-B20E-21A395F5B02A}" sibTransId="{31215D41-773D-4FF4-899F-42592CAC8CB7}"/>
    <dgm:cxn modelId="{D487F379-2F71-4770-90DF-B46FD8E18F58}" type="presOf" srcId="{863BB773-F9C8-4022-B162-6E24CE5D1FC6}" destId="{E027F924-47A9-448A-AF95-8B9EE4117EFB}" srcOrd="0" destOrd="0" presId="urn:microsoft.com/office/officeart/2005/8/layout/radial5"/>
    <dgm:cxn modelId="{99A3B18A-6FD8-4E16-B80A-83C81E2EDBCC}" type="presOf" srcId="{4231B65E-5AEF-41D5-8416-D8BDDB1926B9}" destId="{31F35137-FA10-497D-B28A-BC375082CC1D}" srcOrd="1" destOrd="0" presId="urn:microsoft.com/office/officeart/2005/8/layout/radial5"/>
    <dgm:cxn modelId="{08C51FE3-CDFB-41FF-B464-1DFEA1AA4885}" type="presOf" srcId="{56C649B6-19C4-45AA-BA09-C6CB0CC03CFC}" destId="{130A6EC1-F714-40CC-B623-EC8F8D28EC59}" srcOrd="0" destOrd="0" presId="urn:microsoft.com/office/officeart/2005/8/layout/radial5"/>
    <dgm:cxn modelId="{D60A12BF-8E77-42B4-8471-27884DD193AA}" type="presOf" srcId="{0B5459DC-35E4-453D-8C05-D0DDF18C31A9}" destId="{6FB83659-F5E1-46B7-85D2-BAB86BF125DF}" srcOrd="0" destOrd="0" presId="urn:microsoft.com/office/officeart/2005/8/layout/radial5"/>
    <dgm:cxn modelId="{F5711B5E-0B83-416C-BE04-83B64AC83F12}" srcId="{D390D1FC-5E9C-4B0E-A23C-22469D7F036D}" destId="{56C649B6-19C4-45AA-BA09-C6CB0CC03CFC}" srcOrd="1" destOrd="0" parTransId="{4231B65E-5AEF-41D5-8416-D8BDDB1926B9}" sibTransId="{87798796-682F-44BA-BD2B-E6CD8DEA4308}"/>
    <dgm:cxn modelId="{841FD3BF-5BE5-482A-9572-FD215529E770}" type="presOf" srcId="{4231B65E-5AEF-41D5-8416-D8BDDB1926B9}" destId="{527EF9AD-F45B-409B-8079-55CD6ECCCC05}" srcOrd="0" destOrd="0" presId="urn:microsoft.com/office/officeart/2005/8/layout/radial5"/>
    <dgm:cxn modelId="{BE0F1791-0A5E-4B66-9AD1-DA4707861ECF}" type="presParOf" srcId="{420B0754-8040-4731-B37F-7830EE97DD1D}" destId="{0D030F03-6BD0-458D-9409-73126B18E248}" srcOrd="0" destOrd="0" presId="urn:microsoft.com/office/officeart/2005/8/layout/radial5"/>
    <dgm:cxn modelId="{8C714601-2C49-49EE-8E50-3ED22DA273AC}" type="presParOf" srcId="{420B0754-8040-4731-B37F-7830EE97DD1D}" destId="{BC5AB224-2969-49A4-B4E0-F44B135EE23C}" srcOrd="1" destOrd="0" presId="urn:microsoft.com/office/officeart/2005/8/layout/radial5"/>
    <dgm:cxn modelId="{E30DE3FD-0316-4E5B-892E-E18AEF312311}" type="presParOf" srcId="{BC5AB224-2969-49A4-B4E0-F44B135EE23C}" destId="{D80E05BB-4F45-460F-A9BB-BD900E732F8D}" srcOrd="0" destOrd="0" presId="urn:microsoft.com/office/officeart/2005/8/layout/radial5"/>
    <dgm:cxn modelId="{2A931F35-DF4D-4131-90B1-68CBBE86D069}" type="presParOf" srcId="{420B0754-8040-4731-B37F-7830EE97DD1D}" destId="{CEBE4E3F-3555-44B1-B9A7-DB17A950F0CC}" srcOrd="2" destOrd="0" presId="urn:microsoft.com/office/officeart/2005/8/layout/radial5"/>
    <dgm:cxn modelId="{3FA570F2-150B-478D-8F5C-BECA26D4EB44}" type="presParOf" srcId="{420B0754-8040-4731-B37F-7830EE97DD1D}" destId="{527EF9AD-F45B-409B-8079-55CD6ECCCC05}" srcOrd="3" destOrd="0" presId="urn:microsoft.com/office/officeart/2005/8/layout/radial5"/>
    <dgm:cxn modelId="{522D7566-B809-48D4-A442-32626AACE807}" type="presParOf" srcId="{527EF9AD-F45B-409B-8079-55CD6ECCCC05}" destId="{31F35137-FA10-497D-B28A-BC375082CC1D}" srcOrd="0" destOrd="0" presId="urn:microsoft.com/office/officeart/2005/8/layout/radial5"/>
    <dgm:cxn modelId="{C01DB3C7-1B02-4E4E-AF6B-E573535A0F56}" type="presParOf" srcId="{420B0754-8040-4731-B37F-7830EE97DD1D}" destId="{130A6EC1-F714-40CC-B623-EC8F8D28EC59}" srcOrd="4" destOrd="0" presId="urn:microsoft.com/office/officeart/2005/8/layout/radial5"/>
    <dgm:cxn modelId="{465D0B3A-4F7D-43DB-82CB-4DBB04801BEE}" type="presParOf" srcId="{420B0754-8040-4731-B37F-7830EE97DD1D}" destId="{A7E24832-9277-4E25-B43D-9492FB1B3EEF}" srcOrd="5" destOrd="0" presId="urn:microsoft.com/office/officeart/2005/8/layout/radial5"/>
    <dgm:cxn modelId="{5E875EDF-C5E5-4BA8-89B8-F2A4DE415D97}" type="presParOf" srcId="{A7E24832-9277-4E25-B43D-9492FB1B3EEF}" destId="{536901B8-6DEC-4FC8-AACF-B1D3CEB57AAD}" srcOrd="0" destOrd="0" presId="urn:microsoft.com/office/officeart/2005/8/layout/radial5"/>
    <dgm:cxn modelId="{1300FFD8-4F2E-4ECF-A129-5B4830666345}" type="presParOf" srcId="{420B0754-8040-4731-B37F-7830EE97DD1D}" destId="{6FB83659-F5E1-46B7-85D2-BAB86BF125DF}" srcOrd="6" destOrd="0" presId="urn:microsoft.com/office/officeart/2005/8/layout/radial5"/>
    <dgm:cxn modelId="{C8BB64C6-94DF-4D5B-959D-282492F5FE2A}" type="presParOf" srcId="{420B0754-8040-4731-B37F-7830EE97DD1D}" destId="{0012FD65-A0F5-4232-BA6B-D0AF7D342938}" srcOrd="7" destOrd="0" presId="urn:microsoft.com/office/officeart/2005/8/layout/radial5"/>
    <dgm:cxn modelId="{217C2572-B65B-4C04-BC51-BA19A62569B5}" type="presParOf" srcId="{0012FD65-A0F5-4232-BA6B-D0AF7D342938}" destId="{FB72DD74-4507-46B5-A007-9009E3C6F340}" srcOrd="0" destOrd="0" presId="urn:microsoft.com/office/officeart/2005/8/layout/radial5"/>
    <dgm:cxn modelId="{2EB58E40-F5E1-4D15-8185-2DD4871748BC}" type="presParOf" srcId="{420B0754-8040-4731-B37F-7830EE97DD1D}" destId="{A656971E-2B20-45F2-A010-8FA6671657F5}" srcOrd="8" destOrd="0" presId="urn:microsoft.com/office/officeart/2005/8/layout/radial5"/>
    <dgm:cxn modelId="{370AE94F-DF23-4944-9B39-153FD119288A}" type="presParOf" srcId="{420B0754-8040-4731-B37F-7830EE97DD1D}" destId="{E027F924-47A9-448A-AF95-8B9EE4117EFB}" srcOrd="9" destOrd="0" presId="urn:microsoft.com/office/officeart/2005/8/layout/radial5"/>
    <dgm:cxn modelId="{E89DEE32-53AC-4BF3-966E-E8C39639BBA0}" type="presParOf" srcId="{E027F924-47A9-448A-AF95-8B9EE4117EFB}" destId="{73BA32E6-9FE9-4EB3-BB4C-7B3008F9E989}" srcOrd="0" destOrd="0" presId="urn:microsoft.com/office/officeart/2005/8/layout/radial5"/>
    <dgm:cxn modelId="{423D8C6A-924E-448C-97A0-1F3483CD7004}" type="presParOf" srcId="{420B0754-8040-4731-B37F-7830EE97DD1D}" destId="{AD5A70AA-F850-41A3-966A-935CEE10013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7CCD15-8F48-4C77-8E88-01848FB7A3BC}" type="doc">
      <dgm:prSet loTypeId="urn:microsoft.com/office/officeart/2005/8/layout/arrow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7B06777-339D-4A58-B72A-C1C8683B7938}">
      <dgm:prSet phldrT="[Texto]"/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Aumento de los costos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D4A3E37A-F9DF-43B7-8EF8-FDEFD89B14FE}" type="parTrans" cxnId="{C8165A89-36B3-43FB-8E63-91C1ECDCE301}">
      <dgm:prSet/>
      <dgm:spPr/>
      <dgm:t>
        <a:bodyPr/>
        <a:lstStyle/>
        <a:p>
          <a:endParaRPr lang="es-ES"/>
        </a:p>
      </dgm:t>
    </dgm:pt>
    <dgm:pt modelId="{12214864-0C55-4F33-94A7-BAAD3EA9801B}" type="sibTrans" cxnId="{C8165A89-36B3-43FB-8E63-91C1ECDCE301}">
      <dgm:prSet/>
      <dgm:spPr/>
      <dgm:t>
        <a:bodyPr/>
        <a:lstStyle/>
        <a:p>
          <a:endParaRPr lang="es-ES"/>
        </a:p>
      </dgm:t>
    </dgm:pt>
    <dgm:pt modelId="{38C98496-398B-4CD2-B741-9CB18C4BA3CB}">
      <dgm:prSet phldrT="[Texto]"/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Declive de la competitividad agrícola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0AE82720-E2B8-4E49-A161-5A5CA4C347AF}" type="parTrans" cxnId="{93FB78ED-8A31-4F34-9BEA-9E5CA6CDDD2A}">
      <dgm:prSet/>
      <dgm:spPr/>
      <dgm:t>
        <a:bodyPr/>
        <a:lstStyle/>
        <a:p>
          <a:endParaRPr lang="es-ES"/>
        </a:p>
      </dgm:t>
    </dgm:pt>
    <dgm:pt modelId="{8A9D041B-3B3E-4A13-8F48-76E4D9515EBA}" type="sibTrans" cxnId="{93FB78ED-8A31-4F34-9BEA-9E5CA6CDDD2A}">
      <dgm:prSet/>
      <dgm:spPr/>
      <dgm:t>
        <a:bodyPr/>
        <a:lstStyle/>
        <a:p>
          <a:endParaRPr lang="es-ES"/>
        </a:p>
      </dgm:t>
    </dgm:pt>
    <dgm:pt modelId="{EED62530-3148-4FF9-A5A2-C3F5FF50D2CB}" type="pres">
      <dgm:prSet presAssocID="{877CCD15-8F48-4C77-8E88-01848FB7A3BC}" presName="compositeShape" presStyleCnt="0">
        <dgm:presLayoutVars>
          <dgm:chMax val="2"/>
          <dgm:dir/>
          <dgm:resizeHandles val="exact"/>
        </dgm:presLayoutVars>
      </dgm:prSet>
      <dgm:spPr/>
    </dgm:pt>
    <dgm:pt modelId="{F89A7E05-AE55-4F7C-B894-354998093EFE}" type="pres">
      <dgm:prSet presAssocID="{877CCD15-8F48-4C77-8E88-01848FB7A3BC}" presName="divider" presStyleLbl="fgShp" presStyleIdx="0" presStyleCnt="1"/>
      <dgm:spPr/>
    </dgm:pt>
    <dgm:pt modelId="{43EA3BCD-EA79-47C7-8E7F-42C850EF8624}" type="pres">
      <dgm:prSet presAssocID="{37B06777-339D-4A58-B72A-C1C8683B7938}" presName="downArrow" presStyleLbl="node1" presStyleIdx="0" presStyleCnt="2" custScaleX="64156"/>
      <dgm:spPr/>
    </dgm:pt>
    <dgm:pt modelId="{D9B1D058-FBF1-4BA6-BEAA-0A0B4A6AE1C4}" type="pres">
      <dgm:prSet presAssocID="{37B06777-339D-4A58-B72A-C1C8683B7938}" presName="downArrowText" presStyleLbl="revTx" presStyleIdx="0" presStyleCnt="2">
        <dgm:presLayoutVars>
          <dgm:bulletEnabled val="1"/>
        </dgm:presLayoutVars>
      </dgm:prSet>
      <dgm:spPr/>
    </dgm:pt>
    <dgm:pt modelId="{32F478F2-9B73-4FD9-A705-4C46D6373472}" type="pres">
      <dgm:prSet presAssocID="{38C98496-398B-4CD2-B741-9CB18C4BA3CB}" presName="upArrow" presStyleLbl="node1" presStyleIdx="1" presStyleCnt="2" custScaleX="63290"/>
      <dgm:spPr/>
    </dgm:pt>
    <dgm:pt modelId="{AAF84563-F22E-496F-B309-020FB476C868}" type="pres">
      <dgm:prSet presAssocID="{38C98496-398B-4CD2-B741-9CB18C4BA3CB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93FB78ED-8A31-4F34-9BEA-9E5CA6CDDD2A}" srcId="{877CCD15-8F48-4C77-8E88-01848FB7A3BC}" destId="{38C98496-398B-4CD2-B741-9CB18C4BA3CB}" srcOrd="1" destOrd="0" parTransId="{0AE82720-E2B8-4E49-A161-5A5CA4C347AF}" sibTransId="{8A9D041B-3B3E-4A13-8F48-76E4D9515EBA}"/>
    <dgm:cxn modelId="{B01B9452-5398-480C-9B0C-EEAD666346EC}" type="presOf" srcId="{38C98496-398B-4CD2-B741-9CB18C4BA3CB}" destId="{AAF84563-F22E-496F-B309-020FB476C868}" srcOrd="0" destOrd="0" presId="urn:microsoft.com/office/officeart/2005/8/layout/arrow3"/>
    <dgm:cxn modelId="{771EB210-AFC6-43C6-8A01-7E6769BF39ED}" type="presOf" srcId="{37B06777-339D-4A58-B72A-C1C8683B7938}" destId="{D9B1D058-FBF1-4BA6-BEAA-0A0B4A6AE1C4}" srcOrd="0" destOrd="0" presId="urn:microsoft.com/office/officeart/2005/8/layout/arrow3"/>
    <dgm:cxn modelId="{4AC71BBC-5019-4F1A-B5D4-40439D582197}" type="presOf" srcId="{877CCD15-8F48-4C77-8E88-01848FB7A3BC}" destId="{EED62530-3148-4FF9-A5A2-C3F5FF50D2CB}" srcOrd="0" destOrd="0" presId="urn:microsoft.com/office/officeart/2005/8/layout/arrow3"/>
    <dgm:cxn modelId="{C8165A89-36B3-43FB-8E63-91C1ECDCE301}" srcId="{877CCD15-8F48-4C77-8E88-01848FB7A3BC}" destId="{37B06777-339D-4A58-B72A-C1C8683B7938}" srcOrd="0" destOrd="0" parTransId="{D4A3E37A-F9DF-43B7-8EF8-FDEFD89B14FE}" sibTransId="{12214864-0C55-4F33-94A7-BAAD3EA9801B}"/>
    <dgm:cxn modelId="{6C83BF1D-A2E8-4C17-9163-2A741231563E}" type="presParOf" srcId="{EED62530-3148-4FF9-A5A2-C3F5FF50D2CB}" destId="{F89A7E05-AE55-4F7C-B894-354998093EFE}" srcOrd="0" destOrd="0" presId="urn:microsoft.com/office/officeart/2005/8/layout/arrow3"/>
    <dgm:cxn modelId="{44AA0CB7-47AA-4FBF-8C5B-3B21EACD17BD}" type="presParOf" srcId="{EED62530-3148-4FF9-A5A2-C3F5FF50D2CB}" destId="{43EA3BCD-EA79-47C7-8E7F-42C850EF8624}" srcOrd="1" destOrd="0" presId="urn:microsoft.com/office/officeart/2005/8/layout/arrow3"/>
    <dgm:cxn modelId="{316D4545-B5A7-40B2-A2D7-3BB36E9D3218}" type="presParOf" srcId="{EED62530-3148-4FF9-A5A2-C3F5FF50D2CB}" destId="{D9B1D058-FBF1-4BA6-BEAA-0A0B4A6AE1C4}" srcOrd="2" destOrd="0" presId="urn:microsoft.com/office/officeart/2005/8/layout/arrow3"/>
    <dgm:cxn modelId="{D95EC183-7345-4877-AEDE-7E18685EA927}" type="presParOf" srcId="{EED62530-3148-4FF9-A5A2-C3F5FF50D2CB}" destId="{32F478F2-9B73-4FD9-A705-4C46D6373472}" srcOrd="3" destOrd="0" presId="urn:microsoft.com/office/officeart/2005/8/layout/arrow3"/>
    <dgm:cxn modelId="{0B42C531-2264-403D-B897-A80CEA49861B}" type="presParOf" srcId="{EED62530-3148-4FF9-A5A2-C3F5FF50D2CB}" destId="{AAF84563-F22E-496F-B309-020FB476C868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B2857A-A98A-4EBF-8BE7-5F042C10A970}" type="doc">
      <dgm:prSet loTypeId="urn:microsoft.com/office/officeart/2009/3/layout/HorizontalOrganizationChart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9A38B608-126D-4E70-933B-15C915D3AA1D}">
      <dgm:prSet phldrT="[Texto]" custT="1"/>
      <dgm:spPr/>
      <dgm:t>
        <a:bodyPr/>
        <a:lstStyle/>
        <a:p>
          <a:r>
            <a:rPr lang="es-ES" sz="2000" dirty="0" smtClean="0"/>
            <a:t>Economía familiar</a:t>
          </a:r>
          <a:endParaRPr lang="es-ES" sz="2000" dirty="0"/>
        </a:p>
      </dgm:t>
    </dgm:pt>
    <dgm:pt modelId="{0DDBE5B5-98F6-4D27-A0EF-9FE6D3327133}" type="parTrans" cxnId="{880E1DFB-B09F-4978-8C0B-C5C91B1DF1A5}">
      <dgm:prSet/>
      <dgm:spPr/>
      <dgm:t>
        <a:bodyPr/>
        <a:lstStyle/>
        <a:p>
          <a:endParaRPr lang="es-ES" sz="2000"/>
        </a:p>
      </dgm:t>
    </dgm:pt>
    <dgm:pt modelId="{7EAE4D55-6885-4050-A4A4-6C73CDBDFE6E}" type="sibTrans" cxnId="{880E1DFB-B09F-4978-8C0B-C5C91B1DF1A5}">
      <dgm:prSet/>
      <dgm:spPr/>
      <dgm:t>
        <a:bodyPr/>
        <a:lstStyle/>
        <a:p>
          <a:endParaRPr lang="es-ES" sz="2000"/>
        </a:p>
      </dgm:t>
    </dgm:pt>
    <dgm:pt modelId="{E013EB27-6871-43AB-9AA6-0F67539B85D5}" type="asst">
      <dgm:prSet phldrT="[Texto]" custT="1"/>
      <dgm:spPr/>
      <dgm:t>
        <a:bodyPr/>
        <a:lstStyle/>
        <a:p>
          <a:r>
            <a:rPr lang="es-ES" sz="2000" dirty="0" smtClean="0"/>
            <a:t>Agricultura familiar</a:t>
          </a:r>
          <a:endParaRPr lang="es-ES" sz="2000" dirty="0"/>
        </a:p>
      </dgm:t>
    </dgm:pt>
    <dgm:pt modelId="{C6D72DA5-B35A-4244-9204-078CCD80F995}" type="parTrans" cxnId="{29D34CC0-1A6C-4099-BA6F-5FCDECC13A77}">
      <dgm:prSet/>
      <dgm:spPr/>
      <dgm:t>
        <a:bodyPr/>
        <a:lstStyle/>
        <a:p>
          <a:endParaRPr lang="es-ES" sz="2000"/>
        </a:p>
      </dgm:t>
    </dgm:pt>
    <dgm:pt modelId="{152D42D8-B53A-4C38-8DA2-7CE5F3AEB40B}" type="sibTrans" cxnId="{29D34CC0-1A6C-4099-BA6F-5FCDECC13A77}">
      <dgm:prSet/>
      <dgm:spPr/>
      <dgm:t>
        <a:bodyPr/>
        <a:lstStyle/>
        <a:p>
          <a:endParaRPr lang="es-ES" sz="2000"/>
        </a:p>
      </dgm:t>
    </dgm:pt>
    <dgm:pt modelId="{B1F6EA92-9717-4435-83D8-EE4F3E81134F}">
      <dgm:prSet phldrT="[Texto]" custT="1"/>
      <dgm:spPr/>
      <dgm:t>
        <a:bodyPr/>
        <a:lstStyle/>
        <a:p>
          <a:r>
            <a:rPr lang="es-ES" sz="2000" dirty="0" smtClean="0"/>
            <a:t>Unidades de producción agrícola</a:t>
          </a:r>
          <a:endParaRPr lang="es-ES" sz="2000" dirty="0"/>
        </a:p>
      </dgm:t>
    </dgm:pt>
    <dgm:pt modelId="{8E204792-504C-4E13-BA5F-0211ADC7C41F}" type="parTrans" cxnId="{4D1D7D14-6E6F-4A65-8BCC-1CC8027E44C9}">
      <dgm:prSet/>
      <dgm:spPr/>
      <dgm:t>
        <a:bodyPr/>
        <a:lstStyle/>
        <a:p>
          <a:endParaRPr lang="es-ES" sz="2000"/>
        </a:p>
      </dgm:t>
    </dgm:pt>
    <dgm:pt modelId="{7235B162-A986-461D-8BBA-0058EA4410ED}" type="sibTrans" cxnId="{4D1D7D14-6E6F-4A65-8BCC-1CC8027E44C9}">
      <dgm:prSet/>
      <dgm:spPr/>
      <dgm:t>
        <a:bodyPr/>
        <a:lstStyle/>
        <a:p>
          <a:endParaRPr lang="es-ES" sz="2000"/>
        </a:p>
      </dgm:t>
    </dgm:pt>
    <dgm:pt modelId="{DBC5E2A2-78CC-42DC-A96B-6747B9F2096A}">
      <dgm:prSet phldrT="[Texto]" custT="1"/>
      <dgm:spPr/>
      <dgm:t>
        <a:bodyPr/>
        <a:lstStyle/>
        <a:p>
          <a:r>
            <a:rPr lang="es-ES" sz="2000" dirty="0" smtClean="0"/>
            <a:t>Grupos familiares</a:t>
          </a:r>
          <a:endParaRPr lang="es-ES" sz="2000" dirty="0"/>
        </a:p>
      </dgm:t>
    </dgm:pt>
    <dgm:pt modelId="{8655E764-339A-482A-942D-158BB235BC4E}" type="parTrans" cxnId="{A0BE3F8B-9A6B-447D-926B-2ED168D1326A}">
      <dgm:prSet/>
      <dgm:spPr/>
      <dgm:t>
        <a:bodyPr/>
        <a:lstStyle/>
        <a:p>
          <a:endParaRPr lang="es-ES" sz="2000"/>
        </a:p>
      </dgm:t>
    </dgm:pt>
    <dgm:pt modelId="{B58E08C6-7C13-45DA-B8A2-2B4AD2CE3219}" type="sibTrans" cxnId="{A0BE3F8B-9A6B-447D-926B-2ED168D1326A}">
      <dgm:prSet/>
      <dgm:spPr/>
      <dgm:t>
        <a:bodyPr/>
        <a:lstStyle/>
        <a:p>
          <a:endParaRPr lang="es-ES" sz="2000"/>
        </a:p>
      </dgm:t>
    </dgm:pt>
    <dgm:pt modelId="{95D0D3E2-72A5-4F59-AA01-C1CC208A5C8C}">
      <dgm:prSet phldrT="[Texto]" custT="1"/>
      <dgm:spPr/>
      <dgm:t>
        <a:bodyPr/>
        <a:lstStyle/>
        <a:p>
          <a:r>
            <a:rPr lang="es-ES" sz="2000" dirty="0" smtClean="0"/>
            <a:t>Disminución de la pobreza</a:t>
          </a:r>
          <a:endParaRPr lang="es-ES" sz="2000" dirty="0"/>
        </a:p>
      </dgm:t>
    </dgm:pt>
    <dgm:pt modelId="{C417ED5D-EFAC-4A69-8E78-572FDC021288}" type="parTrans" cxnId="{940469AD-C767-42E8-A252-8665FAA9DF6E}">
      <dgm:prSet/>
      <dgm:spPr/>
      <dgm:t>
        <a:bodyPr/>
        <a:lstStyle/>
        <a:p>
          <a:endParaRPr lang="es-ES" sz="2000"/>
        </a:p>
      </dgm:t>
    </dgm:pt>
    <dgm:pt modelId="{EBFEEC47-4AFC-4277-9EC4-1261F7882B09}" type="sibTrans" cxnId="{940469AD-C767-42E8-A252-8665FAA9DF6E}">
      <dgm:prSet/>
      <dgm:spPr/>
      <dgm:t>
        <a:bodyPr/>
        <a:lstStyle/>
        <a:p>
          <a:endParaRPr lang="es-ES" sz="2000"/>
        </a:p>
      </dgm:t>
    </dgm:pt>
    <dgm:pt modelId="{2D630DB8-9AFD-40FE-85C5-BCCF54B492DB}">
      <dgm:prSet custT="1"/>
      <dgm:spPr/>
      <dgm:t>
        <a:bodyPr/>
        <a:lstStyle/>
        <a:p>
          <a:r>
            <a:rPr lang="es-ES" sz="2000" dirty="0" smtClean="0"/>
            <a:t>Organización de agricultores familiares</a:t>
          </a:r>
          <a:endParaRPr lang="es-ES" sz="2000" dirty="0"/>
        </a:p>
      </dgm:t>
    </dgm:pt>
    <dgm:pt modelId="{0C4A1513-561F-4A48-9FF5-55E87E1213B0}" type="parTrans" cxnId="{42822C65-0DBF-434C-82F5-A238AC70DAB9}">
      <dgm:prSet/>
      <dgm:spPr/>
      <dgm:t>
        <a:bodyPr/>
        <a:lstStyle/>
        <a:p>
          <a:endParaRPr lang="es-ES" sz="2000"/>
        </a:p>
      </dgm:t>
    </dgm:pt>
    <dgm:pt modelId="{42C9829B-2649-4492-AE68-ACF468CB8D58}" type="sibTrans" cxnId="{42822C65-0DBF-434C-82F5-A238AC70DAB9}">
      <dgm:prSet/>
      <dgm:spPr/>
      <dgm:t>
        <a:bodyPr/>
        <a:lstStyle/>
        <a:p>
          <a:endParaRPr lang="es-ES" sz="2000"/>
        </a:p>
      </dgm:t>
    </dgm:pt>
    <dgm:pt modelId="{56F9FE11-A74C-4576-9A63-B6767C4DEB85}">
      <dgm:prSet custT="1"/>
      <dgm:spPr/>
      <dgm:t>
        <a:bodyPr/>
        <a:lstStyle/>
        <a:p>
          <a:r>
            <a:rPr lang="es-ES" sz="2000" dirty="0" smtClean="0"/>
            <a:t>Agricultura urbana</a:t>
          </a:r>
          <a:endParaRPr lang="es-ES" sz="2000" dirty="0"/>
        </a:p>
      </dgm:t>
    </dgm:pt>
    <dgm:pt modelId="{AB333667-32D8-4BD3-BC44-66822093D3E7}" type="parTrans" cxnId="{B3431522-C881-44DA-8342-4A3E9F8E5CE3}">
      <dgm:prSet/>
      <dgm:spPr/>
      <dgm:t>
        <a:bodyPr/>
        <a:lstStyle/>
        <a:p>
          <a:endParaRPr lang="es-ES" sz="2000"/>
        </a:p>
      </dgm:t>
    </dgm:pt>
    <dgm:pt modelId="{D9946B36-77B8-4FE1-AA37-9141A158B3F2}" type="sibTrans" cxnId="{B3431522-C881-44DA-8342-4A3E9F8E5CE3}">
      <dgm:prSet/>
      <dgm:spPr/>
      <dgm:t>
        <a:bodyPr/>
        <a:lstStyle/>
        <a:p>
          <a:endParaRPr lang="es-ES" sz="2000"/>
        </a:p>
      </dgm:t>
    </dgm:pt>
    <dgm:pt modelId="{F1664444-0422-4784-9CB6-C8E1B342A4CA}" type="asst">
      <dgm:prSet custT="1"/>
      <dgm:spPr/>
      <dgm:t>
        <a:bodyPr/>
        <a:lstStyle/>
        <a:p>
          <a:r>
            <a:rPr lang="es-ES" sz="2000" dirty="0" smtClean="0"/>
            <a:t>Preservación del medio ambiente</a:t>
          </a:r>
          <a:endParaRPr lang="es-ES" sz="2000" dirty="0"/>
        </a:p>
      </dgm:t>
    </dgm:pt>
    <dgm:pt modelId="{0B1EC73D-ADBE-4C82-B2CE-BB5DBA1D1973}" type="parTrans" cxnId="{23D0D038-B81F-4C75-8DCB-3A66C620C676}">
      <dgm:prSet/>
      <dgm:spPr/>
      <dgm:t>
        <a:bodyPr/>
        <a:lstStyle/>
        <a:p>
          <a:endParaRPr lang="es-ES" sz="2000"/>
        </a:p>
      </dgm:t>
    </dgm:pt>
    <dgm:pt modelId="{B0E3B261-0AAE-45ED-9D1F-F26A37D7E50B}" type="sibTrans" cxnId="{23D0D038-B81F-4C75-8DCB-3A66C620C676}">
      <dgm:prSet/>
      <dgm:spPr/>
      <dgm:t>
        <a:bodyPr/>
        <a:lstStyle/>
        <a:p>
          <a:endParaRPr lang="es-ES" sz="2000"/>
        </a:p>
      </dgm:t>
    </dgm:pt>
    <dgm:pt modelId="{99550DB0-1FE4-4D93-BB46-F24E707527EB}" type="asst">
      <dgm:prSet custT="1"/>
      <dgm:spPr/>
      <dgm:t>
        <a:bodyPr/>
        <a:lstStyle/>
        <a:p>
          <a:r>
            <a:rPr lang="es-ES" sz="2000" dirty="0" smtClean="0"/>
            <a:t>Lucha contra la pobreza</a:t>
          </a:r>
          <a:endParaRPr lang="es-ES" sz="2000" dirty="0"/>
        </a:p>
      </dgm:t>
    </dgm:pt>
    <dgm:pt modelId="{C9C6DF4B-1556-42AA-ABF1-1BF3E57E913C}" type="parTrans" cxnId="{0790A251-13FC-484D-9BE0-C8314F4FD42F}">
      <dgm:prSet/>
      <dgm:spPr/>
      <dgm:t>
        <a:bodyPr/>
        <a:lstStyle/>
        <a:p>
          <a:endParaRPr lang="es-ES" sz="2000"/>
        </a:p>
      </dgm:t>
    </dgm:pt>
    <dgm:pt modelId="{C8ADC01C-9121-4B6A-9D1F-BDA02EE44A04}" type="sibTrans" cxnId="{0790A251-13FC-484D-9BE0-C8314F4FD42F}">
      <dgm:prSet/>
      <dgm:spPr/>
      <dgm:t>
        <a:bodyPr/>
        <a:lstStyle/>
        <a:p>
          <a:endParaRPr lang="es-ES" sz="2000"/>
        </a:p>
      </dgm:t>
    </dgm:pt>
    <dgm:pt modelId="{D4472195-E9EB-4078-911B-4C6443C5E9CB}" type="asst">
      <dgm:prSet custT="1"/>
      <dgm:spPr/>
      <dgm:t>
        <a:bodyPr/>
        <a:lstStyle/>
        <a:p>
          <a:r>
            <a:rPr lang="es-ES" sz="2000" dirty="0" smtClean="0"/>
            <a:t>Solución a problemas sociales, ambientales y económicos.</a:t>
          </a:r>
          <a:endParaRPr lang="es-ES" sz="2000" dirty="0"/>
        </a:p>
      </dgm:t>
    </dgm:pt>
    <dgm:pt modelId="{EC841F46-DCC0-4248-ADA1-632B8BCC6EB0}" type="parTrans" cxnId="{1B90824C-CAD3-47FE-91AE-1779F9169343}">
      <dgm:prSet/>
      <dgm:spPr/>
      <dgm:t>
        <a:bodyPr/>
        <a:lstStyle/>
        <a:p>
          <a:endParaRPr lang="es-ES" sz="2000"/>
        </a:p>
      </dgm:t>
    </dgm:pt>
    <dgm:pt modelId="{0F74E131-7346-4DEC-A44C-B3E0D3CDE08D}" type="sibTrans" cxnId="{1B90824C-CAD3-47FE-91AE-1779F9169343}">
      <dgm:prSet/>
      <dgm:spPr/>
      <dgm:t>
        <a:bodyPr/>
        <a:lstStyle/>
        <a:p>
          <a:endParaRPr lang="es-ES" sz="2000"/>
        </a:p>
      </dgm:t>
    </dgm:pt>
    <dgm:pt modelId="{E27731EF-2859-4958-A30D-BDD5823D187A}" type="pres">
      <dgm:prSet presAssocID="{BFB2857A-A98A-4EBF-8BE7-5F042C10A9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391DA25-EEBB-4515-8FDC-B4085399CB4A}" type="pres">
      <dgm:prSet presAssocID="{9A38B608-126D-4E70-933B-15C915D3AA1D}" presName="hierRoot1" presStyleCnt="0">
        <dgm:presLayoutVars>
          <dgm:hierBranch val="init"/>
        </dgm:presLayoutVars>
      </dgm:prSet>
      <dgm:spPr/>
    </dgm:pt>
    <dgm:pt modelId="{B5D42899-41B2-4FF7-ABC3-A93EE8AC3722}" type="pres">
      <dgm:prSet presAssocID="{9A38B608-126D-4E70-933B-15C915D3AA1D}" presName="rootComposite1" presStyleCnt="0"/>
      <dgm:spPr/>
    </dgm:pt>
    <dgm:pt modelId="{2B33DDF5-9D49-48EA-B2F0-974DC3102D7C}" type="pres">
      <dgm:prSet presAssocID="{9A38B608-126D-4E70-933B-15C915D3AA1D}" presName="rootText1" presStyleLbl="node0" presStyleIdx="0" presStyleCnt="1" custScaleY="201124">
        <dgm:presLayoutVars>
          <dgm:chPref val="3"/>
        </dgm:presLayoutVars>
      </dgm:prSet>
      <dgm:spPr/>
    </dgm:pt>
    <dgm:pt modelId="{E39790C9-0145-4C49-8534-BA2161908DB2}" type="pres">
      <dgm:prSet presAssocID="{9A38B608-126D-4E70-933B-15C915D3AA1D}" presName="rootConnector1" presStyleLbl="node1" presStyleIdx="0" presStyleCnt="0"/>
      <dgm:spPr/>
    </dgm:pt>
    <dgm:pt modelId="{A6F6E7EB-8769-46E3-9010-5B26B1B66052}" type="pres">
      <dgm:prSet presAssocID="{9A38B608-126D-4E70-933B-15C915D3AA1D}" presName="hierChild2" presStyleCnt="0"/>
      <dgm:spPr/>
    </dgm:pt>
    <dgm:pt modelId="{EF7CBDEF-72A6-4F5F-BA59-91E96981623F}" type="pres">
      <dgm:prSet presAssocID="{8E204792-504C-4E13-BA5F-0211ADC7C41F}" presName="Name64" presStyleLbl="parChTrans1D2" presStyleIdx="0" presStyleCnt="6"/>
      <dgm:spPr/>
    </dgm:pt>
    <dgm:pt modelId="{DEAE3C82-E50F-4001-B769-484ED17F3546}" type="pres">
      <dgm:prSet presAssocID="{B1F6EA92-9717-4435-83D8-EE4F3E81134F}" presName="hierRoot2" presStyleCnt="0">
        <dgm:presLayoutVars>
          <dgm:hierBranch val="init"/>
        </dgm:presLayoutVars>
      </dgm:prSet>
      <dgm:spPr/>
    </dgm:pt>
    <dgm:pt modelId="{9CF2E2D1-0474-47D9-BC3C-EBCD2F0599C4}" type="pres">
      <dgm:prSet presAssocID="{B1F6EA92-9717-4435-83D8-EE4F3E81134F}" presName="rootComposite" presStyleCnt="0"/>
      <dgm:spPr/>
    </dgm:pt>
    <dgm:pt modelId="{80CFF011-B273-48A9-A91E-BBCD56E02373}" type="pres">
      <dgm:prSet presAssocID="{B1F6EA92-9717-4435-83D8-EE4F3E81134F}" presName="rootText" presStyleLbl="node2" presStyleIdx="0" presStyleCnt="5" custScaleY="146370">
        <dgm:presLayoutVars>
          <dgm:chPref val="3"/>
        </dgm:presLayoutVars>
      </dgm:prSet>
      <dgm:spPr/>
    </dgm:pt>
    <dgm:pt modelId="{80571186-7704-4369-84A6-EEA04957933C}" type="pres">
      <dgm:prSet presAssocID="{B1F6EA92-9717-4435-83D8-EE4F3E81134F}" presName="rootConnector" presStyleLbl="node2" presStyleIdx="0" presStyleCnt="5"/>
      <dgm:spPr/>
    </dgm:pt>
    <dgm:pt modelId="{73B4D499-00F1-4535-97BE-464255D89BE8}" type="pres">
      <dgm:prSet presAssocID="{B1F6EA92-9717-4435-83D8-EE4F3E81134F}" presName="hierChild4" presStyleCnt="0"/>
      <dgm:spPr/>
    </dgm:pt>
    <dgm:pt modelId="{2758D8FC-DFC2-4F7C-94E9-E3B29FDED6D8}" type="pres">
      <dgm:prSet presAssocID="{B1F6EA92-9717-4435-83D8-EE4F3E81134F}" presName="hierChild5" presStyleCnt="0"/>
      <dgm:spPr/>
    </dgm:pt>
    <dgm:pt modelId="{EF432B1D-71C3-48D8-8DAA-BABC8B9AEF20}" type="pres">
      <dgm:prSet presAssocID="{8655E764-339A-482A-942D-158BB235BC4E}" presName="Name64" presStyleLbl="parChTrans1D2" presStyleIdx="1" presStyleCnt="6"/>
      <dgm:spPr/>
    </dgm:pt>
    <dgm:pt modelId="{5BC7A4C8-EB5B-4601-9A64-B7CA7044BCDE}" type="pres">
      <dgm:prSet presAssocID="{DBC5E2A2-78CC-42DC-A96B-6747B9F2096A}" presName="hierRoot2" presStyleCnt="0">
        <dgm:presLayoutVars>
          <dgm:hierBranch val="init"/>
        </dgm:presLayoutVars>
      </dgm:prSet>
      <dgm:spPr/>
    </dgm:pt>
    <dgm:pt modelId="{B0B8A669-5ED8-4443-8B2D-FDD88E081D60}" type="pres">
      <dgm:prSet presAssocID="{DBC5E2A2-78CC-42DC-A96B-6747B9F2096A}" presName="rootComposite" presStyleCnt="0"/>
      <dgm:spPr/>
    </dgm:pt>
    <dgm:pt modelId="{E956FA9F-10DA-4922-846D-A864CA738F59}" type="pres">
      <dgm:prSet presAssocID="{DBC5E2A2-78CC-42DC-A96B-6747B9F2096A}" presName="rootText" presStyleLbl="node2" presStyleIdx="1" presStyleCnt="5">
        <dgm:presLayoutVars>
          <dgm:chPref val="3"/>
        </dgm:presLayoutVars>
      </dgm:prSet>
      <dgm:spPr/>
    </dgm:pt>
    <dgm:pt modelId="{FE6D8E9C-1B78-4D30-860B-5D3323AA8557}" type="pres">
      <dgm:prSet presAssocID="{DBC5E2A2-78CC-42DC-A96B-6747B9F2096A}" presName="rootConnector" presStyleLbl="node2" presStyleIdx="1" presStyleCnt="5"/>
      <dgm:spPr/>
    </dgm:pt>
    <dgm:pt modelId="{2C1F0DBB-2366-47A4-82A7-2251438CC6E5}" type="pres">
      <dgm:prSet presAssocID="{DBC5E2A2-78CC-42DC-A96B-6747B9F2096A}" presName="hierChild4" presStyleCnt="0"/>
      <dgm:spPr/>
    </dgm:pt>
    <dgm:pt modelId="{15B5183B-C8E3-4E71-B983-A97E6430656D}" type="pres">
      <dgm:prSet presAssocID="{DBC5E2A2-78CC-42DC-A96B-6747B9F2096A}" presName="hierChild5" presStyleCnt="0"/>
      <dgm:spPr/>
    </dgm:pt>
    <dgm:pt modelId="{0BDF8A25-4A94-4363-B8C4-DD6DB427BD21}" type="pres">
      <dgm:prSet presAssocID="{0C4A1513-561F-4A48-9FF5-55E87E1213B0}" presName="Name64" presStyleLbl="parChTrans1D2" presStyleIdx="2" presStyleCnt="6"/>
      <dgm:spPr/>
    </dgm:pt>
    <dgm:pt modelId="{48BBFFE7-74F7-4799-B269-853E57C36B57}" type="pres">
      <dgm:prSet presAssocID="{2D630DB8-9AFD-40FE-85C5-BCCF54B492DB}" presName="hierRoot2" presStyleCnt="0">
        <dgm:presLayoutVars>
          <dgm:hierBranch val="init"/>
        </dgm:presLayoutVars>
      </dgm:prSet>
      <dgm:spPr/>
    </dgm:pt>
    <dgm:pt modelId="{E64DB448-1E2E-4720-AECA-D98DF63F3220}" type="pres">
      <dgm:prSet presAssocID="{2D630DB8-9AFD-40FE-85C5-BCCF54B492DB}" presName="rootComposite" presStyleCnt="0"/>
      <dgm:spPr/>
    </dgm:pt>
    <dgm:pt modelId="{E85AC595-CD18-4807-8C99-EC921901B590}" type="pres">
      <dgm:prSet presAssocID="{2D630DB8-9AFD-40FE-85C5-BCCF54B492DB}" presName="rootText" presStyleLbl="node2" presStyleIdx="2" presStyleCnt="5" custScaleY="168760">
        <dgm:presLayoutVars>
          <dgm:chPref val="3"/>
        </dgm:presLayoutVars>
      </dgm:prSet>
      <dgm:spPr/>
    </dgm:pt>
    <dgm:pt modelId="{2C783602-02AD-4DDA-9713-9DAA5E8B5A96}" type="pres">
      <dgm:prSet presAssocID="{2D630DB8-9AFD-40FE-85C5-BCCF54B492DB}" presName="rootConnector" presStyleLbl="node2" presStyleIdx="2" presStyleCnt="5"/>
      <dgm:spPr/>
    </dgm:pt>
    <dgm:pt modelId="{A58E7343-9EC8-4365-B6A3-ADBBA19925D8}" type="pres">
      <dgm:prSet presAssocID="{2D630DB8-9AFD-40FE-85C5-BCCF54B492DB}" presName="hierChild4" presStyleCnt="0"/>
      <dgm:spPr/>
    </dgm:pt>
    <dgm:pt modelId="{1869240E-B84E-4C38-B5C6-82480ACE16FB}" type="pres">
      <dgm:prSet presAssocID="{2D630DB8-9AFD-40FE-85C5-BCCF54B492DB}" presName="hierChild5" presStyleCnt="0"/>
      <dgm:spPr/>
    </dgm:pt>
    <dgm:pt modelId="{97BCEB20-5A91-4B89-9BC6-D296ABC33B5C}" type="pres">
      <dgm:prSet presAssocID="{0B1EC73D-ADBE-4C82-B2CE-BB5DBA1D1973}" presName="Name115" presStyleLbl="parChTrans1D3" presStyleIdx="0" presStyleCnt="2"/>
      <dgm:spPr/>
    </dgm:pt>
    <dgm:pt modelId="{BE67BC73-0C53-47E7-8EC2-26E182CE60A6}" type="pres">
      <dgm:prSet presAssocID="{F1664444-0422-4784-9CB6-C8E1B342A4CA}" presName="hierRoot3" presStyleCnt="0">
        <dgm:presLayoutVars>
          <dgm:hierBranch val="init"/>
        </dgm:presLayoutVars>
      </dgm:prSet>
      <dgm:spPr/>
    </dgm:pt>
    <dgm:pt modelId="{8E696790-9B60-475F-8A22-5323DA41B423}" type="pres">
      <dgm:prSet presAssocID="{F1664444-0422-4784-9CB6-C8E1B342A4CA}" presName="rootComposite3" presStyleCnt="0"/>
      <dgm:spPr/>
    </dgm:pt>
    <dgm:pt modelId="{4F4AF530-B225-4AAA-BA3E-8F6AE9F2004C}" type="pres">
      <dgm:prSet presAssocID="{F1664444-0422-4784-9CB6-C8E1B342A4CA}" presName="rootText3" presStyleLbl="asst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FA0B044-452E-4FB7-8791-5888E0BDFB41}" type="pres">
      <dgm:prSet presAssocID="{F1664444-0422-4784-9CB6-C8E1B342A4CA}" presName="rootConnector3" presStyleLbl="asst2" presStyleIdx="0" presStyleCnt="3"/>
      <dgm:spPr/>
    </dgm:pt>
    <dgm:pt modelId="{0C5A5C95-2FD0-4E5C-B524-EC28BAACCA4A}" type="pres">
      <dgm:prSet presAssocID="{F1664444-0422-4784-9CB6-C8E1B342A4CA}" presName="hierChild6" presStyleCnt="0"/>
      <dgm:spPr/>
    </dgm:pt>
    <dgm:pt modelId="{C2A3D790-C4CB-4428-BCDA-72F6859B89A3}" type="pres">
      <dgm:prSet presAssocID="{F1664444-0422-4784-9CB6-C8E1B342A4CA}" presName="hierChild7" presStyleCnt="0"/>
      <dgm:spPr/>
    </dgm:pt>
    <dgm:pt modelId="{0C6FCA40-85F8-4A43-9B45-710FD94DFCBC}" type="pres">
      <dgm:prSet presAssocID="{EC841F46-DCC0-4248-ADA1-632B8BCC6EB0}" presName="Name115" presStyleLbl="parChTrans1D4" presStyleIdx="0" presStyleCnt="1"/>
      <dgm:spPr/>
    </dgm:pt>
    <dgm:pt modelId="{010E3735-84AF-41C9-882F-E47800B3E7D3}" type="pres">
      <dgm:prSet presAssocID="{D4472195-E9EB-4078-911B-4C6443C5E9CB}" presName="hierRoot3" presStyleCnt="0">
        <dgm:presLayoutVars>
          <dgm:hierBranch val="init"/>
        </dgm:presLayoutVars>
      </dgm:prSet>
      <dgm:spPr/>
    </dgm:pt>
    <dgm:pt modelId="{43CA4917-F3F1-4273-8304-B7EBA1DFE7FC}" type="pres">
      <dgm:prSet presAssocID="{D4472195-E9EB-4078-911B-4C6443C5E9CB}" presName="rootComposite3" presStyleCnt="0"/>
      <dgm:spPr/>
    </dgm:pt>
    <dgm:pt modelId="{88D5412D-F83A-4CEE-8767-62203ED6815A}" type="pres">
      <dgm:prSet presAssocID="{D4472195-E9EB-4078-911B-4C6443C5E9CB}" presName="rootText3" presStyleLbl="asst2" presStyleIdx="1" presStyleCnt="3" custScaleY="280588" custLinFactY="38706" custLinFactNeighborX="496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F024A3-0EC6-493A-82D1-4947C76BFCAD}" type="pres">
      <dgm:prSet presAssocID="{D4472195-E9EB-4078-911B-4C6443C5E9CB}" presName="rootConnector3" presStyleLbl="asst2" presStyleIdx="1" presStyleCnt="3"/>
      <dgm:spPr/>
    </dgm:pt>
    <dgm:pt modelId="{ED12ECB4-EAA7-45E4-8740-CD4AD6FA12FC}" type="pres">
      <dgm:prSet presAssocID="{D4472195-E9EB-4078-911B-4C6443C5E9CB}" presName="hierChild6" presStyleCnt="0"/>
      <dgm:spPr/>
    </dgm:pt>
    <dgm:pt modelId="{63D25BA5-F8BE-41A3-85D7-DFDBF9C4C14D}" type="pres">
      <dgm:prSet presAssocID="{D4472195-E9EB-4078-911B-4C6443C5E9CB}" presName="hierChild7" presStyleCnt="0"/>
      <dgm:spPr/>
    </dgm:pt>
    <dgm:pt modelId="{450C0789-F6BF-4AFA-AEBF-55E32E7963FB}" type="pres">
      <dgm:prSet presAssocID="{C417ED5D-EFAC-4A69-8E78-572FDC021288}" presName="Name64" presStyleLbl="parChTrans1D2" presStyleIdx="3" presStyleCnt="6"/>
      <dgm:spPr/>
    </dgm:pt>
    <dgm:pt modelId="{0E1F5067-E035-4419-8EA0-6CD9B96E1534}" type="pres">
      <dgm:prSet presAssocID="{95D0D3E2-72A5-4F59-AA01-C1CC208A5C8C}" presName="hierRoot2" presStyleCnt="0">
        <dgm:presLayoutVars>
          <dgm:hierBranch val="init"/>
        </dgm:presLayoutVars>
      </dgm:prSet>
      <dgm:spPr/>
    </dgm:pt>
    <dgm:pt modelId="{DF6AFCF0-D974-487B-A7E1-8EB556F6929F}" type="pres">
      <dgm:prSet presAssocID="{95D0D3E2-72A5-4F59-AA01-C1CC208A5C8C}" presName="rootComposite" presStyleCnt="0"/>
      <dgm:spPr/>
    </dgm:pt>
    <dgm:pt modelId="{92FB374D-8366-4E1A-B5CF-5BFFA036AACB}" type="pres">
      <dgm:prSet presAssocID="{95D0D3E2-72A5-4F59-AA01-C1CC208A5C8C}" presName="rootText" presStyleLbl="node2" presStyleIdx="3" presStyleCnt="5" custLinFactNeighborY="27741">
        <dgm:presLayoutVars>
          <dgm:chPref val="3"/>
        </dgm:presLayoutVars>
      </dgm:prSet>
      <dgm:spPr/>
    </dgm:pt>
    <dgm:pt modelId="{E650BF43-3106-430C-8C84-0D00F6C0672F}" type="pres">
      <dgm:prSet presAssocID="{95D0D3E2-72A5-4F59-AA01-C1CC208A5C8C}" presName="rootConnector" presStyleLbl="node2" presStyleIdx="3" presStyleCnt="5"/>
      <dgm:spPr/>
    </dgm:pt>
    <dgm:pt modelId="{485952D9-9959-4CAD-A191-E78BC14993AC}" type="pres">
      <dgm:prSet presAssocID="{95D0D3E2-72A5-4F59-AA01-C1CC208A5C8C}" presName="hierChild4" presStyleCnt="0"/>
      <dgm:spPr/>
    </dgm:pt>
    <dgm:pt modelId="{78AA4A85-3EB7-459E-8674-99D13A1968D2}" type="pres">
      <dgm:prSet presAssocID="{95D0D3E2-72A5-4F59-AA01-C1CC208A5C8C}" presName="hierChild5" presStyleCnt="0"/>
      <dgm:spPr/>
    </dgm:pt>
    <dgm:pt modelId="{4CBC485E-51B7-4C09-8C99-2578A8018BF0}" type="pres">
      <dgm:prSet presAssocID="{C9C6DF4B-1556-42AA-ABF1-1BF3E57E913C}" presName="Name115" presStyleLbl="parChTrans1D3" presStyleIdx="1" presStyleCnt="2"/>
      <dgm:spPr/>
    </dgm:pt>
    <dgm:pt modelId="{B5461D5B-A901-4D1F-9173-75D5498D8055}" type="pres">
      <dgm:prSet presAssocID="{99550DB0-1FE4-4D93-BB46-F24E707527EB}" presName="hierRoot3" presStyleCnt="0">
        <dgm:presLayoutVars>
          <dgm:hierBranch val="init"/>
        </dgm:presLayoutVars>
      </dgm:prSet>
      <dgm:spPr/>
    </dgm:pt>
    <dgm:pt modelId="{E6D30E66-5DEC-463C-8170-0AC3BDBBDBCF}" type="pres">
      <dgm:prSet presAssocID="{99550DB0-1FE4-4D93-BB46-F24E707527EB}" presName="rootComposite3" presStyleCnt="0"/>
      <dgm:spPr/>
    </dgm:pt>
    <dgm:pt modelId="{CFB9FABB-2D16-44C8-B222-664AD43B8C2E}" type="pres">
      <dgm:prSet presAssocID="{99550DB0-1FE4-4D93-BB46-F24E707527EB}" presName="rootText3" presStyleLbl="asst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F87E6F-1C8A-44F9-924B-D2B552745ED3}" type="pres">
      <dgm:prSet presAssocID="{99550DB0-1FE4-4D93-BB46-F24E707527EB}" presName="rootConnector3" presStyleLbl="asst2" presStyleIdx="2" presStyleCnt="3"/>
      <dgm:spPr/>
    </dgm:pt>
    <dgm:pt modelId="{DB60A0F1-1159-4600-AE0C-B911D3B77A49}" type="pres">
      <dgm:prSet presAssocID="{99550DB0-1FE4-4D93-BB46-F24E707527EB}" presName="hierChild6" presStyleCnt="0"/>
      <dgm:spPr/>
    </dgm:pt>
    <dgm:pt modelId="{6F78D243-27B6-41F9-8643-4195235178E1}" type="pres">
      <dgm:prSet presAssocID="{99550DB0-1FE4-4D93-BB46-F24E707527EB}" presName="hierChild7" presStyleCnt="0"/>
      <dgm:spPr/>
    </dgm:pt>
    <dgm:pt modelId="{8F7445A5-0BDE-4CDC-A359-DA310CAC1688}" type="pres">
      <dgm:prSet presAssocID="{AB333667-32D8-4BD3-BC44-66822093D3E7}" presName="Name64" presStyleLbl="parChTrans1D2" presStyleIdx="4" presStyleCnt="6"/>
      <dgm:spPr/>
    </dgm:pt>
    <dgm:pt modelId="{F38E425D-2190-40E3-ACD7-D19CFC0412D0}" type="pres">
      <dgm:prSet presAssocID="{56F9FE11-A74C-4576-9A63-B6767C4DEB85}" presName="hierRoot2" presStyleCnt="0">
        <dgm:presLayoutVars>
          <dgm:hierBranch val="init"/>
        </dgm:presLayoutVars>
      </dgm:prSet>
      <dgm:spPr/>
    </dgm:pt>
    <dgm:pt modelId="{9BA60248-C813-4ADC-A436-1AE6E0D042BD}" type="pres">
      <dgm:prSet presAssocID="{56F9FE11-A74C-4576-9A63-B6767C4DEB85}" presName="rootComposite" presStyleCnt="0"/>
      <dgm:spPr/>
    </dgm:pt>
    <dgm:pt modelId="{C9CCC022-D1A1-41E5-8B42-860F41C4EA9D}" type="pres">
      <dgm:prSet presAssocID="{56F9FE11-A74C-4576-9A63-B6767C4DEB85}" presName="rootText" presStyleLbl="node2" presStyleIdx="4" presStyleCnt="5" custLinFactNeighborY="369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755CF4-2632-4EC8-B0CF-951F3A6FCE6B}" type="pres">
      <dgm:prSet presAssocID="{56F9FE11-A74C-4576-9A63-B6767C4DEB85}" presName="rootConnector" presStyleLbl="node2" presStyleIdx="4" presStyleCnt="5"/>
      <dgm:spPr/>
    </dgm:pt>
    <dgm:pt modelId="{25676046-09AC-40D0-9B64-3DEDC06E20B8}" type="pres">
      <dgm:prSet presAssocID="{56F9FE11-A74C-4576-9A63-B6767C4DEB85}" presName="hierChild4" presStyleCnt="0"/>
      <dgm:spPr/>
    </dgm:pt>
    <dgm:pt modelId="{B5B81DC8-EC35-44A3-9C62-7769D1FE763C}" type="pres">
      <dgm:prSet presAssocID="{56F9FE11-A74C-4576-9A63-B6767C4DEB85}" presName="hierChild5" presStyleCnt="0"/>
      <dgm:spPr/>
    </dgm:pt>
    <dgm:pt modelId="{0AF36BBF-EB94-4920-9744-24CBFF887BED}" type="pres">
      <dgm:prSet presAssocID="{9A38B608-126D-4E70-933B-15C915D3AA1D}" presName="hierChild3" presStyleCnt="0"/>
      <dgm:spPr/>
    </dgm:pt>
    <dgm:pt modelId="{BA2036AB-46C7-4252-8BA4-84D40F09040D}" type="pres">
      <dgm:prSet presAssocID="{C6D72DA5-B35A-4244-9204-078CCD80F995}" presName="Name115" presStyleLbl="parChTrans1D2" presStyleIdx="5" presStyleCnt="6"/>
      <dgm:spPr/>
    </dgm:pt>
    <dgm:pt modelId="{D1F5D9A8-D8CE-4C68-93DA-2A8E3315E294}" type="pres">
      <dgm:prSet presAssocID="{E013EB27-6871-43AB-9AA6-0F67539B85D5}" presName="hierRoot3" presStyleCnt="0">
        <dgm:presLayoutVars>
          <dgm:hierBranch val="init"/>
        </dgm:presLayoutVars>
      </dgm:prSet>
      <dgm:spPr/>
    </dgm:pt>
    <dgm:pt modelId="{AAE3A9A2-AB17-4562-A74B-01BA5E0AB021}" type="pres">
      <dgm:prSet presAssocID="{E013EB27-6871-43AB-9AA6-0F67539B85D5}" presName="rootComposite3" presStyleCnt="0"/>
      <dgm:spPr/>
    </dgm:pt>
    <dgm:pt modelId="{3BB3D8FE-9815-44D5-A3EF-C34D4583B40D}" type="pres">
      <dgm:prSet presAssocID="{E013EB27-6871-43AB-9AA6-0F67539B85D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E8634F-C126-4B6B-87E2-C6176466E799}" type="pres">
      <dgm:prSet presAssocID="{E013EB27-6871-43AB-9AA6-0F67539B85D5}" presName="rootConnector3" presStyleLbl="asst1" presStyleIdx="0" presStyleCnt="1"/>
      <dgm:spPr/>
    </dgm:pt>
    <dgm:pt modelId="{2FDC2F9F-AEE2-4461-9A37-6802C1B8FC12}" type="pres">
      <dgm:prSet presAssocID="{E013EB27-6871-43AB-9AA6-0F67539B85D5}" presName="hierChild6" presStyleCnt="0"/>
      <dgm:spPr/>
    </dgm:pt>
    <dgm:pt modelId="{F2CF42C4-CF5C-4295-88F6-B44117C609EC}" type="pres">
      <dgm:prSet presAssocID="{E013EB27-6871-43AB-9AA6-0F67539B85D5}" presName="hierChild7" presStyleCnt="0"/>
      <dgm:spPr/>
    </dgm:pt>
  </dgm:ptLst>
  <dgm:cxnLst>
    <dgm:cxn modelId="{CF419A1D-DB2B-4327-A79C-7ED5D1FE1DE4}" type="presOf" srcId="{B1F6EA92-9717-4435-83D8-EE4F3E81134F}" destId="{80CFF011-B273-48A9-A91E-BBCD56E02373}" srcOrd="0" destOrd="0" presId="urn:microsoft.com/office/officeart/2009/3/layout/HorizontalOrganizationChart"/>
    <dgm:cxn modelId="{39D9194C-45DE-47ED-9B7E-85EF07F4CD1C}" type="presOf" srcId="{AB333667-32D8-4BD3-BC44-66822093D3E7}" destId="{8F7445A5-0BDE-4CDC-A359-DA310CAC1688}" srcOrd="0" destOrd="0" presId="urn:microsoft.com/office/officeart/2009/3/layout/HorizontalOrganizationChart"/>
    <dgm:cxn modelId="{940469AD-C767-42E8-A252-8665FAA9DF6E}" srcId="{9A38B608-126D-4E70-933B-15C915D3AA1D}" destId="{95D0D3E2-72A5-4F59-AA01-C1CC208A5C8C}" srcOrd="4" destOrd="0" parTransId="{C417ED5D-EFAC-4A69-8E78-572FDC021288}" sibTransId="{EBFEEC47-4AFC-4277-9EC4-1261F7882B09}"/>
    <dgm:cxn modelId="{79C93E9D-D394-4A14-851D-ED0BFBF64D17}" type="presOf" srcId="{8E204792-504C-4E13-BA5F-0211ADC7C41F}" destId="{EF7CBDEF-72A6-4F5F-BA59-91E96981623F}" srcOrd="0" destOrd="0" presId="urn:microsoft.com/office/officeart/2009/3/layout/HorizontalOrganizationChart"/>
    <dgm:cxn modelId="{C7CB6FDF-9555-49BD-97F5-C234A1F80024}" type="presOf" srcId="{C417ED5D-EFAC-4A69-8E78-572FDC021288}" destId="{450C0789-F6BF-4AFA-AEBF-55E32E7963FB}" srcOrd="0" destOrd="0" presId="urn:microsoft.com/office/officeart/2009/3/layout/HorizontalOrganizationChart"/>
    <dgm:cxn modelId="{C662F9C6-252F-4641-83D6-7A2C1240E3E5}" type="presOf" srcId="{C6D72DA5-B35A-4244-9204-078CCD80F995}" destId="{BA2036AB-46C7-4252-8BA4-84D40F09040D}" srcOrd="0" destOrd="0" presId="urn:microsoft.com/office/officeart/2009/3/layout/HorizontalOrganizationChart"/>
    <dgm:cxn modelId="{020F2EB2-70DE-4D9B-9DFF-B43E9FAED6EA}" type="presOf" srcId="{99550DB0-1FE4-4D93-BB46-F24E707527EB}" destId="{6FF87E6F-1C8A-44F9-924B-D2B552745ED3}" srcOrd="1" destOrd="0" presId="urn:microsoft.com/office/officeart/2009/3/layout/HorizontalOrganizationChart"/>
    <dgm:cxn modelId="{880E1DFB-B09F-4978-8C0B-C5C91B1DF1A5}" srcId="{BFB2857A-A98A-4EBF-8BE7-5F042C10A970}" destId="{9A38B608-126D-4E70-933B-15C915D3AA1D}" srcOrd="0" destOrd="0" parTransId="{0DDBE5B5-98F6-4D27-A0EF-9FE6D3327133}" sibTransId="{7EAE4D55-6885-4050-A4A4-6C73CDBDFE6E}"/>
    <dgm:cxn modelId="{B5130F72-9FF2-41C9-A8C0-B28A235BEDED}" type="presOf" srcId="{BFB2857A-A98A-4EBF-8BE7-5F042C10A970}" destId="{E27731EF-2859-4958-A30D-BDD5823D187A}" srcOrd="0" destOrd="0" presId="urn:microsoft.com/office/officeart/2009/3/layout/HorizontalOrganizationChart"/>
    <dgm:cxn modelId="{4AE14789-8A0D-4B50-9A11-50C29B75DE68}" type="presOf" srcId="{F1664444-0422-4784-9CB6-C8E1B342A4CA}" destId="{DFA0B044-452E-4FB7-8791-5888E0BDFB41}" srcOrd="1" destOrd="0" presId="urn:microsoft.com/office/officeart/2009/3/layout/HorizontalOrganizationChart"/>
    <dgm:cxn modelId="{EBC8FCE1-6F4F-413B-9E23-D72C35EDDDF3}" type="presOf" srcId="{DBC5E2A2-78CC-42DC-A96B-6747B9F2096A}" destId="{FE6D8E9C-1B78-4D30-860B-5D3323AA8557}" srcOrd="1" destOrd="0" presId="urn:microsoft.com/office/officeart/2009/3/layout/HorizontalOrganizationChart"/>
    <dgm:cxn modelId="{F305E4F9-8CCF-402B-8664-7A89319D7800}" type="presOf" srcId="{95D0D3E2-72A5-4F59-AA01-C1CC208A5C8C}" destId="{E650BF43-3106-430C-8C84-0D00F6C0672F}" srcOrd="1" destOrd="0" presId="urn:microsoft.com/office/officeart/2009/3/layout/HorizontalOrganizationChart"/>
    <dgm:cxn modelId="{6345C854-65EE-410C-A40E-FD05102807E4}" type="presOf" srcId="{8655E764-339A-482A-942D-158BB235BC4E}" destId="{EF432B1D-71C3-48D8-8DAA-BABC8B9AEF20}" srcOrd="0" destOrd="0" presId="urn:microsoft.com/office/officeart/2009/3/layout/HorizontalOrganizationChart"/>
    <dgm:cxn modelId="{CE77FC8D-C4CF-442F-8862-3E767318C23C}" type="presOf" srcId="{D4472195-E9EB-4078-911B-4C6443C5E9CB}" destId="{B8F024A3-0EC6-493A-82D1-4947C76BFCAD}" srcOrd="1" destOrd="0" presId="urn:microsoft.com/office/officeart/2009/3/layout/HorizontalOrganizationChart"/>
    <dgm:cxn modelId="{2C54EE48-9D33-439B-8AB2-07EB82873C72}" type="presOf" srcId="{E013EB27-6871-43AB-9AA6-0F67539B85D5}" destId="{3BB3D8FE-9815-44D5-A3EF-C34D4583B40D}" srcOrd="0" destOrd="0" presId="urn:microsoft.com/office/officeart/2009/3/layout/HorizontalOrganizationChart"/>
    <dgm:cxn modelId="{1B90824C-CAD3-47FE-91AE-1779F9169343}" srcId="{F1664444-0422-4784-9CB6-C8E1B342A4CA}" destId="{D4472195-E9EB-4078-911B-4C6443C5E9CB}" srcOrd="0" destOrd="0" parTransId="{EC841F46-DCC0-4248-ADA1-632B8BCC6EB0}" sibTransId="{0F74E131-7346-4DEC-A44C-B3E0D3CDE08D}"/>
    <dgm:cxn modelId="{A9D914E9-9797-41AA-9EF2-5868DEF68802}" type="presOf" srcId="{EC841F46-DCC0-4248-ADA1-632B8BCC6EB0}" destId="{0C6FCA40-85F8-4A43-9B45-710FD94DFCBC}" srcOrd="0" destOrd="0" presId="urn:microsoft.com/office/officeart/2009/3/layout/HorizontalOrganizationChart"/>
    <dgm:cxn modelId="{BE2AB8F5-A664-4338-8604-C7E891D0D434}" type="presOf" srcId="{2D630DB8-9AFD-40FE-85C5-BCCF54B492DB}" destId="{2C783602-02AD-4DDA-9713-9DAA5E8B5A96}" srcOrd="1" destOrd="0" presId="urn:microsoft.com/office/officeart/2009/3/layout/HorizontalOrganizationChart"/>
    <dgm:cxn modelId="{023F15B1-4CF3-40CD-A54D-41FDB46895B7}" type="presOf" srcId="{95D0D3E2-72A5-4F59-AA01-C1CC208A5C8C}" destId="{92FB374D-8366-4E1A-B5CF-5BFFA036AACB}" srcOrd="0" destOrd="0" presId="urn:microsoft.com/office/officeart/2009/3/layout/HorizontalOrganizationChart"/>
    <dgm:cxn modelId="{94B836EF-5D33-46F9-B0D0-2E7A44D20588}" type="presOf" srcId="{DBC5E2A2-78CC-42DC-A96B-6747B9F2096A}" destId="{E956FA9F-10DA-4922-846D-A864CA738F59}" srcOrd="0" destOrd="0" presId="urn:microsoft.com/office/officeart/2009/3/layout/HorizontalOrganizationChart"/>
    <dgm:cxn modelId="{FEEDCAEB-257E-41DC-93E4-69387DEC6D71}" type="presOf" srcId="{2D630DB8-9AFD-40FE-85C5-BCCF54B492DB}" destId="{E85AC595-CD18-4807-8C99-EC921901B590}" srcOrd="0" destOrd="0" presId="urn:microsoft.com/office/officeart/2009/3/layout/HorizontalOrganizationChart"/>
    <dgm:cxn modelId="{CF44D25F-D79A-43D3-AF74-3E797C557397}" type="presOf" srcId="{9A38B608-126D-4E70-933B-15C915D3AA1D}" destId="{2B33DDF5-9D49-48EA-B2F0-974DC3102D7C}" srcOrd="0" destOrd="0" presId="urn:microsoft.com/office/officeart/2009/3/layout/HorizontalOrganizationChart"/>
    <dgm:cxn modelId="{23D0D038-B81F-4C75-8DCB-3A66C620C676}" srcId="{2D630DB8-9AFD-40FE-85C5-BCCF54B492DB}" destId="{F1664444-0422-4784-9CB6-C8E1B342A4CA}" srcOrd="0" destOrd="0" parTransId="{0B1EC73D-ADBE-4C82-B2CE-BB5DBA1D1973}" sibTransId="{B0E3B261-0AAE-45ED-9D1F-F26A37D7E50B}"/>
    <dgm:cxn modelId="{8E710F9C-E1AE-41E7-8054-9F0DEC3EB741}" type="presOf" srcId="{9A38B608-126D-4E70-933B-15C915D3AA1D}" destId="{E39790C9-0145-4C49-8534-BA2161908DB2}" srcOrd="1" destOrd="0" presId="urn:microsoft.com/office/officeart/2009/3/layout/HorizontalOrganizationChart"/>
    <dgm:cxn modelId="{4D1D7D14-6E6F-4A65-8BCC-1CC8027E44C9}" srcId="{9A38B608-126D-4E70-933B-15C915D3AA1D}" destId="{B1F6EA92-9717-4435-83D8-EE4F3E81134F}" srcOrd="1" destOrd="0" parTransId="{8E204792-504C-4E13-BA5F-0211ADC7C41F}" sibTransId="{7235B162-A986-461D-8BBA-0058EA4410ED}"/>
    <dgm:cxn modelId="{A359F078-55F6-4D54-A6A8-9B7D2EE15197}" type="presOf" srcId="{56F9FE11-A74C-4576-9A63-B6767C4DEB85}" destId="{1E755CF4-2632-4EC8-B0CF-951F3A6FCE6B}" srcOrd="1" destOrd="0" presId="urn:microsoft.com/office/officeart/2009/3/layout/HorizontalOrganizationChart"/>
    <dgm:cxn modelId="{CD2CBD47-1124-4321-9133-F9CED9D85A20}" type="presOf" srcId="{99550DB0-1FE4-4D93-BB46-F24E707527EB}" destId="{CFB9FABB-2D16-44C8-B222-664AD43B8C2E}" srcOrd="0" destOrd="0" presId="urn:microsoft.com/office/officeart/2009/3/layout/HorizontalOrganizationChart"/>
    <dgm:cxn modelId="{73E2E5E0-7AEC-43D4-878E-BB68A0A08211}" type="presOf" srcId="{B1F6EA92-9717-4435-83D8-EE4F3E81134F}" destId="{80571186-7704-4369-84A6-EEA04957933C}" srcOrd="1" destOrd="0" presId="urn:microsoft.com/office/officeart/2009/3/layout/HorizontalOrganizationChart"/>
    <dgm:cxn modelId="{B3431522-C881-44DA-8342-4A3E9F8E5CE3}" srcId="{9A38B608-126D-4E70-933B-15C915D3AA1D}" destId="{56F9FE11-A74C-4576-9A63-B6767C4DEB85}" srcOrd="5" destOrd="0" parTransId="{AB333667-32D8-4BD3-BC44-66822093D3E7}" sibTransId="{D9946B36-77B8-4FE1-AA37-9141A158B3F2}"/>
    <dgm:cxn modelId="{3B4E8AFB-9C5F-44C6-AFC5-65CD75406FA9}" type="presOf" srcId="{56F9FE11-A74C-4576-9A63-B6767C4DEB85}" destId="{C9CCC022-D1A1-41E5-8B42-860F41C4EA9D}" srcOrd="0" destOrd="0" presId="urn:microsoft.com/office/officeart/2009/3/layout/HorizontalOrganizationChart"/>
    <dgm:cxn modelId="{A0BE3F8B-9A6B-447D-926B-2ED168D1326A}" srcId="{9A38B608-126D-4E70-933B-15C915D3AA1D}" destId="{DBC5E2A2-78CC-42DC-A96B-6747B9F2096A}" srcOrd="2" destOrd="0" parTransId="{8655E764-339A-482A-942D-158BB235BC4E}" sibTransId="{B58E08C6-7C13-45DA-B8A2-2B4AD2CE3219}"/>
    <dgm:cxn modelId="{42822C65-0DBF-434C-82F5-A238AC70DAB9}" srcId="{9A38B608-126D-4E70-933B-15C915D3AA1D}" destId="{2D630DB8-9AFD-40FE-85C5-BCCF54B492DB}" srcOrd="3" destOrd="0" parTransId="{0C4A1513-561F-4A48-9FF5-55E87E1213B0}" sibTransId="{42C9829B-2649-4492-AE68-ACF468CB8D58}"/>
    <dgm:cxn modelId="{9E6DA6B8-DEBC-4210-B8F6-6CCF6C33C86B}" type="presOf" srcId="{0B1EC73D-ADBE-4C82-B2CE-BB5DBA1D1973}" destId="{97BCEB20-5A91-4B89-9BC6-D296ABC33B5C}" srcOrd="0" destOrd="0" presId="urn:microsoft.com/office/officeart/2009/3/layout/HorizontalOrganizationChart"/>
    <dgm:cxn modelId="{0790A251-13FC-484D-9BE0-C8314F4FD42F}" srcId="{95D0D3E2-72A5-4F59-AA01-C1CC208A5C8C}" destId="{99550DB0-1FE4-4D93-BB46-F24E707527EB}" srcOrd="0" destOrd="0" parTransId="{C9C6DF4B-1556-42AA-ABF1-1BF3E57E913C}" sibTransId="{C8ADC01C-9121-4B6A-9D1F-BDA02EE44A04}"/>
    <dgm:cxn modelId="{F26C4F8C-35B2-4116-84CF-2D77ECFABDD7}" type="presOf" srcId="{D4472195-E9EB-4078-911B-4C6443C5E9CB}" destId="{88D5412D-F83A-4CEE-8767-62203ED6815A}" srcOrd="0" destOrd="0" presId="urn:microsoft.com/office/officeart/2009/3/layout/HorizontalOrganizationChart"/>
    <dgm:cxn modelId="{FA192934-3FEA-4CF4-965D-5010959D1D52}" type="presOf" srcId="{C9C6DF4B-1556-42AA-ABF1-1BF3E57E913C}" destId="{4CBC485E-51B7-4C09-8C99-2578A8018BF0}" srcOrd="0" destOrd="0" presId="urn:microsoft.com/office/officeart/2009/3/layout/HorizontalOrganizationChart"/>
    <dgm:cxn modelId="{D4479097-19BA-43F8-B0F9-A65A328EE7A4}" type="presOf" srcId="{0C4A1513-561F-4A48-9FF5-55E87E1213B0}" destId="{0BDF8A25-4A94-4363-B8C4-DD6DB427BD21}" srcOrd="0" destOrd="0" presId="urn:microsoft.com/office/officeart/2009/3/layout/HorizontalOrganizationChart"/>
    <dgm:cxn modelId="{29D34CC0-1A6C-4099-BA6F-5FCDECC13A77}" srcId="{9A38B608-126D-4E70-933B-15C915D3AA1D}" destId="{E013EB27-6871-43AB-9AA6-0F67539B85D5}" srcOrd="0" destOrd="0" parTransId="{C6D72DA5-B35A-4244-9204-078CCD80F995}" sibTransId="{152D42D8-B53A-4C38-8DA2-7CE5F3AEB40B}"/>
    <dgm:cxn modelId="{2EB0A74F-8B58-4826-80AB-AF997D425D97}" type="presOf" srcId="{E013EB27-6871-43AB-9AA6-0F67539B85D5}" destId="{C5E8634F-C126-4B6B-87E2-C6176466E799}" srcOrd="1" destOrd="0" presId="urn:microsoft.com/office/officeart/2009/3/layout/HorizontalOrganizationChart"/>
    <dgm:cxn modelId="{9149DCCF-EB20-4320-A24E-704C22111A3B}" type="presOf" srcId="{F1664444-0422-4784-9CB6-C8E1B342A4CA}" destId="{4F4AF530-B225-4AAA-BA3E-8F6AE9F2004C}" srcOrd="0" destOrd="0" presId="urn:microsoft.com/office/officeart/2009/3/layout/HorizontalOrganizationChart"/>
    <dgm:cxn modelId="{00575AC8-0E22-4D84-9AC1-A87D232AF2F1}" type="presParOf" srcId="{E27731EF-2859-4958-A30D-BDD5823D187A}" destId="{F391DA25-EEBB-4515-8FDC-B4085399CB4A}" srcOrd="0" destOrd="0" presId="urn:microsoft.com/office/officeart/2009/3/layout/HorizontalOrganizationChart"/>
    <dgm:cxn modelId="{F642CBE1-01A1-48A4-AD5A-E8FC08141C75}" type="presParOf" srcId="{F391DA25-EEBB-4515-8FDC-B4085399CB4A}" destId="{B5D42899-41B2-4FF7-ABC3-A93EE8AC3722}" srcOrd="0" destOrd="0" presId="urn:microsoft.com/office/officeart/2009/3/layout/HorizontalOrganizationChart"/>
    <dgm:cxn modelId="{B0EBBE52-6E02-4B3E-930F-C1A935855A8C}" type="presParOf" srcId="{B5D42899-41B2-4FF7-ABC3-A93EE8AC3722}" destId="{2B33DDF5-9D49-48EA-B2F0-974DC3102D7C}" srcOrd="0" destOrd="0" presId="urn:microsoft.com/office/officeart/2009/3/layout/HorizontalOrganizationChart"/>
    <dgm:cxn modelId="{23D5E107-A3E9-4362-A894-C126E371B4FA}" type="presParOf" srcId="{B5D42899-41B2-4FF7-ABC3-A93EE8AC3722}" destId="{E39790C9-0145-4C49-8534-BA2161908DB2}" srcOrd="1" destOrd="0" presId="urn:microsoft.com/office/officeart/2009/3/layout/HorizontalOrganizationChart"/>
    <dgm:cxn modelId="{07B5B5A8-8015-4A07-A2F8-487AD737A71F}" type="presParOf" srcId="{F391DA25-EEBB-4515-8FDC-B4085399CB4A}" destId="{A6F6E7EB-8769-46E3-9010-5B26B1B66052}" srcOrd="1" destOrd="0" presId="urn:microsoft.com/office/officeart/2009/3/layout/HorizontalOrganizationChart"/>
    <dgm:cxn modelId="{58EE59EE-ECB3-4192-B9BB-176939107500}" type="presParOf" srcId="{A6F6E7EB-8769-46E3-9010-5B26B1B66052}" destId="{EF7CBDEF-72A6-4F5F-BA59-91E96981623F}" srcOrd="0" destOrd="0" presId="urn:microsoft.com/office/officeart/2009/3/layout/HorizontalOrganizationChart"/>
    <dgm:cxn modelId="{CCE2F06B-85FF-4474-9319-FD5A3874C771}" type="presParOf" srcId="{A6F6E7EB-8769-46E3-9010-5B26B1B66052}" destId="{DEAE3C82-E50F-4001-B769-484ED17F3546}" srcOrd="1" destOrd="0" presId="urn:microsoft.com/office/officeart/2009/3/layout/HorizontalOrganizationChart"/>
    <dgm:cxn modelId="{2C874B19-B666-4C29-AE8E-DF6287326CA4}" type="presParOf" srcId="{DEAE3C82-E50F-4001-B769-484ED17F3546}" destId="{9CF2E2D1-0474-47D9-BC3C-EBCD2F0599C4}" srcOrd="0" destOrd="0" presId="urn:microsoft.com/office/officeart/2009/3/layout/HorizontalOrganizationChart"/>
    <dgm:cxn modelId="{BF4690F7-5D07-4EE0-BF53-0AA14EB95F27}" type="presParOf" srcId="{9CF2E2D1-0474-47D9-BC3C-EBCD2F0599C4}" destId="{80CFF011-B273-48A9-A91E-BBCD56E02373}" srcOrd="0" destOrd="0" presId="urn:microsoft.com/office/officeart/2009/3/layout/HorizontalOrganizationChart"/>
    <dgm:cxn modelId="{42E07EBD-B5F3-4164-9F86-540A077BBFAB}" type="presParOf" srcId="{9CF2E2D1-0474-47D9-BC3C-EBCD2F0599C4}" destId="{80571186-7704-4369-84A6-EEA04957933C}" srcOrd="1" destOrd="0" presId="urn:microsoft.com/office/officeart/2009/3/layout/HorizontalOrganizationChart"/>
    <dgm:cxn modelId="{39DE76CF-F121-4655-8995-3F7FF04743A8}" type="presParOf" srcId="{DEAE3C82-E50F-4001-B769-484ED17F3546}" destId="{73B4D499-00F1-4535-97BE-464255D89BE8}" srcOrd="1" destOrd="0" presId="urn:microsoft.com/office/officeart/2009/3/layout/HorizontalOrganizationChart"/>
    <dgm:cxn modelId="{C2DB610A-B2D4-41C8-B846-F0ADCB106364}" type="presParOf" srcId="{DEAE3C82-E50F-4001-B769-484ED17F3546}" destId="{2758D8FC-DFC2-4F7C-94E9-E3B29FDED6D8}" srcOrd="2" destOrd="0" presId="urn:microsoft.com/office/officeart/2009/3/layout/HorizontalOrganizationChart"/>
    <dgm:cxn modelId="{EC3BF3C6-C82B-46D3-86C2-E6C2B6B3B322}" type="presParOf" srcId="{A6F6E7EB-8769-46E3-9010-5B26B1B66052}" destId="{EF432B1D-71C3-48D8-8DAA-BABC8B9AEF20}" srcOrd="2" destOrd="0" presId="urn:microsoft.com/office/officeart/2009/3/layout/HorizontalOrganizationChart"/>
    <dgm:cxn modelId="{CD6FDAB0-7740-45FD-A37B-B9C01ACDEAFA}" type="presParOf" srcId="{A6F6E7EB-8769-46E3-9010-5B26B1B66052}" destId="{5BC7A4C8-EB5B-4601-9A64-B7CA7044BCDE}" srcOrd="3" destOrd="0" presId="urn:microsoft.com/office/officeart/2009/3/layout/HorizontalOrganizationChart"/>
    <dgm:cxn modelId="{908705C2-8194-42A6-B486-E2A200854158}" type="presParOf" srcId="{5BC7A4C8-EB5B-4601-9A64-B7CA7044BCDE}" destId="{B0B8A669-5ED8-4443-8B2D-FDD88E081D60}" srcOrd="0" destOrd="0" presId="urn:microsoft.com/office/officeart/2009/3/layout/HorizontalOrganizationChart"/>
    <dgm:cxn modelId="{3CE23B1A-57C1-4159-AE5B-C2D6C62B9427}" type="presParOf" srcId="{B0B8A669-5ED8-4443-8B2D-FDD88E081D60}" destId="{E956FA9F-10DA-4922-846D-A864CA738F59}" srcOrd="0" destOrd="0" presId="urn:microsoft.com/office/officeart/2009/3/layout/HorizontalOrganizationChart"/>
    <dgm:cxn modelId="{BC1172C8-4E59-4D59-B6E7-7F7A662B4468}" type="presParOf" srcId="{B0B8A669-5ED8-4443-8B2D-FDD88E081D60}" destId="{FE6D8E9C-1B78-4D30-860B-5D3323AA8557}" srcOrd="1" destOrd="0" presId="urn:microsoft.com/office/officeart/2009/3/layout/HorizontalOrganizationChart"/>
    <dgm:cxn modelId="{22176D15-F130-4961-9921-E1DC1BEB63CC}" type="presParOf" srcId="{5BC7A4C8-EB5B-4601-9A64-B7CA7044BCDE}" destId="{2C1F0DBB-2366-47A4-82A7-2251438CC6E5}" srcOrd="1" destOrd="0" presId="urn:microsoft.com/office/officeart/2009/3/layout/HorizontalOrganizationChart"/>
    <dgm:cxn modelId="{3B1EAF4C-B5CE-4F7B-B417-A958E1B580A9}" type="presParOf" srcId="{5BC7A4C8-EB5B-4601-9A64-B7CA7044BCDE}" destId="{15B5183B-C8E3-4E71-B983-A97E6430656D}" srcOrd="2" destOrd="0" presId="urn:microsoft.com/office/officeart/2009/3/layout/HorizontalOrganizationChart"/>
    <dgm:cxn modelId="{5C0FCB6D-1BF6-4068-88A4-705047ECAF10}" type="presParOf" srcId="{A6F6E7EB-8769-46E3-9010-5B26B1B66052}" destId="{0BDF8A25-4A94-4363-B8C4-DD6DB427BD21}" srcOrd="4" destOrd="0" presId="urn:microsoft.com/office/officeart/2009/3/layout/HorizontalOrganizationChart"/>
    <dgm:cxn modelId="{614A28F4-B459-4F8E-B22F-178C7D00434C}" type="presParOf" srcId="{A6F6E7EB-8769-46E3-9010-5B26B1B66052}" destId="{48BBFFE7-74F7-4799-B269-853E57C36B57}" srcOrd="5" destOrd="0" presId="urn:microsoft.com/office/officeart/2009/3/layout/HorizontalOrganizationChart"/>
    <dgm:cxn modelId="{1F78D3E0-0A74-4FD4-8A13-61FE6A86F452}" type="presParOf" srcId="{48BBFFE7-74F7-4799-B269-853E57C36B57}" destId="{E64DB448-1E2E-4720-AECA-D98DF63F3220}" srcOrd="0" destOrd="0" presId="urn:microsoft.com/office/officeart/2009/3/layout/HorizontalOrganizationChart"/>
    <dgm:cxn modelId="{BFEE25C2-C581-40CA-8BC7-8573ADCB8CA6}" type="presParOf" srcId="{E64DB448-1E2E-4720-AECA-D98DF63F3220}" destId="{E85AC595-CD18-4807-8C99-EC921901B590}" srcOrd="0" destOrd="0" presId="urn:microsoft.com/office/officeart/2009/3/layout/HorizontalOrganizationChart"/>
    <dgm:cxn modelId="{A8ECB7EB-E864-4DCA-AC9B-36BA0D6EB210}" type="presParOf" srcId="{E64DB448-1E2E-4720-AECA-D98DF63F3220}" destId="{2C783602-02AD-4DDA-9713-9DAA5E8B5A96}" srcOrd="1" destOrd="0" presId="urn:microsoft.com/office/officeart/2009/3/layout/HorizontalOrganizationChart"/>
    <dgm:cxn modelId="{5A7094CC-49DB-4164-BFB3-92705908C43D}" type="presParOf" srcId="{48BBFFE7-74F7-4799-B269-853E57C36B57}" destId="{A58E7343-9EC8-4365-B6A3-ADBBA19925D8}" srcOrd="1" destOrd="0" presId="urn:microsoft.com/office/officeart/2009/3/layout/HorizontalOrganizationChart"/>
    <dgm:cxn modelId="{67D7EAE7-90C8-495F-B767-F1B7A474F674}" type="presParOf" srcId="{48BBFFE7-74F7-4799-B269-853E57C36B57}" destId="{1869240E-B84E-4C38-B5C6-82480ACE16FB}" srcOrd="2" destOrd="0" presId="urn:microsoft.com/office/officeart/2009/3/layout/HorizontalOrganizationChart"/>
    <dgm:cxn modelId="{CAB05C1A-0BA2-440D-8B76-904077D560F1}" type="presParOf" srcId="{1869240E-B84E-4C38-B5C6-82480ACE16FB}" destId="{97BCEB20-5A91-4B89-9BC6-D296ABC33B5C}" srcOrd="0" destOrd="0" presId="urn:microsoft.com/office/officeart/2009/3/layout/HorizontalOrganizationChart"/>
    <dgm:cxn modelId="{722CB6BD-61F5-4E90-ADE8-5D6C1309C2F8}" type="presParOf" srcId="{1869240E-B84E-4C38-B5C6-82480ACE16FB}" destId="{BE67BC73-0C53-47E7-8EC2-26E182CE60A6}" srcOrd="1" destOrd="0" presId="urn:microsoft.com/office/officeart/2009/3/layout/HorizontalOrganizationChart"/>
    <dgm:cxn modelId="{40BE5447-5DBD-430E-B762-1BCEF27B2491}" type="presParOf" srcId="{BE67BC73-0C53-47E7-8EC2-26E182CE60A6}" destId="{8E696790-9B60-475F-8A22-5323DA41B423}" srcOrd="0" destOrd="0" presId="urn:microsoft.com/office/officeart/2009/3/layout/HorizontalOrganizationChart"/>
    <dgm:cxn modelId="{04F6D7F0-CB04-4CE4-8F46-0A5F9EAD5910}" type="presParOf" srcId="{8E696790-9B60-475F-8A22-5323DA41B423}" destId="{4F4AF530-B225-4AAA-BA3E-8F6AE9F2004C}" srcOrd="0" destOrd="0" presId="urn:microsoft.com/office/officeart/2009/3/layout/HorizontalOrganizationChart"/>
    <dgm:cxn modelId="{30A21D1F-8ACE-4079-9AD0-E2C4035E4613}" type="presParOf" srcId="{8E696790-9B60-475F-8A22-5323DA41B423}" destId="{DFA0B044-452E-4FB7-8791-5888E0BDFB41}" srcOrd="1" destOrd="0" presId="urn:microsoft.com/office/officeart/2009/3/layout/HorizontalOrganizationChart"/>
    <dgm:cxn modelId="{26925652-BCAA-434C-B0BA-BE42AC159C66}" type="presParOf" srcId="{BE67BC73-0C53-47E7-8EC2-26E182CE60A6}" destId="{0C5A5C95-2FD0-4E5C-B524-EC28BAACCA4A}" srcOrd="1" destOrd="0" presId="urn:microsoft.com/office/officeart/2009/3/layout/HorizontalOrganizationChart"/>
    <dgm:cxn modelId="{F992A7D4-E73E-4B60-B0C7-0F54FB76E676}" type="presParOf" srcId="{BE67BC73-0C53-47E7-8EC2-26E182CE60A6}" destId="{C2A3D790-C4CB-4428-BCDA-72F6859B89A3}" srcOrd="2" destOrd="0" presId="urn:microsoft.com/office/officeart/2009/3/layout/HorizontalOrganizationChart"/>
    <dgm:cxn modelId="{B8326D1E-2B51-44EE-A9AA-E769E36D593D}" type="presParOf" srcId="{C2A3D790-C4CB-4428-BCDA-72F6859B89A3}" destId="{0C6FCA40-85F8-4A43-9B45-710FD94DFCBC}" srcOrd="0" destOrd="0" presId="urn:microsoft.com/office/officeart/2009/3/layout/HorizontalOrganizationChart"/>
    <dgm:cxn modelId="{188DB25A-EE6D-4CAF-BFE6-C057A07FEA21}" type="presParOf" srcId="{C2A3D790-C4CB-4428-BCDA-72F6859B89A3}" destId="{010E3735-84AF-41C9-882F-E47800B3E7D3}" srcOrd="1" destOrd="0" presId="urn:microsoft.com/office/officeart/2009/3/layout/HorizontalOrganizationChart"/>
    <dgm:cxn modelId="{F1999636-2F44-4F76-8C3D-614C15AA31D4}" type="presParOf" srcId="{010E3735-84AF-41C9-882F-E47800B3E7D3}" destId="{43CA4917-F3F1-4273-8304-B7EBA1DFE7FC}" srcOrd="0" destOrd="0" presId="urn:microsoft.com/office/officeart/2009/3/layout/HorizontalOrganizationChart"/>
    <dgm:cxn modelId="{34A73204-2200-4D9A-9A23-370B146EB484}" type="presParOf" srcId="{43CA4917-F3F1-4273-8304-B7EBA1DFE7FC}" destId="{88D5412D-F83A-4CEE-8767-62203ED6815A}" srcOrd="0" destOrd="0" presId="urn:microsoft.com/office/officeart/2009/3/layout/HorizontalOrganizationChart"/>
    <dgm:cxn modelId="{03FB70B6-304D-4514-BAE3-2324AA8F5BAF}" type="presParOf" srcId="{43CA4917-F3F1-4273-8304-B7EBA1DFE7FC}" destId="{B8F024A3-0EC6-493A-82D1-4947C76BFCAD}" srcOrd="1" destOrd="0" presId="urn:microsoft.com/office/officeart/2009/3/layout/HorizontalOrganizationChart"/>
    <dgm:cxn modelId="{B358E7C8-5F51-43F4-99C4-B69BDA101613}" type="presParOf" srcId="{010E3735-84AF-41C9-882F-E47800B3E7D3}" destId="{ED12ECB4-EAA7-45E4-8740-CD4AD6FA12FC}" srcOrd="1" destOrd="0" presId="urn:microsoft.com/office/officeart/2009/3/layout/HorizontalOrganizationChart"/>
    <dgm:cxn modelId="{52AE2B15-4644-4A98-A365-758E81C07DB8}" type="presParOf" srcId="{010E3735-84AF-41C9-882F-E47800B3E7D3}" destId="{63D25BA5-F8BE-41A3-85D7-DFDBF9C4C14D}" srcOrd="2" destOrd="0" presId="urn:microsoft.com/office/officeart/2009/3/layout/HorizontalOrganizationChart"/>
    <dgm:cxn modelId="{C89A10CA-2A97-42D2-A7CC-D734558BCBB2}" type="presParOf" srcId="{A6F6E7EB-8769-46E3-9010-5B26B1B66052}" destId="{450C0789-F6BF-4AFA-AEBF-55E32E7963FB}" srcOrd="6" destOrd="0" presId="urn:microsoft.com/office/officeart/2009/3/layout/HorizontalOrganizationChart"/>
    <dgm:cxn modelId="{74B875B1-B99A-4A21-888E-24936545F4FD}" type="presParOf" srcId="{A6F6E7EB-8769-46E3-9010-5B26B1B66052}" destId="{0E1F5067-E035-4419-8EA0-6CD9B96E1534}" srcOrd="7" destOrd="0" presId="urn:microsoft.com/office/officeart/2009/3/layout/HorizontalOrganizationChart"/>
    <dgm:cxn modelId="{9B5FF27F-61BF-4E78-B1F8-9C8D1ACFE64C}" type="presParOf" srcId="{0E1F5067-E035-4419-8EA0-6CD9B96E1534}" destId="{DF6AFCF0-D974-487B-A7E1-8EB556F6929F}" srcOrd="0" destOrd="0" presId="urn:microsoft.com/office/officeart/2009/3/layout/HorizontalOrganizationChart"/>
    <dgm:cxn modelId="{3267D265-7C84-4563-9141-BC95F48FEFD7}" type="presParOf" srcId="{DF6AFCF0-D974-487B-A7E1-8EB556F6929F}" destId="{92FB374D-8366-4E1A-B5CF-5BFFA036AACB}" srcOrd="0" destOrd="0" presId="urn:microsoft.com/office/officeart/2009/3/layout/HorizontalOrganizationChart"/>
    <dgm:cxn modelId="{90933AD9-9217-4211-8C89-1C9FAC2A9140}" type="presParOf" srcId="{DF6AFCF0-D974-487B-A7E1-8EB556F6929F}" destId="{E650BF43-3106-430C-8C84-0D00F6C0672F}" srcOrd="1" destOrd="0" presId="urn:microsoft.com/office/officeart/2009/3/layout/HorizontalOrganizationChart"/>
    <dgm:cxn modelId="{EC2D7187-C8D0-4A5D-933E-8012E41AD31B}" type="presParOf" srcId="{0E1F5067-E035-4419-8EA0-6CD9B96E1534}" destId="{485952D9-9959-4CAD-A191-E78BC14993AC}" srcOrd="1" destOrd="0" presId="urn:microsoft.com/office/officeart/2009/3/layout/HorizontalOrganizationChart"/>
    <dgm:cxn modelId="{D4FA8E5B-BA9D-40FB-9EC3-9AE6DDF25DDB}" type="presParOf" srcId="{0E1F5067-E035-4419-8EA0-6CD9B96E1534}" destId="{78AA4A85-3EB7-459E-8674-99D13A1968D2}" srcOrd="2" destOrd="0" presId="urn:microsoft.com/office/officeart/2009/3/layout/HorizontalOrganizationChart"/>
    <dgm:cxn modelId="{34C58256-DD5D-47D3-9C51-6D1A75B2A2A9}" type="presParOf" srcId="{78AA4A85-3EB7-459E-8674-99D13A1968D2}" destId="{4CBC485E-51B7-4C09-8C99-2578A8018BF0}" srcOrd="0" destOrd="0" presId="urn:microsoft.com/office/officeart/2009/3/layout/HorizontalOrganizationChart"/>
    <dgm:cxn modelId="{5FE1E92A-80D2-4D0D-8720-8D8EF25704F1}" type="presParOf" srcId="{78AA4A85-3EB7-459E-8674-99D13A1968D2}" destId="{B5461D5B-A901-4D1F-9173-75D5498D8055}" srcOrd="1" destOrd="0" presId="urn:microsoft.com/office/officeart/2009/3/layout/HorizontalOrganizationChart"/>
    <dgm:cxn modelId="{DE206AFA-768C-414E-9C7F-E75FA9EE8105}" type="presParOf" srcId="{B5461D5B-A901-4D1F-9173-75D5498D8055}" destId="{E6D30E66-5DEC-463C-8170-0AC3BDBBDBCF}" srcOrd="0" destOrd="0" presId="urn:microsoft.com/office/officeart/2009/3/layout/HorizontalOrganizationChart"/>
    <dgm:cxn modelId="{95EFC229-C9B7-4EB0-916D-651C88B712D4}" type="presParOf" srcId="{E6D30E66-5DEC-463C-8170-0AC3BDBBDBCF}" destId="{CFB9FABB-2D16-44C8-B222-664AD43B8C2E}" srcOrd="0" destOrd="0" presId="urn:microsoft.com/office/officeart/2009/3/layout/HorizontalOrganizationChart"/>
    <dgm:cxn modelId="{764B96C7-781D-4653-B8D8-B499F2D6FC27}" type="presParOf" srcId="{E6D30E66-5DEC-463C-8170-0AC3BDBBDBCF}" destId="{6FF87E6F-1C8A-44F9-924B-D2B552745ED3}" srcOrd="1" destOrd="0" presId="urn:microsoft.com/office/officeart/2009/3/layout/HorizontalOrganizationChart"/>
    <dgm:cxn modelId="{1B5CE76B-F34E-4431-BB9D-677BA7D4A39B}" type="presParOf" srcId="{B5461D5B-A901-4D1F-9173-75D5498D8055}" destId="{DB60A0F1-1159-4600-AE0C-B911D3B77A49}" srcOrd="1" destOrd="0" presId="urn:microsoft.com/office/officeart/2009/3/layout/HorizontalOrganizationChart"/>
    <dgm:cxn modelId="{7C381199-9868-4F99-A81D-7E205EA6CEBC}" type="presParOf" srcId="{B5461D5B-A901-4D1F-9173-75D5498D8055}" destId="{6F78D243-27B6-41F9-8643-4195235178E1}" srcOrd="2" destOrd="0" presId="urn:microsoft.com/office/officeart/2009/3/layout/HorizontalOrganizationChart"/>
    <dgm:cxn modelId="{859CF3AE-E4C8-4303-BF91-AFFCCB398409}" type="presParOf" srcId="{A6F6E7EB-8769-46E3-9010-5B26B1B66052}" destId="{8F7445A5-0BDE-4CDC-A359-DA310CAC1688}" srcOrd="8" destOrd="0" presId="urn:microsoft.com/office/officeart/2009/3/layout/HorizontalOrganizationChart"/>
    <dgm:cxn modelId="{F5A1FDF6-F7B1-448F-B202-65EE96CBBFD1}" type="presParOf" srcId="{A6F6E7EB-8769-46E3-9010-5B26B1B66052}" destId="{F38E425D-2190-40E3-ACD7-D19CFC0412D0}" srcOrd="9" destOrd="0" presId="urn:microsoft.com/office/officeart/2009/3/layout/HorizontalOrganizationChart"/>
    <dgm:cxn modelId="{5D79708E-D079-4AB6-83D4-248857D3BD4D}" type="presParOf" srcId="{F38E425D-2190-40E3-ACD7-D19CFC0412D0}" destId="{9BA60248-C813-4ADC-A436-1AE6E0D042BD}" srcOrd="0" destOrd="0" presId="urn:microsoft.com/office/officeart/2009/3/layout/HorizontalOrganizationChart"/>
    <dgm:cxn modelId="{AD63E5A9-F115-4E82-8450-5EAB2823E8E6}" type="presParOf" srcId="{9BA60248-C813-4ADC-A436-1AE6E0D042BD}" destId="{C9CCC022-D1A1-41E5-8B42-860F41C4EA9D}" srcOrd="0" destOrd="0" presId="urn:microsoft.com/office/officeart/2009/3/layout/HorizontalOrganizationChart"/>
    <dgm:cxn modelId="{7DEEE19E-DF78-416E-B25B-2ECA411770CD}" type="presParOf" srcId="{9BA60248-C813-4ADC-A436-1AE6E0D042BD}" destId="{1E755CF4-2632-4EC8-B0CF-951F3A6FCE6B}" srcOrd="1" destOrd="0" presId="urn:microsoft.com/office/officeart/2009/3/layout/HorizontalOrganizationChart"/>
    <dgm:cxn modelId="{A6AFC662-ADBA-45B1-BE46-B1FCB6947B5C}" type="presParOf" srcId="{F38E425D-2190-40E3-ACD7-D19CFC0412D0}" destId="{25676046-09AC-40D0-9B64-3DEDC06E20B8}" srcOrd="1" destOrd="0" presId="urn:microsoft.com/office/officeart/2009/3/layout/HorizontalOrganizationChart"/>
    <dgm:cxn modelId="{2ADA8F92-F73B-4953-8EE7-19CF2AC5BBD3}" type="presParOf" srcId="{F38E425D-2190-40E3-ACD7-D19CFC0412D0}" destId="{B5B81DC8-EC35-44A3-9C62-7769D1FE763C}" srcOrd="2" destOrd="0" presId="urn:microsoft.com/office/officeart/2009/3/layout/HorizontalOrganizationChart"/>
    <dgm:cxn modelId="{E6BEC886-DE3C-4A7C-ADCD-7CED927222BA}" type="presParOf" srcId="{F391DA25-EEBB-4515-8FDC-B4085399CB4A}" destId="{0AF36BBF-EB94-4920-9744-24CBFF887BED}" srcOrd="2" destOrd="0" presId="urn:microsoft.com/office/officeart/2009/3/layout/HorizontalOrganizationChart"/>
    <dgm:cxn modelId="{79BBD2B1-DC8C-4CD7-8CD8-1779219C5D2E}" type="presParOf" srcId="{0AF36BBF-EB94-4920-9744-24CBFF887BED}" destId="{BA2036AB-46C7-4252-8BA4-84D40F09040D}" srcOrd="0" destOrd="0" presId="urn:microsoft.com/office/officeart/2009/3/layout/HorizontalOrganizationChart"/>
    <dgm:cxn modelId="{F12D79B0-C22F-4B17-ACB1-82018C48A027}" type="presParOf" srcId="{0AF36BBF-EB94-4920-9744-24CBFF887BED}" destId="{D1F5D9A8-D8CE-4C68-93DA-2A8E3315E294}" srcOrd="1" destOrd="0" presId="urn:microsoft.com/office/officeart/2009/3/layout/HorizontalOrganizationChart"/>
    <dgm:cxn modelId="{9EF5D46B-4126-4B75-BBB2-296A89C6B388}" type="presParOf" srcId="{D1F5D9A8-D8CE-4C68-93DA-2A8E3315E294}" destId="{AAE3A9A2-AB17-4562-A74B-01BA5E0AB021}" srcOrd="0" destOrd="0" presId="urn:microsoft.com/office/officeart/2009/3/layout/HorizontalOrganizationChart"/>
    <dgm:cxn modelId="{35E1F0F3-3955-4415-B0E4-7D77A86B360F}" type="presParOf" srcId="{AAE3A9A2-AB17-4562-A74B-01BA5E0AB021}" destId="{3BB3D8FE-9815-44D5-A3EF-C34D4583B40D}" srcOrd="0" destOrd="0" presId="urn:microsoft.com/office/officeart/2009/3/layout/HorizontalOrganizationChart"/>
    <dgm:cxn modelId="{96E6B328-FD2A-47F6-92FB-11024D08DAD9}" type="presParOf" srcId="{AAE3A9A2-AB17-4562-A74B-01BA5E0AB021}" destId="{C5E8634F-C126-4B6B-87E2-C6176466E799}" srcOrd="1" destOrd="0" presId="urn:microsoft.com/office/officeart/2009/3/layout/HorizontalOrganizationChart"/>
    <dgm:cxn modelId="{5349EBE1-4131-4CBD-B35F-70286420F2E7}" type="presParOf" srcId="{D1F5D9A8-D8CE-4C68-93DA-2A8E3315E294}" destId="{2FDC2F9F-AEE2-4461-9A37-6802C1B8FC12}" srcOrd="1" destOrd="0" presId="urn:microsoft.com/office/officeart/2009/3/layout/HorizontalOrganizationChart"/>
    <dgm:cxn modelId="{3DDE2BAB-2AD9-4C5E-94C7-A1997F621413}" type="presParOf" srcId="{D1F5D9A8-D8CE-4C68-93DA-2A8E3315E294}" destId="{F2CF42C4-CF5C-4295-88F6-B44117C609EC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18A6E8-8183-4CF2-BC41-9052984B3697}" type="doc">
      <dgm:prSet loTypeId="urn:microsoft.com/office/officeart/2005/8/layout/arrow5" loCatId="relationship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0FDA2C4F-BD58-4C96-A398-0E4F5CA5CA21}">
      <dgm:prSet phldrT="[Texto]"/>
      <dgm:spPr/>
      <dgm:t>
        <a:bodyPr/>
        <a:lstStyle/>
        <a:p>
          <a:pPr algn="just"/>
          <a:r>
            <a:rPr lang="es-MX" dirty="0" smtClean="0">
              <a:ea typeface="Calibri" panose="020F0502020204030204" pitchFamily="34" charset="0"/>
            </a:rPr>
            <a:t>La organización agrícola se revela como factor de importancia y cambio en la agricultura familiar y consecuencialmente en la economía sostenible</a:t>
          </a:r>
          <a:endParaRPr lang="es-ES" dirty="0"/>
        </a:p>
      </dgm:t>
    </dgm:pt>
    <dgm:pt modelId="{62CDEB54-55F0-4958-9330-FF333E6B6357}" type="parTrans" cxnId="{E95B6727-3683-472F-AAF8-20FD843F8CA6}">
      <dgm:prSet/>
      <dgm:spPr/>
      <dgm:t>
        <a:bodyPr/>
        <a:lstStyle/>
        <a:p>
          <a:endParaRPr lang="es-ES"/>
        </a:p>
      </dgm:t>
    </dgm:pt>
    <dgm:pt modelId="{524F85DD-5DEB-4C0A-AFCA-15B8581F1A26}" type="sibTrans" cxnId="{E95B6727-3683-472F-AAF8-20FD843F8CA6}">
      <dgm:prSet/>
      <dgm:spPr/>
      <dgm:t>
        <a:bodyPr/>
        <a:lstStyle/>
        <a:p>
          <a:endParaRPr lang="es-ES"/>
        </a:p>
      </dgm:t>
    </dgm:pt>
    <dgm:pt modelId="{75A7BA59-8F4B-4284-99E4-11C175A4AF36}">
      <dgm:prSet phldrT="[Texto]"/>
      <dgm:spPr/>
      <dgm:t>
        <a:bodyPr/>
        <a:lstStyle/>
        <a:p>
          <a:pPr algn="just"/>
          <a:r>
            <a:rPr lang="es-MX" dirty="0" smtClean="0">
              <a:ea typeface="Calibri" panose="020F0502020204030204" pitchFamily="34" charset="0"/>
            </a:rPr>
            <a:t>Las unidades de producción familiares permiten la sustentabilidad económica y a su vez, una mejoría en las condiciones de vida de los agricultores e incremento del desarrollo humano, con abandono de la economía intensiva y extensiva, hacia la diversificación de la producción</a:t>
          </a:r>
          <a:endParaRPr lang="es-ES" dirty="0"/>
        </a:p>
      </dgm:t>
    </dgm:pt>
    <dgm:pt modelId="{BD2C68C2-3441-4557-A1A6-69D47DE4D48B}" type="parTrans" cxnId="{5F4A351A-91E4-4EB3-BC0A-5236B26DEB87}">
      <dgm:prSet/>
      <dgm:spPr/>
      <dgm:t>
        <a:bodyPr/>
        <a:lstStyle/>
        <a:p>
          <a:endParaRPr lang="es-ES"/>
        </a:p>
      </dgm:t>
    </dgm:pt>
    <dgm:pt modelId="{80DE5CC0-65E8-4B99-A587-E926435FB335}" type="sibTrans" cxnId="{5F4A351A-91E4-4EB3-BC0A-5236B26DEB87}">
      <dgm:prSet/>
      <dgm:spPr/>
      <dgm:t>
        <a:bodyPr/>
        <a:lstStyle/>
        <a:p>
          <a:endParaRPr lang="es-ES"/>
        </a:p>
      </dgm:t>
    </dgm:pt>
    <dgm:pt modelId="{8CE8275A-B5CD-4BC2-B5AD-4A102F7760FB}" type="pres">
      <dgm:prSet presAssocID="{3318A6E8-8183-4CF2-BC41-9052984B3697}" presName="diagram" presStyleCnt="0">
        <dgm:presLayoutVars>
          <dgm:dir/>
          <dgm:resizeHandles val="exact"/>
        </dgm:presLayoutVars>
      </dgm:prSet>
      <dgm:spPr/>
    </dgm:pt>
    <dgm:pt modelId="{CD8C5510-C121-4A37-B7FF-0EE33DB2C860}" type="pres">
      <dgm:prSet presAssocID="{0FDA2C4F-BD58-4C96-A398-0E4F5CA5CA21}" presName="arrow" presStyleLbl="node1" presStyleIdx="0" presStyleCnt="2" custScaleY="1000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513831-5C4A-4BAB-A725-36F7623619B0}" type="pres">
      <dgm:prSet presAssocID="{75A7BA59-8F4B-4284-99E4-11C175A4AF36}" presName="arrow" presStyleLbl="node1" presStyleIdx="1" presStyleCnt="2" custScaleY="10043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5C81FA8-CFCE-4ECA-AF9C-3CC4460B779B}" type="presOf" srcId="{0FDA2C4F-BD58-4C96-A398-0E4F5CA5CA21}" destId="{CD8C5510-C121-4A37-B7FF-0EE33DB2C860}" srcOrd="0" destOrd="0" presId="urn:microsoft.com/office/officeart/2005/8/layout/arrow5"/>
    <dgm:cxn modelId="{3FD039E2-81C7-41FB-9972-96170B08A45E}" type="presOf" srcId="{3318A6E8-8183-4CF2-BC41-9052984B3697}" destId="{8CE8275A-B5CD-4BC2-B5AD-4A102F7760FB}" srcOrd="0" destOrd="0" presId="urn:microsoft.com/office/officeart/2005/8/layout/arrow5"/>
    <dgm:cxn modelId="{E95B6727-3683-472F-AAF8-20FD843F8CA6}" srcId="{3318A6E8-8183-4CF2-BC41-9052984B3697}" destId="{0FDA2C4F-BD58-4C96-A398-0E4F5CA5CA21}" srcOrd="0" destOrd="0" parTransId="{62CDEB54-55F0-4958-9330-FF333E6B6357}" sibTransId="{524F85DD-5DEB-4C0A-AFCA-15B8581F1A26}"/>
    <dgm:cxn modelId="{E3B43A67-4DE4-4178-8D30-17F31746337D}" type="presOf" srcId="{75A7BA59-8F4B-4284-99E4-11C175A4AF36}" destId="{E3513831-5C4A-4BAB-A725-36F7623619B0}" srcOrd="0" destOrd="0" presId="urn:microsoft.com/office/officeart/2005/8/layout/arrow5"/>
    <dgm:cxn modelId="{5F4A351A-91E4-4EB3-BC0A-5236B26DEB87}" srcId="{3318A6E8-8183-4CF2-BC41-9052984B3697}" destId="{75A7BA59-8F4B-4284-99E4-11C175A4AF36}" srcOrd="1" destOrd="0" parTransId="{BD2C68C2-3441-4557-A1A6-69D47DE4D48B}" sibTransId="{80DE5CC0-65E8-4B99-A587-E926435FB335}"/>
    <dgm:cxn modelId="{F2C196D5-A48D-41A2-9281-F34A612B681E}" type="presParOf" srcId="{8CE8275A-B5CD-4BC2-B5AD-4A102F7760FB}" destId="{CD8C5510-C121-4A37-B7FF-0EE33DB2C860}" srcOrd="0" destOrd="0" presId="urn:microsoft.com/office/officeart/2005/8/layout/arrow5"/>
    <dgm:cxn modelId="{602DF374-1B14-45D8-8DF8-14F0B7305049}" type="presParOf" srcId="{8CE8275A-B5CD-4BC2-B5AD-4A102F7760FB}" destId="{E3513831-5C4A-4BAB-A725-36F7623619B0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F95FED4-53CB-4FC9-90D1-4DF354D1D944}" type="doc">
      <dgm:prSet loTypeId="urn:microsoft.com/office/officeart/2005/8/layout/cycle7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35ABFDA-B30A-4496-8C23-B14853C88A85}">
      <dgm:prSet phldrT="[Texto]" custT="1"/>
      <dgm:spPr/>
      <dgm:t>
        <a:bodyPr/>
        <a:lstStyle/>
        <a:p>
          <a:r>
            <a:rPr lang="es-VE" sz="2000" b="1" i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Formación de Organizaciones de Agricultores Familiares</a:t>
          </a:r>
          <a:endParaRPr lang="es-ES" sz="2000" dirty="0">
            <a:latin typeface="+mj-lt"/>
          </a:endParaRPr>
        </a:p>
      </dgm:t>
    </dgm:pt>
    <dgm:pt modelId="{70294A3D-51BD-43CD-9116-ED801AC37BA5}" type="parTrans" cxnId="{148023B9-1E45-4EE4-8802-2C3B5283CF11}">
      <dgm:prSet/>
      <dgm:spPr/>
      <dgm:t>
        <a:bodyPr/>
        <a:lstStyle/>
        <a:p>
          <a:endParaRPr lang="es-ES"/>
        </a:p>
      </dgm:t>
    </dgm:pt>
    <dgm:pt modelId="{EB7F4874-CE86-46D4-BF60-7CBA49E93A3F}" type="sibTrans" cxnId="{148023B9-1E45-4EE4-8802-2C3B5283CF11}">
      <dgm:prSet/>
      <dgm:spPr/>
      <dgm:t>
        <a:bodyPr/>
        <a:lstStyle/>
        <a:p>
          <a:endParaRPr lang="es-ES"/>
        </a:p>
      </dgm:t>
    </dgm:pt>
    <dgm:pt modelId="{28F5001B-8F9B-4271-A62C-3EB98E349C7E}">
      <dgm:prSet phldrT="[Texto]" custT="1"/>
      <dgm:spPr/>
      <dgm:t>
        <a:bodyPr/>
        <a:lstStyle/>
        <a:p>
          <a:r>
            <a:rPr lang="es-VE" sz="2000" b="1" i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Promulgación de legislación para la creación y protección de organizaciones de agricultores familiares</a:t>
          </a:r>
          <a:endParaRPr lang="es-ES" sz="2000" dirty="0">
            <a:latin typeface="+mj-lt"/>
          </a:endParaRPr>
        </a:p>
      </dgm:t>
    </dgm:pt>
    <dgm:pt modelId="{6B1BDE6E-327E-4AA1-A9DD-AF4F7B2F64AA}" type="parTrans" cxnId="{EF04CA46-FAD2-4130-9FDD-2CCA5A6AEB7B}">
      <dgm:prSet/>
      <dgm:spPr/>
      <dgm:t>
        <a:bodyPr/>
        <a:lstStyle/>
        <a:p>
          <a:endParaRPr lang="es-ES"/>
        </a:p>
      </dgm:t>
    </dgm:pt>
    <dgm:pt modelId="{3E259BBF-13EF-4463-930B-8FF222136196}" type="sibTrans" cxnId="{EF04CA46-FAD2-4130-9FDD-2CCA5A6AEB7B}">
      <dgm:prSet/>
      <dgm:spPr/>
      <dgm:t>
        <a:bodyPr/>
        <a:lstStyle/>
        <a:p>
          <a:endParaRPr lang="es-ES"/>
        </a:p>
      </dgm:t>
    </dgm:pt>
    <dgm:pt modelId="{5411EE27-4E68-4115-B92F-EC980C4A6D66}">
      <dgm:prSet phldrT="[Texto]" custT="1"/>
      <dgm:spPr/>
      <dgm:t>
        <a:bodyPr/>
        <a:lstStyle/>
        <a:p>
          <a:r>
            <a:rPr lang="es-VE" sz="2000" b="1" i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Programas de educación permanente</a:t>
          </a:r>
          <a:endParaRPr lang="es-ES" sz="2000" dirty="0">
            <a:latin typeface="+mj-lt"/>
          </a:endParaRPr>
        </a:p>
      </dgm:t>
    </dgm:pt>
    <dgm:pt modelId="{3FD3E3BF-DFF5-431B-92A5-720E2893E478}" type="parTrans" cxnId="{E8E9C325-9C92-4216-839B-E728530441B6}">
      <dgm:prSet/>
      <dgm:spPr/>
      <dgm:t>
        <a:bodyPr/>
        <a:lstStyle/>
        <a:p>
          <a:endParaRPr lang="es-ES"/>
        </a:p>
      </dgm:t>
    </dgm:pt>
    <dgm:pt modelId="{5E428FDA-711D-49F2-83A8-5AA80B6EDB01}" type="sibTrans" cxnId="{E8E9C325-9C92-4216-839B-E728530441B6}">
      <dgm:prSet/>
      <dgm:spPr/>
      <dgm:t>
        <a:bodyPr/>
        <a:lstStyle/>
        <a:p>
          <a:endParaRPr lang="es-ES"/>
        </a:p>
      </dgm:t>
    </dgm:pt>
    <dgm:pt modelId="{997263E2-4300-4F64-BCDB-BB205073B895}" type="pres">
      <dgm:prSet presAssocID="{7F95FED4-53CB-4FC9-90D1-4DF354D1D944}" presName="Name0" presStyleCnt="0">
        <dgm:presLayoutVars>
          <dgm:dir/>
          <dgm:resizeHandles val="exact"/>
        </dgm:presLayoutVars>
      </dgm:prSet>
      <dgm:spPr/>
    </dgm:pt>
    <dgm:pt modelId="{A37B32A1-A4CA-4A2B-8538-7502924993F1}" type="pres">
      <dgm:prSet presAssocID="{435ABFDA-B30A-4496-8C23-B14853C88A85}" presName="node" presStyleLbl="node1" presStyleIdx="0" presStyleCnt="3" custScaleX="121779" custScaleY="1257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C24145-CC37-46A5-9144-60EBB4021F8A}" type="pres">
      <dgm:prSet presAssocID="{EB7F4874-CE86-46D4-BF60-7CBA49E93A3F}" presName="sibTrans" presStyleLbl="sibTrans2D1" presStyleIdx="0" presStyleCnt="3"/>
      <dgm:spPr/>
    </dgm:pt>
    <dgm:pt modelId="{AF539660-51DD-4790-9871-65EF634DBD98}" type="pres">
      <dgm:prSet presAssocID="{EB7F4874-CE86-46D4-BF60-7CBA49E93A3F}" presName="connectorText" presStyleLbl="sibTrans2D1" presStyleIdx="0" presStyleCnt="3"/>
      <dgm:spPr/>
    </dgm:pt>
    <dgm:pt modelId="{00016EC7-CFA1-4B3F-AB7F-B40E06307805}" type="pres">
      <dgm:prSet presAssocID="{28F5001B-8F9B-4271-A62C-3EB98E349C7E}" presName="node" presStyleLbl="node1" presStyleIdx="1" presStyleCnt="3" custScaleX="116397" custScaleY="119324" custRadScaleRad="108651" custRadScaleInc="-162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F55EB2-4DED-4120-9E3D-C2B078C6B47C}" type="pres">
      <dgm:prSet presAssocID="{3E259BBF-13EF-4463-930B-8FF222136196}" presName="sibTrans" presStyleLbl="sibTrans2D1" presStyleIdx="1" presStyleCnt="3"/>
      <dgm:spPr/>
    </dgm:pt>
    <dgm:pt modelId="{DCFAA35B-E33F-4AE5-8C89-B6F12AA2D09F}" type="pres">
      <dgm:prSet presAssocID="{3E259BBF-13EF-4463-930B-8FF222136196}" presName="connectorText" presStyleLbl="sibTrans2D1" presStyleIdx="1" presStyleCnt="3"/>
      <dgm:spPr/>
    </dgm:pt>
    <dgm:pt modelId="{18F6B86F-2FA3-4199-9C17-8E0642FE77B5}" type="pres">
      <dgm:prSet presAssocID="{5411EE27-4E68-4115-B92F-EC980C4A6D66}" presName="node" presStyleLbl="node1" presStyleIdx="2" presStyleCnt="3" custRadScaleRad="106789" custRadScaleInc="124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42E207-49BC-46C4-B83A-9C9AC10D5067}" type="pres">
      <dgm:prSet presAssocID="{5E428FDA-711D-49F2-83A8-5AA80B6EDB01}" presName="sibTrans" presStyleLbl="sibTrans2D1" presStyleIdx="2" presStyleCnt="3"/>
      <dgm:spPr/>
    </dgm:pt>
    <dgm:pt modelId="{E9936369-81C2-4851-8BE6-66AD214A22E2}" type="pres">
      <dgm:prSet presAssocID="{5E428FDA-711D-49F2-83A8-5AA80B6EDB01}" presName="connectorText" presStyleLbl="sibTrans2D1" presStyleIdx="2" presStyleCnt="3"/>
      <dgm:spPr/>
    </dgm:pt>
  </dgm:ptLst>
  <dgm:cxnLst>
    <dgm:cxn modelId="{DB40637C-C7D3-4E0C-B1A9-588D1E7A537E}" type="presOf" srcId="{28F5001B-8F9B-4271-A62C-3EB98E349C7E}" destId="{00016EC7-CFA1-4B3F-AB7F-B40E06307805}" srcOrd="0" destOrd="0" presId="urn:microsoft.com/office/officeart/2005/8/layout/cycle7"/>
    <dgm:cxn modelId="{148023B9-1E45-4EE4-8802-2C3B5283CF11}" srcId="{7F95FED4-53CB-4FC9-90D1-4DF354D1D944}" destId="{435ABFDA-B30A-4496-8C23-B14853C88A85}" srcOrd="0" destOrd="0" parTransId="{70294A3D-51BD-43CD-9116-ED801AC37BA5}" sibTransId="{EB7F4874-CE86-46D4-BF60-7CBA49E93A3F}"/>
    <dgm:cxn modelId="{6F5BBEA2-0BE9-4BD5-A91A-0B5C54B4BAF2}" type="presOf" srcId="{435ABFDA-B30A-4496-8C23-B14853C88A85}" destId="{A37B32A1-A4CA-4A2B-8538-7502924993F1}" srcOrd="0" destOrd="0" presId="urn:microsoft.com/office/officeart/2005/8/layout/cycle7"/>
    <dgm:cxn modelId="{241ADF85-FE07-4C00-B153-B67A78A30873}" type="presOf" srcId="{5E428FDA-711D-49F2-83A8-5AA80B6EDB01}" destId="{7742E207-49BC-46C4-B83A-9C9AC10D5067}" srcOrd="0" destOrd="0" presId="urn:microsoft.com/office/officeart/2005/8/layout/cycle7"/>
    <dgm:cxn modelId="{360ECAD6-EAE1-4A67-A432-724272FD9E20}" type="presOf" srcId="{3E259BBF-13EF-4463-930B-8FF222136196}" destId="{7EF55EB2-4DED-4120-9E3D-C2B078C6B47C}" srcOrd="0" destOrd="0" presId="urn:microsoft.com/office/officeart/2005/8/layout/cycle7"/>
    <dgm:cxn modelId="{E168D3A8-BB31-4E14-89AA-1CABC6C83F27}" type="presOf" srcId="{5E428FDA-711D-49F2-83A8-5AA80B6EDB01}" destId="{E9936369-81C2-4851-8BE6-66AD214A22E2}" srcOrd="1" destOrd="0" presId="urn:microsoft.com/office/officeart/2005/8/layout/cycle7"/>
    <dgm:cxn modelId="{E8E9C325-9C92-4216-839B-E728530441B6}" srcId="{7F95FED4-53CB-4FC9-90D1-4DF354D1D944}" destId="{5411EE27-4E68-4115-B92F-EC980C4A6D66}" srcOrd="2" destOrd="0" parTransId="{3FD3E3BF-DFF5-431B-92A5-720E2893E478}" sibTransId="{5E428FDA-711D-49F2-83A8-5AA80B6EDB01}"/>
    <dgm:cxn modelId="{BA0F3C42-FDF3-4865-A8FA-522A3E4BC479}" type="presOf" srcId="{EB7F4874-CE86-46D4-BF60-7CBA49E93A3F}" destId="{AFC24145-CC37-46A5-9144-60EBB4021F8A}" srcOrd="0" destOrd="0" presId="urn:microsoft.com/office/officeart/2005/8/layout/cycle7"/>
    <dgm:cxn modelId="{FA48FE18-C17A-4246-93B8-66C437CAA045}" type="presOf" srcId="{EB7F4874-CE86-46D4-BF60-7CBA49E93A3F}" destId="{AF539660-51DD-4790-9871-65EF634DBD98}" srcOrd="1" destOrd="0" presId="urn:microsoft.com/office/officeart/2005/8/layout/cycle7"/>
    <dgm:cxn modelId="{EF04CA46-FAD2-4130-9FDD-2CCA5A6AEB7B}" srcId="{7F95FED4-53CB-4FC9-90D1-4DF354D1D944}" destId="{28F5001B-8F9B-4271-A62C-3EB98E349C7E}" srcOrd="1" destOrd="0" parTransId="{6B1BDE6E-327E-4AA1-A9DD-AF4F7B2F64AA}" sibTransId="{3E259BBF-13EF-4463-930B-8FF222136196}"/>
    <dgm:cxn modelId="{69C6D0CB-7D35-4ABD-837E-61801C2E8F46}" type="presOf" srcId="{5411EE27-4E68-4115-B92F-EC980C4A6D66}" destId="{18F6B86F-2FA3-4199-9C17-8E0642FE77B5}" srcOrd="0" destOrd="0" presId="urn:microsoft.com/office/officeart/2005/8/layout/cycle7"/>
    <dgm:cxn modelId="{0C363191-9695-464B-8D6C-A52C47123FEA}" type="presOf" srcId="{3E259BBF-13EF-4463-930B-8FF222136196}" destId="{DCFAA35B-E33F-4AE5-8C89-B6F12AA2D09F}" srcOrd="1" destOrd="0" presId="urn:microsoft.com/office/officeart/2005/8/layout/cycle7"/>
    <dgm:cxn modelId="{2C9457C3-9FA8-4EC7-BFBA-E1A94F128560}" type="presOf" srcId="{7F95FED4-53CB-4FC9-90D1-4DF354D1D944}" destId="{997263E2-4300-4F64-BCDB-BB205073B895}" srcOrd="0" destOrd="0" presId="urn:microsoft.com/office/officeart/2005/8/layout/cycle7"/>
    <dgm:cxn modelId="{F24EDD43-3DC4-49EE-9DA5-3F5A2023280A}" type="presParOf" srcId="{997263E2-4300-4F64-BCDB-BB205073B895}" destId="{A37B32A1-A4CA-4A2B-8538-7502924993F1}" srcOrd="0" destOrd="0" presId="urn:microsoft.com/office/officeart/2005/8/layout/cycle7"/>
    <dgm:cxn modelId="{2DFC513B-10B2-49FF-B89F-4B21AE686D9D}" type="presParOf" srcId="{997263E2-4300-4F64-BCDB-BB205073B895}" destId="{AFC24145-CC37-46A5-9144-60EBB4021F8A}" srcOrd="1" destOrd="0" presId="urn:microsoft.com/office/officeart/2005/8/layout/cycle7"/>
    <dgm:cxn modelId="{D88AC4F3-16B0-486C-964B-27CCF5713748}" type="presParOf" srcId="{AFC24145-CC37-46A5-9144-60EBB4021F8A}" destId="{AF539660-51DD-4790-9871-65EF634DBD98}" srcOrd="0" destOrd="0" presId="urn:microsoft.com/office/officeart/2005/8/layout/cycle7"/>
    <dgm:cxn modelId="{79C37390-C685-430B-A88A-A07BBA383684}" type="presParOf" srcId="{997263E2-4300-4F64-BCDB-BB205073B895}" destId="{00016EC7-CFA1-4B3F-AB7F-B40E06307805}" srcOrd="2" destOrd="0" presId="urn:microsoft.com/office/officeart/2005/8/layout/cycle7"/>
    <dgm:cxn modelId="{0A86BBE5-5268-4C7C-915D-A44E983B0E05}" type="presParOf" srcId="{997263E2-4300-4F64-BCDB-BB205073B895}" destId="{7EF55EB2-4DED-4120-9E3D-C2B078C6B47C}" srcOrd="3" destOrd="0" presId="urn:microsoft.com/office/officeart/2005/8/layout/cycle7"/>
    <dgm:cxn modelId="{CF5FF4EE-FACC-47C8-95B0-A0B1A3316E50}" type="presParOf" srcId="{7EF55EB2-4DED-4120-9E3D-C2B078C6B47C}" destId="{DCFAA35B-E33F-4AE5-8C89-B6F12AA2D09F}" srcOrd="0" destOrd="0" presId="urn:microsoft.com/office/officeart/2005/8/layout/cycle7"/>
    <dgm:cxn modelId="{15BA09E7-ADCD-43B4-9401-19A2844FB122}" type="presParOf" srcId="{997263E2-4300-4F64-BCDB-BB205073B895}" destId="{18F6B86F-2FA3-4199-9C17-8E0642FE77B5}" srcOrd="4" destOrd="0" presId="urn:microsoft.com/office/officeart/2005/8/layout/cycle7"/>
    <dgm:cxn modelId="{BE79B61D-BAEE-468E-9CE5-097B6F863BE4}" type="presParOf" srcId="{997263E2-4300-4F64-BCDB-BB205073B895}" destId="{7742E207-49BC-46C4-B83A-9C9AC10D5067}" srcOrd="5" destOrd="0" presId="urn:microsoft.com/office/officeart/2005/8/layout/cycle7"/>
    <dgm:cxn modelId="{75D0FAA2-B037-4ED4-B27B-6B7580CCAD19}" type="presParOf" srcId="{7742E207-49BC-46C4-B83A-9C9AC10D5067}" destId="{E9936369-81C2-4851-8BE6-66AD214A22E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ACDBC6-3ACB-419F-BE50-34EEFC87E7E7}">
      <dsp:nvSpPr>
        <dsp:cNvPr id="0" name=""/>
        <dsp:cNvSpPr/>
      </dsp:nvSpPr>
      <dsp:spPr>
        <a:xfrm>
          <a:off x="4211911" y="1910656"/>
          <a:ext cx="2710352" cy="209650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800" kern="1200" dirty="0" smtClean="0"/>
            <a:t>Políticas que afectan directamente a la agricultura familiar</a:t>
          </a:r>
          <a:endParaRPr lang="es-ES" sz="2800" kern="1200" dirty="0"/>
        </a:p>
      </dsp:txBody>
      <dsp:txXfrm>
        <a:off x="4314254" y="2012999"/>
        <a:ext cx="2505666" cy="1891818"/>
      </dsp:txXfrm>
    </dsp:sp>
    <dsp:sp modelId="{CBDE6AF4-1B45-457A-ADAC-2CE3EB262ADC}">
      <dsp:nvSpPr>
        <dsp:cNvPr id="0" name=""/>
        <dsp:cNvSpPr/>
      </dsp:nvSpPr>
      <dsp:spPr>
        <a:xfrm rot="16271748">
          <a:off x="5419734" y="1737852"/>
          <a:ext cx="3456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5682" y="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12B35-C8B0-4880-9070-D98116C6AB04}">
      <dsp:nvSpPr>
        <dsp:cNvPr id="0" name=""/>
        <dsp:cNvSpPr/>
      </dsp:nvSpPr>
      <dsp:spPr>
        <a:xfrm>
          <a:off x="3329969" y="598359"/>
          <a:ext cx="4552605" cy="9666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Recursos y financiamientos para producción</a:t>
          </a:r>
          <a:endParaRPr lang="es-ES" sz="2400" kern="1200" dirty="0"/>
        </a:p>
      </dsp:txBody>
      <dsp:txXfrm>
        <a:off x="3377159" y="645549"/>
        <a:ext cx="4458225" cy="872309"/>
      </dsp:txXfrm>
    </dsp:sp>
    <dsp:sp modelId="{071B2E82-AF24-420B-A23E-9BFD804950C6}">
      <dsp:nvSpPr>
        <dsp:cNvPr id="0" name=""/>
        <dsp:cNvSpPr/>
      </dsp:nvSpPr>
      <dsp:spPr>
        <a:xfrm rot="713412">
          <a:off x="6913534" y="3328074"/>
          <a:ext cx="8137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3714" y="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90E8BA-7622-4EAF-8DC6-1336C6E98D4E}">
      <dsp:nvSpPr>
        <dsp:cNvPr id="0" name=""/>
        <dsp:cNvSpPr/>
      </dsp:nvSpPr>
      <dsp:spPr>
        <a:xfrm>
          <a:off x="7718519" y="3231287"/>
          <a:ext cx="2875553" cy="96668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Intervención directa del Estado</a:t>
          </a:r>
          <a:endParaRPr lang="es-ES" sz="2400" kern="1200" dirty="0"/>
        </a:p>
      </dsp:txBody>
      <dsp:txXfrm>
        <a:off x="7765709" y="3278477"/>
        <a:ext cx="2781173" cy="872309"/>
      </dsp:txXfrm>
    </dsp:sp>
    <dsp:sp modelId="{1211818F-F752-429B-92B4-516196995FE1}">
      <dsp:nvSpPr>
        <dsp:cNvPr id="0" name=""/>
        <dsp:cNvSpPr/>
      </dsp:nvSpPr>
      <dsp:spPr>
        <a:xfrm rot="10109041">
          <a:off x="3451831" y="3311659"/>
          <a:ext cx="76780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67808" y="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2D13B-CA07-404B-9AFF-11CBEB042307}">
      <dsp:nvSpPr>
        <dsp:cNvPr id="0" name=""/>
        <dsp:cNvSpPr/>
      </dsp:nvSpPr>
      <dsp:spPr>
        <a:xfrm>
          <a:off x="0" y="3257387"/>
          <a:ext cx="3459559" cy="96668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Agricultura sin categorización</a:t>
          </a:r>
          <a:endParaRPr lang="es-ES" sz="2400" kern="1200" dirty="0"/>
        </a:p>
      </dsp:txBody>
      <dsp:txXfrm>
        <a:off x="47190" y="3304577"/>
        <a:ext cx="3365179" cy="872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B4AE7-4DB1-4883-8503-F644B91C6CA3}">
      <dsp:nvSpPr>
        <dsp:cNvPr id="0" name=""/>
        <dsp:cNvSpPr/>
      </dsp:nvSpPr>
      <dsp:spPr>
        <a:xfrm>
          <a:off x="4142484" y="2537818"/>
          <a:ext cx="2989829" cy="247097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400" kern="1200" dirty="0" smtClean="0"/>
            <a:t>Políticas diseñadas específicamente para el desarrollo de la agricultura familiar</a:t>
          </a:r>
          <a:endParaRPr lang="es-ES" sz="2400" kern="1200" dirty="0"/>
        </a:p>
      </dsp:txBody>
      <dsp:txXfrm>
        <a:off x="4580334" y="2899684"/>
        <a:ext cx="2114129" cy="1747241"/>
      </dsp:txXfrm>
    </dsp:sp>
    <dsp:sp modelId="{63BA6BD4-A089-48BF-A8F9-C9382909C1B4}">
      <dsp:nvSpPr>
        <dsp:cNvPr id="0" name=""/>
        <dsp:cNvSpPr/>
      </dsp:nvSpPr>
      <dsp:spPr>
        <a:xfrm rot="12046948">
          <a:off x="1804552" y="2426038"/>
          <a:ext cx="2421338" cy="70422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23BEB3-A285-4372-84E7-3071834A4A46}">
      <dsp:nvSpPr>
        <dsp:cNvPr id="0" name=""/>
        <dsp:cNvSpPr/>
      </dsp:nvSpPr>
      <dsp:spPr>
        <a:xfrm>
          <a:off x="97204" y="1409612"/>
          <a:ext cx="3572241" cy="1877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200" kern="1200" dirty="0" smtClean="0"/>
            <a:t>Apoyo a la adopción de tecnologías con prestación de asistencia técnica</a:t>
          </a:r>
          <a:endParaRPr lang="es-ES" sz="2200" kern="1200" dirty="0"/>
        </a:p>
      </dsp:txBody>
      <dsp:txXfrm>
        <a:off x="152207" y="1464615"/>
        <a:ext cx="3462235" cy="1767934"/>
      </dsp:txXfrm>
    </dsp:sp>
    <dsp:sp modelId="{61E65220-B960-4899-B216-E08112A87EF5}">
      <dsp:nvSpPr>
        <dsp:cNvPr id="0" name=""/>
        <dsp:cNvSpPr/>
      </dsp:nvSpPr>
      <dsp:spPr>
        <a:xfrm rot="16120775">
          <a:off x="4833931" y="1342647"/>
          <a:ext cx="1511114" cy="70422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5598875"/>
                <a:satOff val="2630"/>
                <a:lumOff val="9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5598875"/>
                <a:satOff val="2630"/>
                <a:lumOff val="9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5598875"/>
                <a:satOff val="2630"/>
                <a:lumOff val="9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68C041-F87E-4730-B224-562AE5AB46A7}">
      <dsp:nvSpPr>
        <dsp:cNvPr id="0" name=""/>
        <dsp:cNvSpPr/>
      </dsp:nvSpPr>
      <dsp:spPr>
        <a:xfrm>
          <a:off x="3828950" y="434"/>
          <a:ext cx="3486255" cy="1877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5598875"/>
                <a:satOff val="2630"/>
                <a:lumOff val="9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5598875"/>
                <a:satOff val="2630"/>
                <a:lumOff val="9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5598875"/>
                <a:satOff val="2630"/>
                <a:lumOff val="9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200" kern="1200" dirty="0" smtClean="0"/>
            <a:t>Créditos diferenciados o subsidiados, individuales o colectivos</a:t>
          </a:r>
          <a:endParaRPr lang="es-ES" sz="2200" kern="1200" dirty="0"/>
        </a:p>
      </dsp:txBody>
      <dsp:txXfrm>
        <a:off x="3883953" y="55437"/>
        <a:ext cx="3376249" cy="1767934"/>
      </dsp:txXfrm>
    </dsp:sp>
    <dsp:sp modelId="{9115CA84-FDAB-4062-94D6-54F5416E8097}">
      <dsp:nvSpPr>
        <dsp:cNvPr id="0" name=""/>
        <dsp:cNvSpPr/>
      </dsp:nvSpPr>
      <dsp:spPr>
        <a:xfrm rot="20342812">
          <a:off x="7044725" y="2424232"/>
          <a:ext cx="2392411" cy="70422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11197749"/>
                <a:satOff val="5260"/>
                <a:lumOff val="19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1197749"/>
                <a:satOff val="5260"/>
                <a:lumOff val="19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1197749"/>
                <a:satOff val="5260"/>
                <a:lumOff val="19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AB2022-4BE4-418A-B111-3335A0C2012A}">
      <dsp:nvSpPr>
        <dsp:cNvPr id="0" name=""/>
        <dsp:cNvSpPr/>
      </dsp:nvSpPr>
      <dsp:spPr>
        <a:xfrm>
          <a:off x="7638770" y="1409608"/>
          <a:ext cx="3438531" cy="1877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1197749"/>
                <a:satOff val="5260"/>
                <a:lumOff val="19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1197749"/>
                <a:satOff val="5260"/>
                <a:lumOff val="19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1197749"/>
                <a:satOff val="5260"/>
                <a:lumOff val="19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200" kern="1200" dirty="0" smtClean="0"/>
            <a:t>Capacitación y promoción de procesos de organización (gremial, asociativa o cooperativa)</a:t>
          </a:r>
          <a:endParaRPr lang="es-ES" sz="2200" kern="1200" dirty="0"/>
        </a:p>
      </dsp:txBody>
      <dsp:txXfrm>
        <a:off x="7693773" y="1464611"/>
        <a:ext cx="3328525" cy="17679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30F03-6BD0-458D-9409-73126B18E248}">
      <dsp:nvSpPr>
        <dsp:cNvPr id="0" name=""/>
        <dsp:cNvSpPr/>
      </dsp:nvSpPr>
      <dsp:spPr>
        <a:xfrm>
          <a:off x="3265714" y="1884440"/>
          <a:ext cx="4292519" cy="20593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400" kern="1200" dirty="0" smtClean="0"/>
            <a:t>Políticas diseñadas específicamente para el desarrollo de la agricultura familiar</a:t>
          </a:r>
          <a:endParaRPr lang="es-ES" sz="2400" kern="1200" dirty="0"/>
        </a:p>
      </dsp:txBody>
      <dsp:txXfrm>
        <a:off x="3894339" y="2186023"/>
        <a:ext cx="3035269" cy="1456171"/>
      </dsp:txXfrm>
    </dsp:sp>
    <dsp:sp modelId="{BC5AB224-2969-49A4-B4E0-F44B135EE23C}">
      <dsp:nvSpPr>
        <dsp:cNvPr id="0" name=""/>
        <dsp:cNvSpPr/>
      </dsp:nvSpPr>
      <dsp:spPr>
        <a:xfrm rot="16200000">
          <a:off x="5319557" y="1454850"/>
          <a:ext cx="184834" cy="520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5347282" y="1586755"/>
        <a:ext cx="129384" cy="312538"/>
      </dsp:txXfrm>
    </dsp:sp>
    <dsp:sp modelId="{CEBE4E3F-3555-44B1-B9A7-DB17A950F0CC}">
      <dsp:nvSpPr>
        <dsp:cNvPr id="0" name=""/>
        <dsp:cNvSpPr/>
      </dsp:nvSpPr>
      <dsp:spPr>
        <a:xfrm>
          <a:off x="4067543" y="3642"/>
          <a:ext cx="2688861" cy="153205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Desarrollo territorial</a:t>
          </a:r>
          <a:endParaRPr lang="es-ES" sz="1800" kern="1200" dirty="0"/>
        </a:p>
      </dsp:txBody>
      <dsp:txXfrm>
        <a:off x="4461318" y="228006"/>
        <a:ext cx="1901311" cy="1083325"/>
      </dsp:txXfrm>
    </dsp:sp>
    <dsp:sp modelId="{527EF9AD-F45B-409B-8079-55CD6ECCCC05}">
      <dsp:nvSpPr>
        <dsp:cNvPr id="0" name=""/>
        <dsp:cNvSpPr/>
      </dsp:nvSpPr>
      <dsp:spPr>
        <a:xfrm rot="20736108">
          <a:off x="7378740" y="2124023"/>
          <a:ext cx="192600" cy="520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591615"/>
                <a:satOff val="2700"/>
                <a:lumOff val="-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591615"/>
                <a:satOff val="2700"/>
                <a:lumOff val="-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591615"/>
                <a:satOff val="2700"/>
                <a:lumOff val="-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7379647" y="2235387"/>
        <a:ext cx="134820" cy="312538"/>
      </dsp:txXfrm>
    </dsp:sp>
    <dsp:sp modelId="{130A6EC1-F714-40CC-B623-EC8F8D28EC59}">
      <dsp:nvSpPr>
        <dsp:cNvPr id="0" name=""/>
        <dsp:cNvSpPr/>
      </dsp:nvSpPr>
      <dsp:spPr>
        <a:xfrm>
          <a:off x="7572927" y="1289472"/>
          <a:ext cx="2367099" cy="1532053"/>
        </a:xfrm>
        <a:prstGeom prst="ellipse">
          <a:avLst/>
        </a:prstGeom>
        <a:gradFill rotWithShape="0">
          <a:gsLst>
            <a:gs pos="0">
              <a:schemeClr val="accent2">
                <a:hueOff val="1591615"/>
                <a:satOff val="2700"/>
                <a:lumOff val="-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591615"/>
                <a:satOff val="2700"/>
                <a:lumOff val="-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591615"/>
                <a:satOff val="2700"/>
                <a:lumOff val="-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Soberanía y sostenibilidad alimentaria y económica</a:t>
          </a:r>
          <a:endParaRPr lang="es-ES" sz="1800" kern="1200" dirty="0"/>
        </a:p>
      </dsp:txBody>
      <dsp:txXfrm>
        <a:off x="7919581" y="1513836"/>
        <a:ext cx="1673791" cy="1083325"/>
      </dsp:txXfrm>
    </dsp:sp>
    <dsp:sp modelId="{A7E24832-9277-4E25-B43D-9492FB1B3EEF}">
      <dsp:nvSpPr>
        <dsp:cNvPr id="0" name=""/>
        <dsp:cNvSpPr/>
      </dsp:nvSpPr>
      <dsp:spPr>
        <a:xfrm rot="1764072">
          <a:off x="6906318" y="3593369"/>
          <a:ext cx="346580" cy="520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183231"/>
                <a:satOff val="5400"/>
                <a:lumOff val="-1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183231"/>
                <a:satOff val="5400"/>
                <a:lumOff val="-1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183231"/>
                <a:satOff val="5400"/>
                <a:lumOff val="-1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6913014" y="3672027"/>
        <a:ext cx="242606" cy="312538"/>
      </dsp:txXfrm>
    </dsp:sp>
    <dsp:sp modelId="{6FB83659-F5E1-46B7-85D2-BAB86BF125DF}">
      <dsp:nvSpPr>
        <dsp:cNvPr id="0" name=""/>
        <dsp:cNvSpPr/>
      </dsp:nvSpPr>
      <dsp:spPr>
        <a:xfrm>
          <a:off x="7024286" y="3778470"/>
          <a:ext cx="2562037" cy="1532053"/>
        </a:xfrm>
        <a:prstGeom prst="ellipse">
          <a:avLst/>
        </a:prstGeom>
        <a:gradFill rotWithShape="0">
          <a:gsLst>
            <a:gs pos="0">
              <a:schemeClr val="accent2">
                <a:hueOff val="3183231"/>
                <a:satOff val="5400"/>
                <a:lumOff val="-1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183231"/>
                <a:satOff val="5400"/>
                <a:lumOff val="-1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183231"/>
                <a:satOff val="5400"/>
                <a:lumOff val="-1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Disminución de la pobreza y hambre en el campo</a:t>
          </a:r>
          <a:endParaRPr lang="es-ES" sz="1800" kern="1200" dirty="0"/>
        </a:p>
      </dsp:txBody>
      <dsp:txXfrm>
        <a:off x="7399488" y="4002834"/>
        <a:ext cx="1811633" cy="1083325"/>
      </dsp:txXfrm>
    </dsp:sp>
    <dsp:sp modelId="{0012FD65-A0F5-4232-BA6B-D0AF7D342938}">
      <dsp:nvSpPr>
        <dsp:cNvPr id="0" name=""/>
        <dsp:cNvSpPr/>
      </dsp:nvSpPr>
      <dsp:spPr>
        <a:xfrm rot="8890864">
          <a:off x="3682741" y="3625499"/>
          <a:ext cx="325944" cy="520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774846"/>
                <a:satOff val="8100"/>
                <a:lumOff val="-2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774846"/>
                <a:satOff val="8100"/>
                <a:lumOff val="-2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774846"/>
                <a:satOff val="8100"/>
                <a:lumOff val="-2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 rot="10800000">
        <a:off x="3773177" y="3703902"/>
        <a:ext cx="228161" cy="312538"/>
      </dsp:txXfrm>
    </dsp:sp>
    <dsp:sp modelId="{A656971E-2B20-45F2-A010-8FA6671657F5}">
      <dsp:nvSpPr>
        <dsp:cNvPr id="0" name=""/>
        <dsp:cNvSpPr/>
      </dsp:nvSpPr>
      <dsp:spPr>
        <a:xfrm>
          <a:off x="1056637" y="3886613"/>
          <a:ext cx="3106882" cy="1532053"/>
        </a:xfrm>
        <a:prstGeom prst="ellipse">
          <a:avLst/>
        </a:prstGeom>
        <a:gradFill rotWithShape="0">
          <a:gsLst>
            <a:gs pos="0">
              <a:schemeClr val="accent2">
                <a:hueOff val="4774846"/>
                <a:satOff val="8100"/>
                <a:lumOff val="-2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774846"/>
                <a:satOff val="8100"/>
                <a:lumOff val="-2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774846"/>
                <a:satOff val="8100"/>
                <a:lumOff val="-2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Organizaciones de agricultura familiar</a:t>
          </a:r>
          <a:endParaRPr lang="es-ES" sz="1800" kern="1200" dirty="0"/>
        </a:p>
      </dsp:txBody>
      <dsp:txXfrm>
        <a:off x="1511629" y="4110977"/>
        <a:ext cx="2196898" cy="1083325"/>
      </dsp:txXfrm>
    </dsp:sp>
    <dsp:sp modelId="{E027F924-47A9-448A-AF95-8B9EE4117EFB}">
      <dsp:nvSpPr>
        <dsp:cNvPr id="0" name=""/>
        <dsp:cNvSpPr/>
      </dsp:nvSpPr>
      <dsp:spPr>
        <a:xfrm rot="11753402">
          <a:off x="2906489" y="2008461"/>
          <a:ext cx="478003" cy="520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6366461"/>
                <a:satOff val="10800"/>
                <a:lumOff val="-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366461"/>
                <a:satOff val="10800"/>
                <a:lumOff val="-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366461"/>
                <a:satOff val="10800"/>
                <a:lumOff val="-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 rot="10800000">
        <a:off x="3047150" y="2132272"/>
        <a:ext cx="334602" cy="312538"/>
      </dsp:txXfrm>
    </dsp:sp>
    <dsp:sp modelId="{AD5A70AA-F850-41A3-966A-935CEE100131}">
      <dsp:nvSpPr>
        <dsp:cNvPr id="0" name=""/>
        <dsp:cNvSpPr/>
      </dsp:nvSpPr>
      <dsp:spPr>
        <a:xfrm>
          <a:off x="326101" y="1054334"/>
          <a:ext cx="2487411" cy="1532053"/>
        </a:xfrm>
        <a:prstGeom prst="ellipse">
          <a:avLst/>
        </a:prstGeom>
        <a:gradFill rotWithShape="0">
          <a:gsLst>
            <a:gs pos="0">
              <a:schemeClr val="accent2">
                <a:hueOff val="6366461"/>
                <a:satOff val="10800"/>
                <a:lumOff val="-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366461"/>
                <a:satOff val="10800"/>
                <a:lumOff val="-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366461"/>
                <a:satOff val="10800"/>
                <a:lumOff val="-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Conservación del medio ambiente</a:t>
          </a:r>
          <a:endParaRPr lang="es-ES" sz="1800" kern="1200" dirty="0"/>
        </a:p>
      </dsp:txBody>
      <dsp:txXfrm>
        <a:off x="690374" y="1278698"/>
        <a:ext cx="1758865" cy="10833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A7E05-AE55-4F7C-B894-354998093EFE}">
      <dsp:nvSpPr>
        <dsp:cNvPr id="0" name=""/>
        <dsp:cNvSpPr/>
      </dsp:nvSpPr>
      <dsp:spPr>
        <a:xfrm rot="21300000">
          <a:off x="53202" y="1733090"/>
          <a:ext cx="9951995" cy="870686"/>
        </a:xfrm>
        <a:prstGeom prst="mathMinus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A3BCD-EA79-47C7-8E7F-42C850EF8624}">
      <dsp:nvSpPr>
        <dsp:cNvPr id="0" name=""/>
        <dsp:cNvSpPr/>
      </dsp:nvSpPr>
      <dsp:spPr>
        <a:xfrm>
          <a:off x="1747807" y="216843"/>
          <a:ext cx="1935920" cy="1734747"/>
        </a:xfrm>
        <a:prstGeom prst="downArrow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1D058-FBF1-4BA6-BEAA-0A0B4A6AE1C4}">
      <dsp:nvSpPr>
        <dsp:cNvPr id="0" name=""/>
        <dsp:cNvSpPr/>
      </dsp:nvSpPr>
      <dsp:spPr>
        <a:xfrm>
          <a:off x="5330952" y="0"/>
          <a:ext cx="3218688" cy="182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solidFill>
                <a:schemeClr val="accent2">
                  <a:lumMod val="75000"/>
                </a:schemeClr>
              </a:solidFill>
            </a:rPr>
            <a:t>Aumento de los costos</a:t>
          </a:r>
          <a:endParaRPr lang="es-ES" sz="32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5330952" y="0"/>
        <a:ext cx="3218688" cy="1821484"/>
      </dsp:txXfrm>
    </dsp:sp>
    <dsp:sp modelId="{32F478F2-9B73-4FD9-A705-4C46D6373472}">
      <dsp:nvSpPr>
        <dsp:cNvPr id="0" name=""/>
        <dsp:cNvSpPr/>
      </dsp:nvSpPr>
      <dsp:spPr>
        <a:xfrm>
          <a:off x="6387737" y="2385277"/>
          <a:ext cx="1909788" cy="1734747"/>
        </a:xfrm>
        <a:prstGeom prst="upArrow">
          <a:avLst/>
        </a:prstGeom>
        <a:solidFill>
          <a:schemeClr val="accent4">
            <a:hueOff val="-11197749"/>
            <a:satOff val="5260"/>
            <a:lumOff val="19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84563-F22E-496F-B309-020FB476C868}">
      <dsp:nvSpPr>
        <dsp:cNvPr id="0" name=""/>
        <dsp:cNvSpPr/>
      </dsp:nvSpPr>
      <dsp:spPr>
        <a:xfrm>
          <a:off x="1508760" y="2515383"/>
          <a:ext cx="3218688" cy="182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solidFill>
                <a:schemeClr val="accent2">
                  <a:lumMod val="75000"/>
                </a:schemeClr>
              </a:solidFill>
            </a:rPr>
            <a:t>Declive de la competitividad agrícola</a:t>
          </a:r>
          <a:endParaRPr lang="es-ES" sz="32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508760" y="2515383"/>
        <a:ext cx="3218688" cy="18214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036AB-46C7-4252-8BA4-84D40F09040D}">
      <dsp:nvSpPr>
        <dsp:cNvPr id="0" name=""/>
        <dsp:cNvSpPr/>
      </dsp:nvSpPr>
      <dsp:spPr>
        <a:xfrm>
          <a:off x="1861852" y="2593542"/>
          <a:ext cx="1296858" cy="115790"/>
        </a:xfrm>
        <a:custGeom>
          <a:avLst/>
          <a:gdLst/>
          <a:ahLst/>
          <a:cxnLst/>
          <a:rect l="0" t="0" r="0" b="0"/>
          <a:pathLst>
            <a:path>
              <a:moveTo>
                <a:pt x="0" y="115790"/>
              </a:moveTo>
              <a:lnTo>
                <a:pt x="1296858" y="115790"/>
              </a:lnTo>
              <a:lnTo>
                <a:pt x="1296858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7445A5-0BDE-4CDC-A359-DA310CAC1688}">
      <dsp:nvSpPr>
        <dsp:cNvPr id="0" name=""/>
        <dsp:cNvSpPr/>
      </dsp:nvSpPr>
      <dsp:spPr>
        <a:xfrm>
          <a:off x="1861852" y="2709333"/>
          <a:ext cx="2593717" cy="2127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08451" y="0"/>
              </a:lnTo>
              <a:lnTo>
                <a:pt x="2408451" y="2127564"/>
              </a:lnTo>
              <a:lnTo>
                <a:pt x="2593717" y="212756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BC485E-51B7-4C09-8C99-2578A8018BF0}">
      <dsp:nvSpPr>
        <dsp:cNvPr id="0" name=""/>
        <dsp:cNvSpPr/>
      </dsp:nvSpPr>
      <dsp:spPr>
        <a:xfrm>
          <a:off x="6308225" y="3715460"/>
          <a:ext cx="1296858" cy="272544"/>
        </a:xfrm>
        <a:custGeom>
          <a:avLst/>
          <a:gdLst/>
          <a:ahLst/>
          <a:cxnLst/>
          <a:rect l="0" t="0" r="0" b="0"/>
          <a:pathLst>
            <a:path>
              <a:moveTo>
                <a:pt x="0" y="272544"/>
              </a:moveTo>
              <a:lnTo>
                <a:pt x="1296858" y="272544"/>
              </a:lnTo>
              <a:lnTo>
                <a:pt x="1296858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0C0789-F6BF-4AFA-AEBF-55E32E7963FB}">
      <dsp:nvSpPr>
        <dsp:cNvPr id="0" name=""/>
        <dsp:cNvSpPr/>
      </dsp:nvSpPr>
      <dsp:spPr>
        <a:xfrm>
          <a:off x="1861852" y="2709333"/>
          <a:ext cx="2593717" cy="1278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08451" y="0"/>
              </a:lnTo>
              <a:lnTo>
                <a:pt x="2408451" y="1278671"/>
              </a:lnTo>
              <a:lnTo>
                <a:pt x="2593717" y="127867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FCA40-85F8-4A43-9B45-710FD94DFCBC}">
      <dsp:nvSpPr>
        <dsp:cNvPr id="0" name=""/>
        <dsp:cNvSpPr/>
      </dsp:nvSpPr>
      <dsp:spPr>
        <a:xfrm>
          <a:off x="8531411" y="2442021"/>
          <a:ext cx="1306047" cy="6679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06047" y="66798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BCEB20-5A91-4B89-9BC6-D296ABC33B5C}">
      <dsp:nvSpPr>
        <dsp:cNvPr id="0" name=""/>
        <dsp:cNvSpPr/>
      </dsp:nvSpPr>
      <dsp:spPr>
        <a:xfrm>
          <a:off x="6308225" y="2724551"/>
          <a:ext cx="1296858" cy="115790"/>
        </a:xfrm>
        <a:custGeom>
          <a:avLst/>
          <a:gdLst/>
          <a:ahLst/>
          <a:cxnLst/>
          <a:rect l="0" t="0" r="0" b="0"/>
          <a:pathLst>
            <a:path>
              <a:moveTo>
                <a:pt x="0" y="115790"/>
              </a:moveTo>
              <a:lnTo>
                <a:pt x="1296858" y="115790"/>
              </a:lnTo>
              <a:lnTo>
                <a:pt x="1296858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DF8A25-4A94-4363-B8C4-DD6DB427BD21}">
      <dsp:nvSpPr>
        <dsp:cNvPr id="0" name=""/>
        <dsp:cNvSpPr/>
      </dsp:nvSpPr>
      <dsp:spPr>
        <a:xfrm>
          <a:off x="1861852" y="2709333"/>
          <a:ext cx="2593717" cy="131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08451" y="0"/>
              </a:lnTo>
              <a:lnTo>
                <a:pt x="2408451" y="131009"/>
              </a:lnTo>
              <a:lnTo>
                <a:pt x="2593717" y="131009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432B1D-71C3-48D8-8DAA-BABC8B9AEF20}">
      <dsp:nvSpPr>
        <dsp:cNvPr id="0" name=""/>
        <dsp:cNvSpPr/>
      </dsp:nvSpPr>
      <dsp:spPr>
        <a:xfrm>
          <a:off x="1861852" y="1849433"/>
          <a:ext cx="2593717" cy="859900"/>
        </a:xfrm>
        <a:custGeom>
          <a:avLst/>
          <a:gdLst/>
          <a:ahLst/>
          <a:cxnLst/>
          <a:rect l="0" t="0" r="0" b="0"/>
          <a:pathLst>
            <a:path>
              <a:moveTo>
                <a:pt x="0" y="859900"/>
              </a:moveTo>
              <a:lnTo>
                <a:pt x="2408451" y="859900"/>
              </a:lnTo>
              <a:lnTo>
                <a:pt x="2408451" y="0"/>
              </a:lnTo>
              <a:lnTo>
                <a:pt x="2593717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7CBDEF-72A6-4F5F-BA59-91E96981623F}">
      <dsp:nvSpPr>
        <dsp:cNvPr id="0" name=""/>
        <dsp:cNvSpPr/>
      </dsp:nvSpPr>
      <dsp:spPr>
        <a:xfrm>
          <a:off x="1861852" y="921782"/>
          <a:ext cx="2593717" cy="1787550"/>
        </a:xfrm>
        <a:custGeom>
          <a:avLst/>
          <a:gdLst/>
          <a:ahLst/>
          <a:cxnLst/>
          <a:rect l="0" t="0" r="0" b="0"/>
          <a:pathLst>
            <a:path>
              <a:moveTo>
                <a:pt x="0" y="1787550"/>
              </a:moveTo>
              <a:lnTo>
                <a:pt x="2408451" y="1787550"/>
              </a:lnTo>
              <a:lnTo>
                <a:pt x="2408451" y="0"/>
              </a:lnTo>
              <a:lnTo>
                <a:pt x="2593717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33DDF5-9D49-48EA-B2F0-974DC3102D7C}">
      <dsp:nvSpPr>
        <dsp:cNvPr id="0" name=""/>
        <dsp:cNvSpPr/>
      </dsp:nvSpPr>
      <dsp:spPr>
        <a:xfrm>
          <a:off x="9197" y="2141098"/>
          <a:ext cx="1852655" cy="113647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Economía familiar</a:t>
          </a:r>
          <a:endParaRPr lang="es-ES" sz="2000" kern="1200" dirty="0"/>
        </a:p>
      </dsp:txBody>
      <dsp:txXfrm>
        <a:off x="9197" y="2141098"/>
        <a:ext cx="1852655" cy="1136470"/>
      </dsp:txXfrm>
    </dsp:sp>
    <dsp:sp modelId="{80CFF011-B273-48A9-A91E-BBCD56E02373}">
      <dsp:nvSpPr>
        <dsp:cNvPr id="0" name=""/>
        <dsp:cNvSpPr/>
      </dsp:nvSpPr>
      <dsp:spPr>
        <a:xfrm>
          <a:off x="4455569" y="508243"/>
          <a:ext cx="1852655" cy="8270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Unidades de producción agrícola</a:t>
          </a:r>
          <a:endParaRPr lang="es-ES" sz="2000" kern="1200" dirty="0"/>
        </a:p>
      </dsp:txBody>
      <dsp:txXfrm>
        <a:off x="4455569" y="508243"/>
        <a:ext cx="1852655" cy="827078"/>
      </dsp:txXfrm>
    </dsp:sp>
    <dsp:sp modelId="{E956FA9F-10DA-4922-846D-A864CA738F59}">
      <dsp:nvSpPr>
        <dsp:cNvPr id="0" name=""/>
        <dsp:cNvSpPr/>
      </dsp:nvSpPr>
      <dsp:spPr>
        <a:xfrm>
          <a:off x="4455569" y="1566903"/>
          <a:ext cx="1852655" cy="56505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Grupos familiares</a:t>
          </a:r>
          <a:endParaRPr lang="es-ES" sz="2000" kern="1200" dirty="0"/>
        </a:p>
      </dsp:txBody>
      <dsp:txXfrm>
        <a:off x="4455569" y="1566903"/>
        <a:ext cx="1852655" cy="565059"/>
      </dsp:txXfrm>
    </dsp:sp>
    <dsp:sp modelId="{E85AC595-CD18-4807-8C99-EC921901B590}">
      <dsp:nvSpPr>
        <dsp:cNvPr id="0" name=""/>
        <dsp:cNvSpPr/>
      </dsp:nvSpPr>
      <dsp:spPr>
        <a:xfrm>
          <a:off x="4455569" y="2363545"/>
          <a:ext cx="1852655" cy="9535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Organización de agricultores familiares</a:t>
          </a:r>
          <a:endParaRPr lang="es-ES" sz="2000" kern="1200" dirty="0"/>
        </a:p>
      </dsp:txBody>
      <dsp:txXfrm>
        <a:off x="4455569" y="2363545"/>
        <a:ext cx="1852655" cy="953594"/>
      </dsp:txXfrm>
    </dsp:sp>
    <dsp:sp modelId="{4F4AF530-B225-4AAA-BA3E-8F6AE9F2004C}">
      <dsp:nvSpPr>
        <dsp:cNvPr id="0" name=""/>
        <dsp:cNvSpPr/>
      </dsp:nvSpPr>
      <dsp:spPr>
        <a:xfrm>
          <a:off x="6678756" y="2159491"/>
          <a:ext cx="1852655" cy="56505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Preservación del medio ambiente</a:t>
          </a:r>
          <a:endParaRPr lang="es-ES" sz="2000" kern="1200" dirty="0"/>
        </a:p>
      </dsp:txBody>
      <dsp:txXfrm>
        <a:off x="6678756" y="2159491"/>
        <a:ext cx="1852655" cy="565059"/>
      </dsp:txXfrm>
    </dsp:sp>
    <dsp:sp modelId="{88D5412D-F83A-4CEE-8767-62203ED6815A}">
      <dsp:nvSpPr>
        <dsp:cNvPr id="0" name=""/>
        <dsp:cNvSpPr/>
      </dsp:nvSpPr>
      <dsp:spPr>
        <a:xfrm>
          <a:off x="8911131" y="1524512"/>
          <a:ext cx="1852655" cy="15854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Solución a problemas sociales, ambientales y económicos.</a:t>
          </a:r>
          <a:endParaRPr lang="es-ES" sz="2000" kern="1200" dirty="0"/>
        </a:p>
      </dsp:txBody>
      <dsp:txXfrm>
        <a:off x="8911131" y="1524512"/>
        <a:ext cx="1852655" cy="1585490"/>
      </dsp:txXfrm>
    </dsp:sp>
    <dsp:sp modelId="{92FB374D-8366-4E1A-B5CF-5BFFA036AACB}">
      <dsp:nvSpPr>
        <dsp:cNvPr id="0" name=""/>
        <dsp:cNvSpPr/>
      </dsp:nvSpPr>
      <dsp:spPr>
        <a:xfrm>
          <a:off x="4455569" y="3705475"/>
          <a:ext cx="1852655" cy="56505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Disminución de la pobreza</a:t>
          </a:r>
          <a:endParaRPr lang="es-ES" sz="2000" kern="1200" dirty="0"/>
        </a:p>
      </dsp:txBody>
      <dsp:txXfrm>
        <a:off x="4455569" y="3705475"/>
        <a:ext cx="1852655" cy="565059"/>
      </dsp:txXfrm>
    </dsp:sp>
    <dsp:sp modelId="{CFB9FABB-2D16-44C8-B222-664AD43B8C2E}">
      <dsp:nvSpPr>
        <dsp:cNvPr id="0" name=""/>
        <dsp:cNvSpPr/>
      </dsp:nvSpPr>
      <dsp:spPr>
        <a:xfrm>
          <a:off x="6678756" y="3150401"/>
          <a:ext cx="1852655" cy="56505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Lucha contra la pobreza</a:t>
          </a:r>
          <a:endParaRPr lang="es-ES" sz="2000" kern="1200" dirty="0"/>
        </a:p>
      </dsp:txBody>
      <dsp:txXfrm>
        <a:off x="6678756" y="3150401"/>
        <a:ext cx="1852655" cy="565059"/>
      </dsp:txXfrm>
    </dsp:sp>
    <dsp:sp modelId="{C9CCC022-D1A1-41E5-8B42-860F41C4EA9D}">
      <dsp:nvSpPr>
        <dsp:cNvPr id="0" name=""/>
        <dsp:cNvSpPr/>
      </dsp:nvSpPr>
      <dsp:spPr>
        <a:xfrm>
          <a:off x="4455569" y="4554368"/>
          <a:ext cx="1852655" cy="56505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Agricultura urbana</a:t>
          </a:r>
          <a:endParaRPr lang="es-ES" sz="2000" kern="1200" dirty="0"/>
        </a:p>
      </dsp:txBody>
      <dsp:txXfrm>
        <a:off x="4455569" y="4554368"/>
        <a:ext cx="1852655" cy="565059"/>
      </dsp:txXfrm>
    </dsp:sp>
    <dsp:sp modelId="{3BB3D8FE-9815-44D5-A3EF-C34D4583B40D}">
      <dsp:nvSpPr>
        <dsp:cNvPr id="0" name=""/>
        <dsp:cNvSpPr/>
      </dsp:nvSpPr>
      <dsp:spPr>
        <a:xfrm>
          <a:off x="2232383" y="2028482"/>
          <a:ext cx="1852655" cy="56505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Agricultura familiar</a:t>
          </a:r>
          <a:endParaRPr lang="es-ES" sz="2000" kern="1200" dirty="0"/>
        </a:p>
      </dsp:txBody>
      <dsp:txXfrm>
        <a:off x="2232383" y="2028482"/>
        <a:ext cx="1852655" cy="5650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C5510-C121-4A37-B7FF-0EE33DB2C860}">
      <dsp:nvSpPr>
        <dsp:cNvPr id="0" name=""/>
        <dsp:cNvSpPr/>
      </dsp:nvSpPr>
      <dsp:spPr>
        <a:xfrm rot="16200000">
          <a:off x="1124" y="10309"/>
          <a:ext cx="4793762" cy="4798364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ea typeface="Calibri" panose="020F0502020204030204" pitchFamily="34" charset="0"/>
            </a:rPr>
            <a:t>La organización agrícola se revela como factor de importancia y cambio en la agricultura familiar y consecuencialmente en la economía sostenible</a:t>
          </a:r>
          <a:endParaRPr lang="es-ES" sz="1800" kern="1200" dirty="0"/>
        </a:p>
      </dsp:txBody>
      <dsp:txXfrm rot="5400000">
        <a:off x="-1176" y="1211049"/>
        <a:ext cx="3959456" cy="2396881"/>
      </dsp:txXfrm>
    </dsp:sp>
    <dsp:sp modelId="{E3513831-5C4A-4BAB-A725-36F7623619B0}">
      <dsp:nvSpPr>
        <dsp:cNvPr id="0" name=""/>
        <dsp:cNvSpPr/>
      </dsp:nvSpPr>
      <dsp:spPr>
        <a:xfrm rot="5400000">
          <a:off x="6386918" y="2184"/>
          <a:ext cx="4793762" cy="4814614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757279"/>
            <a:satOff val="9903"/>
            <a:lumOff val="-121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ea typeface="Calibri" panose="020F0502020204030204" pitchFamily="34" charset="0"/>
            </a:rPr>
            <a:t>Las unidades de producción familiares permiten la sustentabilidad económica y a su vez, una mejoría en las condiciones de vida de los agricultores e incremento del desarrollo humano, con abandono de la economía intensiva y extensiva, hacia la diversificación de la producción</a:t>
          </a:r>
          <a:endParaRPr lang="es-ES" sz="1800" kern="1200" dirty="0"/>
        </a:p>
      </dsp:txBody>
      <dsp:txXfrm rot="-5400000">
        <a:off x="7215401" y="1211051"/>
        <a:ext cx="3975706" cy="23968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B32A1-A4CA-4A2B-8538-7502924993F1}">
      <dsp:nvSpPr>
        <dsp:cNvPr id="0" name=""/>
        <dsp:cNvSpPr/>
      </dsp:nvSpPr>
      <dsp:spPr>
        <a:xfrm>
          <a:off x="3306949" y="-138825"/>
          <a:ext cx="3043651" cy="15718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000" b="1" i="1" kern="12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Formación de Organizaciones de Agricultores Familiares</a:t>
          </a:r>
          <a:endParaRPr lang="es-ES" sz="2000" kern="1200" dirty="0">
            <a:latin typeface="+mj-lt"/>
          </a:endParaRPr>
        </a:p>
      </dsp:txBody>
      <dsp:txXfrm>
        <a:off x="3352987" y="-92787"/>
        <a:ext cx="2951575" cy="1479786"/>
      </dsp:txXfrm>
    </dsp:sp>
    <dsp:sp modelId="{AFC24145-CC37-46A5-9144-60EBB4021F8A}">
      <dsp:nvSpPr>
        <dsp:cNvPr id="0" name=""/>
        <dsp:cNvSpPr/>
      </dsp:nvSpPr>
      <dsp:spPr>
        <a:xfrm rot="3208187">
          <a:off x="5227164" y="2089863"/>
          <a:ext cx="1664747" cy="43738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5358378" y="2177339"/>
        <a:ext cx="1402319" cy="262429"/>
      </dsp:txXfrm>
    </dsp:sp>
    <dsp:sp modelId="{00016EC7-CFA1-4B3F-AB7F-B40E06307805}">
      <dsp:nvSpPr>
        <dsp:cNvPr id="0" name=""/>
        <dsp:cNvSpPr/>
      </dsp:nvSpPr>
      <dsp:spPr>
        <a:xfrm>
          <a:off x="5805836" y="3184070"/>
          <a:ext cx="2909137" cy="1491146"/>
        </a:xfrm>
        <a:prstGeom prst="roundRect">
          <a:avLst>
            <a:gd name="adj" fmla="val 10000"/>
          </a:avLst>
        </a:prstGeom>
        <a:solidFill>
          <a:schemeClr val="accent2">
            <a:hueOff val="3183231"/>
            <a:satOff val="5400"/>
            <a:lumOff val="-19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000" b="1" i="1" kern="12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Promulgación de legislación para la creación y protección de organizaciones de agricultores familiares</a:t>
          </a:r>
          <a:endParaRPr lang="es-ES" sz="2000" kern="1200" dirty="0">
            <a:latin typeface="+mj-lt"/>
          </a:endParaRPr>
        </a:p>
      </dsp:txBody>
      <dsp:txXfrm>
        <a:off x="5849510" y="3227744"/>
        <a:ext cx="2821789" cy="1403798"/>
      </dsp:txXfrm>
    </dsp:sp>
    <dsp:sp modelId="{7EF55EB2-4DED-4120-9E3D-C2B078C6B47C}">
      <dsp:nvSpPr>
        <dsp:cNvPr id="0" name=""/>
        <dsp:cNvSpPr/>
      </dsp:nvSpPr>
      <dsp:spPr>
        <a:xfrm rot="10743701">
          <a:off x="3933135" y="3751814"/>
          <a:ext cx="1664747" cy="43738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3183231"/>
            <a:satOff val="5400"/>
            <a:lumOff val="-19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 rot="10800000">
        <a:off x="4064349" y="3839290"/>
        <a:ext cx="1402319" cy="262429"/>
      </dsp:txXfrm>
    </dsp:sp>
    <dsp:sp modelId="{18F6B86F-2FA3-4199-9C17-8E0642FE77B5}">
      <dsp:nvSpPr>
        <dsp:cNvPr id="0" name=""/>
        <dsp:cNvSpPr/>
      </dsp:nvSpPr>
      <dsp:spPr>
        <a:xfrm>
          <a:off x="1225857" y="3383180"/>
          <a:ext cx="2499323" cy="1249661"/>
        </a:xfrm>
        <a:prstGeom prst="roundRect">
          <a:avLst>
            <a:gd name="adj" fmla="val 10000"/>
          </a:avLst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000" b="1" i="1" kern="12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Programas de educación permanente</a:t>
          </a:r>
          <a:endParaRPr lang="es-ES" sz="2000" kern="1200" dirty="0">
            <a:latin typeface="+mj-lt"/>
          </a:endParaRPr>
        </a:p>
      </dsp:txBody>
      <dsp:txXfrm>
        <a:off x="1262458" y="3419781"/>
        <a:ext cx="2426121" cy="1176459"/>
      </dsp:txXfrm>
    </dsp:sp>
    <dsp:sp modelId="{7742E207-49BC-46C4-B83A-9C9AC10D5067}">
      <dsp:nvSpPr>
        <dsp:cNvPr id="0" name=""/>
        <dsp:cNvSpPr/>
      </dsp:nvSpPr>
      <dsp:spPr>
        <a:xfrm rot="18299948">
          <a:off x="2763373" y="2189417"/>
          <a:ext cx="1664747" cy="43738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2894587" y="2276893"/>
        <a:ext cx="1402319" cy="262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64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39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2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135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067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225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10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19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346C-96D5-D042-9681-6A12B47C2E53}" type="datetimeFigureOut">
              <a:rPr lang="es-CL" smtClean="0"/>
              <a:t>02-09-2021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4D4B-B693-9442-A931-7F1332A5AC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94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E16BB1-B096-E844-8CE4-3FF9BE23C0CC}"/>
              </a:ext>
            </a:extLst>
          </p:cNvPr>
          <p:cNvSpPr txBox="1">
            <a:spLocks/>
          </p:cNvSpPr>
          <p:nvPr/>
        </p:nvSpPr>
        <p:spPr>
          <a:xfrm>
            <a:off x="939182" y="3192088"/>
            <a:ext cx="8512389" cy="14074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b="1" dirty="0"/>
              <a:t>AGRICULTURA FAMILIAR COMO FORMA DE ORGANIZACIÓN Y FACTOR DE CAMBIO PARA UNA ECONOMÍA SOSTENIBLE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7570" y="5685905"/>
            <a:ext cx="4788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UNIVERSIDAD DE LOS ANDES- VENEZUELA</a:t>
            </a: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8277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6539742" cy="1065300"/>
          </a:xfrm>
        </p:spPr>
        <p:txBody>
          <a:bodyPr>
            <a:noAutofit/>
          </a:bodyPr>
          <a:lstStyle/>
          <a:p>
            <a:pPr algn="ctr"/>
            <a:r>
              <a:rPr lang="es-VE" sz="3600" b="1" i="1" dirty="0" smtClean="0"/>
              <a:t>Cambios en los modelos de agricultura</a:t>
            </a:r>
            <a:endParaRPr lang="en-US" sz="3600" dirty="0"/>
          </a:p>
        </p:txBody>
      </p:sp>
      <p:sp>
        <p:nvSpPr>
          <p:cNvPr id="5" name="Pentágono 4"/>
          <p:cNvSpPr/>
          <p:nvPr/>
        </p:nvSpPr>
        <p:spPr>
          <a:xfrm>
            <a:off x="3095896" y="1848393"/>
            <a:ext cx="5773783" cy="973184"/>
          </a:xfrm>
          <a:prstGeom prst="homePlat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Industrialización de la economía</a:t>
            </a:r>
            <a:endParaRPr lang="en-US" dirty="0"/>
          </a:p>
        </p:txBody>
      </p:sp>
      <p:sp>
        <p:nvSpPr>
          <p:cNvPr id="6" name="Pentágono 5"/>
          <p:cNvSpPr/>
          <p:nvPr/>
        </p:nvSpPr>
        <p:spPr>
          <a:xfrm>
            <a:off x="992777" y="3487783"/>
            <a:ext cx="4715691" cy="1058090"/>
          </a:xfrm>
          <a:prstGeom prst="homePlat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Aparición de grandes fábricas y éxodos masivos</a:t>
            </a:r>
            <a:endParaRPr lang="en-US" dirty="0"/>
          </a:p>
        </p:txBody>
      </p:sp>
      <p:sp>
        <p:nvSpPr>
          <p:cNvPr id="8" name="Pentágono 7"/>
          <p:cNvSpPr/>
          <p:nvPr/>
        </p:nvSpPr>
        <p:spPr>
          <a:xfrm>
            <a:off x="6479178" y="3605348"/>
            <a:ext cx="4728754" cy="940525"/>
          </a:xfrm>
          <a:prstGeom prst="homePlat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Agricultura Industrial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0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8BA2B-96F9-EA44-B64F-8847C38D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</p:spPr>
        <p:txBody>
          <a:bodyPr>
            <a:noAutofit/>
          </a:bodyPr>
          <a:lstStyle/>
          <a:p>
            <a:pPr algn="ctr"/>
            <a:r>
              <a:rPr lang="es-VE" sz="3600" b="1" i="1" dirty="0"/>
              <a:t>Políticas públicas existentes en materia de agricultura familiar</a:t>
            </a:r>
            <a:endParaRPr lang="en-US" sz="36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194097918"/>
              </p:ext>
            </p:extLst>
          </p:nvPr>
        </p:nvGraphicFramePr>
        <p:xfrm>
          <a:off x="666204" y="871730"/>
          <a:ext cx="10842173" cy="4809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396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049823220"/>
              </p:ext>
            </p:extLst>
          </p:nvPr>
        </p:nvGraphicFramePr>
        <p:xfrm>
          <a:off x="613955" y="366969"/>
          <a:ext cx="1107730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675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631009944"/>
              </p:ext>
            </p:extLst>
          </p:nvPr>
        </p:nvGraphicFramePr>
        <p:xfrm>
          <a:off x="640080" y="14270"/>
          <a:ext cx="107637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142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225143" y="356103"/>
            <a:ext cx="39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00B050"/>
                </a:solidFill>
              </a:rPr>
              <a:t>Brasil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13509" y="1808945"/>
            <a:ext cx="4088674" cy="2062103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VE" sz="3200" b="1" dirty="0">
                <a:latin typeface="+mj-lt"/>
                <a:ea typeface="Calibri" panose="020F0502020204030204" pitchFamily="34" charset="0"/>
              </a:rPr>
              <a:t>Programas de adquisición de alimentos</a:t>
            </a:r>
          </a:p>
          <a:p>
            <a:pPr algn="ctr"/>
            <a:r>
              <a:rPr lang="es-VE" sz="3200" b="1" dirty="0">
                <a:latin typeface="+mj-lt"/>
                <a:ea typeface="Calibri" panose="020F0502020204030204" pitchFamily="34" charset="0"/>
              </a:rPr>
              <a:t> y alimentación escolar</a:t>
            </a:r>
            <a:endParaRPr lang="en-US" sz="3200" b="1" dirty="0">
              <a:latin typeface="+mj-lt"/>
            </a:endParaRPr>
          </a:p>
        </p:txBody>
      </p:sp>
      <p:sp>
        <p:nvSpPr>
          <p:cNvPr id="9" name="Flecha arriba y abajo 8"/>
          <p:cNvSpPr/>
          <p:nvPr/>
        </p:nvSpPr>
        <p:spPr>
          <a:xfrm>
            <a:off x="4493625" y="962984"/>
            <a:ext cx="768406" cy="40139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5486398" y="1410788"/>
            <a:ext cx="5943602" cy="3108543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/>
              <a:t>Construcción de canasta mínima de alimentos producto de la agricultura familiar.</a:t>
            </a:r>
          </a:p>
          <a:p>
            <a:pPr algn="ctr"/>
            <a:r>
              <a:rPr lang="es-MX" sz="2800" dirty="0" smtClean="0"/>
              <a:t>Fortalecimiento de la agricultura familiar y economías locales.</a:t>
            </a:r>
          </a:p>
          <a:p>
            <a:pPr algn="ctr"/>
            <a:r>
              <a:rPr lang="es-MX" sz="2800" dirty="0" smtClean="0"/>
              <a:t>Elevación del consumo y calidad de productos locales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595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225143" y="356103"/>
            <a:ext cx="39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00B050"/>
                </a:solidFill>
              </a:rPr>
              <a:t>Ecuador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13509" y="1808945"/>
            <a:ext cx="4088674" cy="255454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VE" sz="3200" b="1" dirty="0"/>
              <a:t>P</a:t>
            </a:r>
            <a:r>
              <a:rPr lang="es-VE" sz="3200" b="1" dirty="0" smtClean="0"/>
              <a:t>roducción </a:t>
            </a:r>
            <a:r>
              <a:rPr lang="es-VE" sz="3200" b="1" dirty="0"/>
              <a:t>de alimentos saludables en correlación con la conservación del medio ambiente</a:t>
            </a:r>
            <a:endParaRPr lang="en-US" sz="3200" b="1" dirty="0">
              <a:latin typeface="+mj-lt"/>
            </a:endParaRPr>
          </a:p>
        </p:txBody>
      </p:sp>
      <p:sp>
        <p:nvSpPr>
          <p:cNvPr id="9" name="Flecha arriba y abajo 8"/>
          <p:cNvSpPr/>
          <p:nvPr/>
        </p:nvSpPr>
        <p:spPr>
          <a:xfrm>
            <a:off x="4493625" y="962984"/>
            <a:ext cx="768406" cy="4013966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5486398" y="1541418"/>
            <a:ext cx="5943602" cy="286232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3000" dirty="0" smtClean="0"/>
              <a:t>Producción de alimentos libres de químicos y plaguicidas.</a:t>
            </a:r>
          </a:p>
          <a:p>
            <a:pPr algn="ctr"/>
            <a:r>
              <a:rPr lang="es-MX" sz="3000" dirty="0" smtClean="0"/>
              <a:t>Incremento de dietas saludables, en frutas y verduras.</a:t>
            </a:r>
          </a:p>
          <a:p>
            <a:pPr algn="ctr"/>
            <a:r>
              <a:rPr lang="es-MX" sz="3000" dirty="0" smtClean="0"/>
              <a:t>Fuerza laboral conformada por mujeres.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50749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225143" y="356103"/>
            <a:ext cx="39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00B050"/>
                </a:solidFill>
              </a:rPr>
              <a:t>Chile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13509" y="1808945"/>
            <a:ext cx="4088674" cy="206210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VE" sz="3200" b="1" dirty="0" smtClean="0"/>
              <a:t>Apoyo </a:t>
            </a:r>
            <a:r>
              <a:rPr lang="es-VE" sz="3200" b="1" dirty="0"/>
              <a:t>económico y el financiamiento de los sectores agrícolas y agroindustriales</a:t>
            </a:r>
            <a:endParaRPr lang="en-US" sz="3200" b="1" dirty="0">
              <a:latin typeface="+mj-lt"/>
            </a:endParaRPr>
          </a:p>
        </p:txBody>
      </p:sp>
      <p:sp>
        <p:nvSpPr>
          <p:cNvPr id="9" name="Flecha arriba y abajo 8"/>
          <p:cNvSpPr/>
          <p:nvPr/>
        </p:nvSpPr>
        <p:spPr>
          <a:xfrm>
            <a:off x="4493625" y="962984"/>
            <a:ext cx="768406" cy="4013966"/>
          </a:xfrm>
          <a:prstGeom prst="up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5486398" y="1541418"/>
            <a:ext cx="5943602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/>
              <a:t>Asistencia técnica, transferencia de recursos, unidades técnicas agrícolas.</a:t>
            </a:r>
          </a:p>
          <a:p>
            <a:pPr algn="ctr"/>
            <a:r>
              <a:rPr lang="es-MX" sz="2800" dirty="0" smtClean="0"/>
              <a:t>Formación y capacitación a mujeres campesinas.</a:t>
            </a:r>
          </a:p>
          <a:p>
            <a:pPr algn="ctr"/>
            <a:r>
              <a:rPr lang="es-MX" sz="2800" dirty="0" smtClean="0"/>
              <a:t>Turismo rural.</a:t>
            </a:r>
          </a:p>
          <a:p>
            <a:pPr algn="ctr"/>
            <a:r>
              <a:rPr lang="es-MX" sz="2800" dirty="0" smtClean="0"/>
              <a:t>Créditos para la agricultura familiar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326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225143" y="356103"/>
            <a:ext cx="39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00B050"/>
                </a:solidFill>
              </a:rPr>
              <a:t>Venezuela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13509" y="1808945"/>
            <a:ext cx="4088674" cy="1077218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VE" sz="3200" b="1" dirty="0" smtClean="0"/>
              <a:t>Plan de la Patria</a:t>
            </a:r>
          </a:p>
          <a:p>
            <a:pPr algn="ctr"/>
            <a:r>
              <a:rPr lang="es-VE" sz="3200" b="1" dirty="0" smtClean="0">
                <a:latin typeface="+mj-lt"/>
              </a:rPr>
              <a:t>Misión Agro Venezuela</a:t>
            </a:r>
            <a:endParaRPr lang="en-US" sz="3200" b="1" dirty="0">
              <a:latin typeface="+mj-lt"/>
            </a:endParaRPr>
          </a:p>
        </p:txBody>
      </p:sp>
      <p:sp>
        <p:nvSpPr>
          <p:cNvPr id="9" name="Flecha arriba y abajo 8"/>
          <p:cNvSpPr/>
          <p:nvPr/>
        </p:nvSpPr>
        <p:spPr>
          <a:xfrm>
            <a:off x="4493625" y="962984"/>
            <a:ext cx="768406" cy="4013966"/>
          </a:xfrm>
          <a:prstGeom prst="up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5486398" y="1541418"/>
            <a:ext cx="5943602" cy="304698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/>
              <a:t>S</a:t>
            </a:r>
            <a:r>
              <a:rPr lang="es-VE" sz="2400" dirty="0" smtClean="0"/>
              <a:t>uministro </a:t>
            </a:r>
            <a:r>
              <a:rPr lang="es-VE" sz="2400" dirty="0"/>
              <a:t>de apoyo técnico, financiero y logístico a pequeños, medianos y grandes </a:t>
            </a:r>
            <a:r>
              <a:rPr lang="es-VE" sz="2400" dirty="0" smtClean="0"/>
              <a:t>productores.</a:t>
            </a:r>
          </a:p>
          <a:p>
            <a:pPr algn="ctr"/>
            <a:r>
              <a:rPr lang="es-VE" sz="2400" dirty="0"/>
              <a:t>S</a:t>
            </a:r>
            <a:r>
              <a:rPr lang="es-VE" sz="2400" dirty="0" smtClean="0"/>
              <a:t>e </a:t>
            </a:r>
            <a:r>
              <a:rPr lang="es-VE" sz="2400" dirty="0"/>
              <a:t>dirigen a toda la población agrícola, sin distinguir una clasificación específica para la agricultura </a:t>
            </a:r>
            <a:r>
              <a:rPr lang="es-VE" sz="2400" dirty="0" smtClean="0"/>
              <a:t>familiar.</a:t>
            </a:r>
          </a:p>
          <a:p>
            <a:pPr algn="ctr"/>
            <a:r>
              <a:rPr lang="es-VE" sz="2400" dirty="0" smtClean="0"/>
              <a:t>Disminución del autoabastecimiento e incremento de las importaciones.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858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66159" y="356103"/>
            <a:ext cx="506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>
                <a:solidFill>
                  <a:srgbClr val="00B050"/>
                </a:solidFill>
              </a:rPr>
              <a:t>Fenómeno inflacionario</a:t>
            </a:r>
            <a:endParaRPr lang="en-US" sz="36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250007532"/>
              </p:ext>
            </p:extLst>
          </p:nvPr>
        </p:nvGraphicFramePr>
        <p:xfrm>
          <a:off x="1058092" y="1201783"/>
          <a:ext cx="10058400" cy="4336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841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1632856" y="276388"/>
            <a:ext cx="8451667" cy="454431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VE" sz="3400" dirty="0" smtClean="0">
                <a:latin typeface="+mj-lt"/>
                <a:ea typeface="Calibri" panose="020F0502020204030204" pitchFamily="34" charset="0"/>
              </a:rPr>
              <a:t>Se plantea </a:t>
            </a:r>
            <a:r>
              <a:rPr lang="es-VE" sz="3400" dirty="0">
                <a:latin typeface="+mj-lt"/>
                <a:ea typeface="Calibri" panose="020F0502020204030204" pitchFamily="34" charset="0"/>
              </a:rPr>
              <a:t>la necesidad de establecer mesas técnicas para el análisis de propuestas de políticas públicas para el desarrollo de proyectos de agricultura familiar en Venezuela.</a:t>
            </a:r>
            <a:endParaRPr lang="en-US" sz="3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61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797225697"/>
              </p:ext>
            </p:extLst>
          </p:nvPr>
        </p:nvGraphicFramePr>
        <p:xfrm>
          <a:off x="613954" y="-11854"/>
          <a:ext cx="1076379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44137" y="274321"/>
            <a:ext cx="5551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00B050"/>
                </a:solidFill>
              </a:rPr>
              <a:t>Agricultura familiar y</a:t>
            </a:r>
          </a:p>
          <a:p>
            <a:r>
              <a:rPr lang="es-MX" sz="2400" dirty="0" smtClean="0">
                <a:solidFill>
                  <a:srgbClr val="00B050"/>
                </a:solidFill>
              </a:rPr>
              <a:t> economía sostenible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88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37457" y="76747"/>
            <a:ext cx="845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Impacto de la agricultura familiar en la economía sostenible. Canaguá- Estado Mérida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418" y="399913"/>
            <a:ext cx="4045941" cy="22113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313" y="2814705"/>
            <a:ext cx="3874503" cy="2311445"/>
          </a:xfrm>
          <a:prstGeom prst="rect">
            <a:avLst/>
          </a:prstGeom>
        </p:spPr>
      </p:pic>
      <p:sp>
        <p:nvSpPr>
          <p:cNvPr id="8" name="Rectángulo redondeado 7"/>
          <p:cNvSpPr/>
          <p:nvPr/>
        </p:nvSpPr>
        <p:spPr>
          <a:xfrm>
            <a:off x="461555" y="853281"/>
            <a:ext cx="6370319" cy="102155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algn="just"/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La totalidad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de las unidades de producción de alimentos, basados en café, frutas y verduras propias de la región se conforman por familias agricultoras</a:t>
            </a:r>
            <a:endParaRPr lang="en-US" dirty="0"/>
          </a:p>
        </p:txBody>
      </p:sp>
      <p:sp>
        <p:nvSpPr>
          <p:cNvPr id="9" name="Rectángulo redondeado 8"/>
          <p:cNvSpPr/>
          <p:nvPr/>
        </p:nvSpPr>
        <p:spPr>
          <a:xfrm>
            <a:off x="1284515" y="2171718"/>
            <a:ext cx="3870171" cy="408623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non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ecanismos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e instrumentos artesanales</a:t>
            </a:r>
            <a:endParaRPr lang="en-US" dirty="0"/>
          </a:p>
        </p:txBody>
      </p:sp>
      <p:sp>
        <p:nvSpPr>
          <p:cNvPr id="10" name="Rectángulo redondeado 9"/>
          <p:cNvSpPr/>
          <p:nvPr/>
        </p:nvSpPr>
        <p:spPr>
          <a:xfrm>
            <a:off x="461554" y="2989275"/>
            <a:ext cx="6213565" cy="715089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istema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organizado de producción colectiva conformado por todos los habitantes de esta región andina</a:t>
            </a:r>
            <a:endParaRPr lang="en-US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461555" y="3970427"/>
            <a:ext cx="6213564" cy="1021556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/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Especialmente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el café, la papa, zanahoria, calabacín, tomates, entre otros granos y hortalizas son producción netamente canaguense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8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37457" y="76747"/>
            <a:ext cx="8453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Impacto de la agricultura familiar en la economía sostenible. Santa Cruz de Mora- Estado Mérida</a:t>
            </a:r>
            <a:endParaRPr lang="en-US" b="1" dirty="0"/>
          </a:p>
        </p:txBody>
      </p:sp>
      <p:sp>
        <p:nvSpPr>
          <p:cNvPr id="8" name="Rectángulo redondeado 7"/>
          <p:cNvSpPr/>
          <p:nvPr/>
        </p:nvSpPr>
        <p:spPr>
          <a:xfrm>
            <a:off x="461555" y="853281"/>
            <a:ext cx="6370319" cy="715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Economía </a:t>
            </a:r>
            <a:r>
              <a:rPr lang="es-MX" dirty="0"/>
              <a:t>es básicamente agrícola, conformada por unidades de producción </a:t>
            </a:r>
            <a:r>
              <a:rPr lang="es-MX" dirty="0" smtClean="0"/>
              <a:t>familiares.</a:t>
            </a:r>
            <a:endParaRPr lang="en-US" dirty="0"/>
          </a:p>
        </p:txBody>
      </p:sp>
      <p:sp>
        <p:nvSpPr>
          <p:cNvPr id="9" name="Rectángulo redondeado 8"/>
          <p:cNvSpPr/>
          <p:nvPr/>
        </p:nvSpPr>
        <p:spPr>
          <a:xfrm>
            <a:off x="1284515" y="1778433"/>
            <a:ext cx="3870171" cy="40862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ecanismos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e instrumentos artesanales</a:t>
            </a:r>
            <a:endParaRPr lang="en-US" dirty="0"/>
          </a:p>
        </p:txBody>
      </p:sp>
      <p:sp>
        <p:nvSpPr>
          <p:cNvPr id="10" name="Rectángulo redondeado 9"/>
          <p:cNvSpPr/>
          <p:nvPr/>
        </p:nvSpPr>
        <p:spPr>
          <a:xfrm>
            <a:off x="385437" y="2448244"/>
            <a:ext cx="6213565" cy="715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dirty="0"/>
              <a:t>C</a:t>
            </a:r>
            <a:r>
              <a:rPr lang="es-MX" dirty="0" smtClean="0"/>
              <a:t>ubre </a:t>
            </a:r>
            <a:r>
              <a:rPr lang="es-MX" dirty="0"/>
              <a:t>la demanda de las familias agrícolas y la demanda regional</a:t>
            </a:r>
            <a:endParaRPr lang="en-US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461555" y="3523652"/>
            <a:ext cx="6213564" cy="715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dirty="0"/>
              <a:t>Mérida produce más del 50% del consumo del país y se genera en los páramos y zonas rurales. </a:t>
            </a: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18" y="517335"/>
            <a:ext cx="3791631" cy="22884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461" y="2989275"/>
            <a:ext cx="4053087" cy="2263412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>
            <a:off x="598714" y="4456956"/>
            <a:ext cx="6096000" cy="715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just"/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Las unidades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de producción familiares contribuyen a la economía sostenible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359609889"/>
              </p:ext>
            </p:extLst>
          </p:nvPr>
        </p:nvGraphicFramePr>
        <p:xfrm>
          <a:off x="666206" y="52248"/>
          <a:ext cx="11181805" cy="48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253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133823"/>
            <a:ext cx="3670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i="1" dirty="0" smtClean="0"/>
              <a:t>Recomendaciones</a:t>
            </a:r>
            <a:endParaRPr lang="en-US" sz="2800" b="1" i="1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976674218"/>
              </p:ext>
            </p:extLst>
          </p:nvPr>
        </p:nvGraphicFramePr>
        <p:xfrm>
          <a:off x="1345473" y="326569"/>
          <a:ext cx="9862457" cy="4832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28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 oda.pptx.potx" id="{CD332F01-3128-42E0-AB92-1A4BCC4B702D}" vid="{493CC4C7-BD1E-41AE-89E9-C749ED6513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574DCA5E8CEA4E912B7198CE871E35" ma:contentTypeVersion="13" ma:contentTypeDescription="Creare un nuovo documento." ma:contentTypeScope="" ma:versionID="859e25f02032943d6c78fa49a375f49d">
  <xsd:schema xmlns:xsd="http://www.w3.org/2001/XMLSchema" xmlns:xs="http://www.w3.org/2001/XMLSchema" xmlns:p="http://schemas.microsoft.com/office/2006/metadata/properties" xmlns:ns3="8c2680b1-8717-4e17-af8a-c3c5948a3503" xmlns:ns4="3c9ac98d-36e3-464e-9a3d-571690e2b8cf" targetNamespace="http://schemas.microsoft.com/office/2006/metadata/properties" ma:root="true" ma:fieldsID="745b9142f29a0f3b6ba24a32d1432f24" ns3:_="" ns4:_="">
    <xsd:import namespace="8c2680b1-8717-4e17-af8a-c3c5948a3503"/>
    <xsd:import namespace="3c9ac98d-36e3-464e-9a3d-571690e2b8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680b1-8717-4e17-af8a-c3c5948a3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ac98d-36e3-464e-9a3d-571690e2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0EEFF4-CFAF-4EFD-9D21-A00AF9C5EE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CDD318-1496-4E70-84E5-F768A79A1BF7}">
  <ds:schemaRefs>
    <ds:schemaRef ds:uri="http://purl.org/dc/terms/"/>
    <ds:schemaRef ds:uri="8c2680b1-8717-4e17-af8a-c3c5948a3503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c9ac98d-36e3-464e-9a3d-571690e2b8c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3B761D7-D61F-4B3E-AC9E-88C9AC78A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680b1-8717-4e17-af8a-c3c5948a3503"/>
    <ds:schemaRef ds:uri="3c9ac98d-36e3-464e-9a3d-571690e2b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oda.pptx</Template>
  <TotalTime>900</TotalTime>
  <Words>633</Words>
  <Application>Microsoft Office PowerPoint</Application>
  <PresentationFormat>Panorámica</PresentationFormat>
  <Paragraphs>77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Cambios en los modelos de agricultura</vt:lpstr>
      <vt:lpstr>Políticas públicas existentes en materia de agricultura familiar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Vega, Javiera (FAORLC)</dc:creator>
  <cp:lastModifiedBy>Virginia</cp:lastModifiedBy>
  <cp:revision>98</cp:revision>
  <dcterms:created xsi:type="dcterms:W3CDTF">2019-08-20T18:59:33Z</dcterms:created>
  <dcterms:modified xsi:type="dcterms:W3CDTF">2021-09-02T16:55:54Z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